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48" r:id="rId2"/>
    <p:sldId id="449" r:id="rId3"/>
    <p:sldId id="451" r:id="rId4"/>
    <p:sldId id="452" r:id="rId5"/>
    <p:sldId id="467" r:id="rId6"/>
    <p:sldId id="459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5" autoAdjust="0"/>
    <p:restoredTop sz="94771" autoAdjust="0"/>
  </p:normalViewPr>
  <p:slideViewPr>
    <p:cSldViewPr>
      <p:cViewPr varScale="1">
        <p:scale>
          <a:sx n="122" d="100"/>
          <a:sy n="122" d="100"/>
        </p:scale>
        <p:origin x="1336" y="2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3576" y="1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3143" y="175081"/>
            <a:ext cx="220573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802.15-21/0178r0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March 2021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027558" y="8982075"/>
            <a:ext cx="229069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Patrick Kinney (Kinney Consulting))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4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76006" y="95706"/>
            <a:ext cx="220573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802.15-21/0178r0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March 2021</a:t>
            </a:r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529381" y="8985250"/>
            <a:ext cx="2752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dirty="0"/>
              <a:t>Patrick Kinney (Kinney Consulting))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198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76006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802.15-21/0178r0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20060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29381" y="8985250"/>
            <a:ext cx="2752357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Patrick Kinney (Kinney Consulting))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58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165774" y="95706"/>
            <a:ext cx="2115964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802.15-21/178r0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20060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29381" y="8985250"/>
            <a:ext cx="2752357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Patrick Kinney (Kinney Consulting))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42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76006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802.15-21/0178r0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20060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29381" y="8985250"/>
            <a:ext cx="2752357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Patrick Kinney (Kinney Consulting))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30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76006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802.15-21/0178r0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20060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29381" y="8985250"/>
            <a:ext cx="2752357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Patrick Kinney (Kinney Consulting))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19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76006" y="95706"/>
            <a:ext cx="2205732" cy="215444"/>
          </a:xfrm>
        </p:spPr>
        <p:txBody>
          <a:bodyPr/>
          <a:lstStyle/>
          <a:p>
            <a:r>
              <a:rPr lang="en-CA" dirty="0"/>
              <a:t>doc.: IEEE 802.15-21/0178r0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20060" cy="215444"/>
          </a:xfrm>
        </p:spPr>
        <p:txBody>
          <a:bodyPr/>
          <a:lstStyle/>
          <a:p>
            <a:r>
              <a:rPr lang="en-US" dirty="0"/>
              <a:t>March 2021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29381" y="8985250"/>
            <a:ext cx="2752357" cy="184666"/>
          </a:xfrm>
        </p:spPr>
        <p:txBody>
          <a:bodyPr/>
          <a:lstStyle/>
          <a:p>
            <a:pPr lvl="4"/>
            <a:r>
              <a:rPr lang="en-CA" dirty="0"/>
              <a:t>Patrick Kinney (Kinney Consulting))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3509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76006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802.15-21/0178r0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20060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29381" y="8985250"/>
            <a:ext cx="2752357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Patrick Kinney (Kinney Consulting))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3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Pat Kinney (Kinney Consulting)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9725" y="332601"/>
            <a:ext cx="32957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802.15-21/178r00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pPr>
              <a:defRPr/>
            </a:pPr>
            <a:r>
              <a:rPr lang="en-US"/>
              <a:t>Pat Kinney (Kinney Consulting)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2021-3-15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9281264"/>
              </p:ext>
            </p:extLst>
          </p:nvPr>
        </p:nvGraphicFramePr>
        <p:xfrm>
          <a:off x="533400" y="3651250"/>
          <a:ext cx="8235950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1" name="Document" r:id="rId4" imgW="8318500" imgH="1003300" progId="Word.Document.8">
                  <p:embed/>
                </p:oleObj>
              </mc:Choice>
              <mc:Fallback>
                <p:oleObj name="Document" r:id="rId4" imgW="8318500" imgH="10033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651250"/>
                        <a:ext cx="8235950" cy="925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P802.15.4y Report to EC on Unconditional Approval to forward draft to RevCom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52475" y="1752600"/>
            <a:ext cx="7772400" cy="4419600"/>
          </a:xfrm>
        </p:spPr>
        <p:txBody>
          <a:bodyPr/>
          <a:lstStyle/>
          <a:p>
            <a:r>
              <a:rPr lang="en-GB" sz="1800" dirty="0">
                <a:ea typeface="ＭＳ Ｐゴシック" pitchFamily="34" charset="-128"/>
              </a:rPr>
              <a:t>This document contains the report to the IEEE 802 Executive Committee in support of a request for unconditional approval to send P802.15.4y Draft 4.0 to RevCom.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March 2021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Pat Kinney (Kinney Consulting)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Standards Association (SA) Ballot Results – P802.15.4y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March 2021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Pat Kinney (Kinney Consulting)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64894"/>
              </p:ext>
            </p:extLst>
          </p:nvPr>
        </p:nvGraphicFramePr>
        <p:xfrm>
          <a:off x="685800" y="1737361"/>
          <a:ext cx="7543802" cy="308934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57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4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43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0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02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02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43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929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20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 Jan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P802.15.4y 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 Feb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P802.15.4y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1"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r>
                        <a:rPr lang="en-CA" sz="1400" baseline="0" dirty="0">
                          <a:latin typeface="Arial" pitchFamily="34" charset="0"/>
                          <a:cs typeface="Arial" pitchFamily="34" charset="0"/>
                        </a:rPr>
                        <a:t> Mar 2021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P802.15.4y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solidFill>
                  <a:schemeClr val="tx1"/>
                </a:solidFill>
                <a:ea typeface="ＭＳ Ｐゴシック" pitchFamily="34" charset="-128"/>
              </a:rPr>
              <a:t>SA Ballot Comments – P802.15.4y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March 2021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Pat Kinney (Kinney Consulting)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109134"/>
              </p:ext>
            </p:extLst>
          </p:nvPr>
        </p:nvGraphicFramePr>
        <p:xfrm>
          <a:off x="1293091" y="1676400"/>
          <a:ext cx="6403109" cy="335492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 Jan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P802.15.4y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60  (10 T, 50 E)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 Feb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P802.15.4y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(0 T, 5 E)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14 Mar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P802.15.4y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March 2021</a:t>
            </a:r>
            <a:endParaRPr lang="en-US" altLang="ko-K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097127"/>
              </p:ext>
            </p:extLst>
          </p:nvPr>
        </p:nvGraphicFramePr>
        <p:xfrm>
          <a:off x="856358" y="1571944"/>
          <a:ext cx="7830444" cy="35814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71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4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42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47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334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16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 topic</a:t>
                      </a:r>
                      <a:endParaRPr kumimoji="0" lang="en-GB" altLang="ko-K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210">
                <a:tc>
                  <a:txBody>
                    <a:bodyPr/>
                    <a:lstStyle/>
                    <a:p>
                      <a:endParaRPr lang="en-US" altLang="ko-KR" sz="16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4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latin typeface="Calibri" panose="020F0502020204030204" pitchFamily="34" charset="0"/>
                        </a:rPr>
                        <a:t>Marco Hernandez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 – technical: </a:t>
                      </a:r>
                      <a:b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a)Wanted to add “secure” before frame (frame was defined to be secure by aux. header), </a:t>
                      </a:r>
                      <a:b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b) wanted to change “the” to “a”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2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19945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6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/>
              <a:t>Pat Kinney (Kinney Consulting)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5807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March 2021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Pat Kinney (Kinney Consulting)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7030808"/>
              </p:ext>
            </p:extLst>
          </p:nvPr>
        </p:nvGraphicFramePr>
        <p:xfrm>
          <a:off x="685800" y="1575543"/>
          <a:ext cx="7772400" cy="4449764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98562</TotalTime>
  <Words>450</Words>
  <Application>Microsoft Macintosh PowerPoint</Application>
  <PresentationFormat>On-screen Show (4:3)</PresentationFormat>
  <Paragraphs>132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802-11-Submission</vt:lpstr>
      <vt:lpstr>Document</vt:lpstr>
      <vt:lpstr>PowerPoint Presentation</vt:lpstr>
      <vt:lpstr>Introduction</vt:lpstr>
      <vt:lpstr>Standards Association (SA) Ballot Results – P802.15.4y</vt:lpstr>
      <vt:lpstr>SA Ballot Comments – P802.15.4y</vt:lpstr>
      <vt:lpstr>Unsatisfied comments by commenter</vt:lpstr>
      <vt:lpstr>Mandatory Coordination</vt:lpstr>
    </vt:vector>
  </TitlesOfParts>
  <Manager/>
  <Company>Kinney Consulting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P802.15.4y SA Ballot Report to EC for RevCom</dc:title>
  <dc:subject/>
  <dc:creator>Pat Kinney</dc:creator>
  <cp:keywords>March 2021</cp:keywords>
  <dc:description/>
  <cp:lastModifiedBy>Pat Kinney</cp:lastModifiedBy>
  <cp:revision>2900</cp:revision>
  <cp:lastPrinted>1998-02-10T13:28:06Z</cp:lastPrinted>
  <dcterms:created xsi:type="dcterms:W3CDTF">2007-04-17T18:10:23Z</dcterms:created>
  <dcterms:modified xsi:type="dcterms:W3CDTF">2021-03-16T04:15:02Z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</Properties>
</file>