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8" r:id="rId2"/>
    <p:sldId id="449" r:id="rId3"/>
    <p:sldId id="451" r:id="rId4"/>
    <p:sldId id="452" r:id="rId5"/>
    <p:sldId id="467" r:id="rId6"/>
    <p:sldId id="45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5" autoAdjust="0"/>
    <p:restoredTop sz="94771" autoAdjust="0"/>
  </p:normalViewPr>
  <p:slideViewPr>
    <p:cSldViewPr>
      <p:cViewPr varScale="1">
        <p:scale>
          <a:sx n="122" d="100"/>
          <a:sy n="122" d="100"/>
        </p:scale>
        <p:origin x="1336" y="2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6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3143" y="175081"/>
            <a:ext cx="22057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7558" y="8982075"/>
            <a:ext cx="22906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6006" y="95706"/>
            <a:ext cx="22057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529381" y="8985250"/>
            <a:ext cx="2752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65774" y="95706"/>
            <a:ext cx="21159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r>
              <a:rPr lang="en-CA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r>
              <a:rPr lang="en-US" dirty="0"/>
              <a:t>March 2021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/>
            <a:r>
              <a:rPr lang="en-CA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2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802.15-21/178r00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2021-3-15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281264"/>
              </p:ext>
            </p:extLst>
          </p:nvPr>
        </p:nvGraphicFramePr>
        <p:xfrm>
          <a:off x="533400" y="3651250"/>
          <a:ext cx="823595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1" name="Document" r:id="rId4" imgW="8318500" imgH="1003300" progId="Word.Document.8">
                  <p:embed/>
                </p:oleObj>
              </mc:Choice>
              <mc:Fallback>
                <p:oleObj name="Document" r:id="rId4" imgW="8318500" imgH="1003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1250"/>
                        <a:ext cx="8235950" cy="925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P802.15.4y Report to EC on Unconditional Approval to forward draft to 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2475" y="1752600"/>
            <a:ext cx="7772400" cy="44196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unconditional approval to send P802.15.4y Draft 4.0 to RevCom.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P802.15.4y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64894"/>
              </p:ext>
            </p:extLst>
          </p:nvPr>
        </p:nvGraphicFramePr>
        <p:xfrm>
          <a:off x="685800" y="1737361"/>
          <a:ext cx="7543802" cy="308934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57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2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P802.15.4y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Mar 2021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P802.15.4y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109134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P802.15.4y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  (10 T, 50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(0 T, 5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14 Mar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97127"/>
              </p:ext>
            </p:extLst>
          </p:nvPr>
        </p:nvGraphicFramePr>
        <p:xfrm>
          <a:off x="856358" y="1571944"/>
          <a:ext cx="7830444" cy="35814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71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33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Marco Hernandez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 – technical: 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a)Wanted to add “secure” before frame (frame was defined to be secure by aux. header), 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b) wanted to change “the” to “a”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Pat Kinney (Kinney Consulting)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7030808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98562</TotalTime>
  <Words>450</Words>
  <Application>Microsoft Macintosh PowerPoint</Application>
  <PresentationFormat>On-screen Show (4:3)</PresentationFormat>
  <Paragraphs>132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P802.15.4y</vt:lpstr>
      <vt:lpstr>SA Ballot Comments – P802.15.4y</vt:lpstr>
      <vt:lpstr>Unsatisfied comments by commenter</vt:lpstr>
      <vt:lpstr>Mandatory Coordination</vt:lpstr>
    </vt:vector>
  </TitlesOfParts>
  <Manager/>
  <Company>Kinney Consulting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P802.15.4y SA Ballot Report to EC for RevCom</dc:title>
  <dc:subject/>
  <dc:creator>Pat Kinney</dc:creator>
  <cp:keywords>March 2021</cp:keywords>
  <dc:description/>
  <cp:lastModifiedBy>Pat Kinney</cp:lastModifiedBy>
  <cp:revision>2900</cp:revision>
  <cp:lastPrinted>1998-02-10T13:28:06Z</cp:lastPrinted>
  <dcterms:created xsi:type="dcterms:W3CDTF">2007-04-17T18:10:23Z</dcterms:created>
  <dcterms:modified xsi:type="dcterms:W3CDTF">2021-03-16T04:15:02Z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