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8" r:id="rId5"/>
    <p:sldId id="267" r:id="rId6"/>
    <p:sldId id="265"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2" d="100"/>
          <a:sy n="52" d="100"/>
        </p:scale>
        <p:origin x="1216" y="4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689075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131527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802.15-21-0176-02-0thz-March_2021_Closing_Plenary_Slides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January 2021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19 January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January 2021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March</a:t>
            </a:r>
            <a:br>
              <a:rPr lang="de-DE" dirty="0" smtClean="0"/>
            </a:br>
            <a:r>
              <a:rPr lang="de-DE" dirty="0" smtClean="0"/>
              <a:t>2021Closing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err="1" smtClean="0"/>
              <a:t>JMarch</a:t>
            </a:r>
            <a:r>
              <a:rPr lang="en-US" dirty="0" smtClean="0"/>
              <a:t>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smtClean="0"/>
              <a:t>  on Tue AM1</a:t>
            </a:r>
          </a:p>
          <a:p>
            <a:pPr lvl="1"/>
            <a:r>
              <a:rPr lang="de-DE" sz="1800" dirty="0" smtClean="0"/>
              <a:t>18 </a:t>
            </a:r>
            <a:r>
              <a:rPr lang="de-DE" sz="1800" dirty="0" err="1" smtClean="0"/>
              <a:t>participants</a:t>
            </a:r>
            <a:r>
              <a:rPr lang="de-DE" sz="1800" dirty="0" smtClean="0"/>
              <a:t> </a:t>
            </a:r>
          </a:p>
          <a:p>
            <a:pPr lvl="1"/>
            <a:endParaRPr lang="de-DE" sz="1800" dirty="0" smtClean="0"/>
          </a:p>
          <a:p>
            <a:r>
              <a:rPr lang="de-DE" sz="1800" dirty="0" smtClean="0"/>
              <a:t>1 </a:t>
            </a:r>
            <a:r>
              <a:rPr lang="de-DE" sz="1800" dirty="0" err="1" smtClean="0"/>
              <a:t>contribution</a:t>
            </a:r>
            <a:r>
              <a:rPr lang="de-DE" sz="1800" dirty="0" smtClean="0"/>
              <a:t>:</a:t>
            </a:r>
          </a:p>
          <a:p>
            <a:pPr marL="457200" lvl="1" indent="0">
              <a:buNone/>
            </a:pPr>
            <a:r>
              <a:rPr lang="de-DE" sz="1600" b="1" dirty="0" err="1"/>
              <a:t>Contribution</a:t>
            </a:r>
            <a:r>
              <a:rPr lang="de-DE" sz="1600" b="1" dirty="0"/>
              <a:t> </a:t>
            </a:r>
            <a:r>
              <a:rPr lang="de-DE" sz="1600" b="1" dirty="0" smtClean="0"/>
              <a:t>#1</a:t>
            </a:r>
            <a:endParaRPr lang="de-DE" sz="1600" b="1" dirty="0"/>
          </a:p>
          <a:p>
            <a:pPr marL="457200" lvl="1" indent="0">
              <a:buNone/>
            </a:pPr>
            <a:r>
              <a:rPr lang="en-US" sz="1600" dirty="0"/>
              <a:t>Ke Guan (BJTU, China) “THz Channel Sounding and Characterization for Smart Rail Mobility in the Era of 6G” (21/0163</a:t>
            </a:r>
            <a:r>
              <a:rPr lang="en-US" sz="1600" dirty="0" smtClean="0"/>
              <a:t>)</a:t>
            </a:r>
          </a:p>
          <a:p>
            <a:pPr marL="457200" lvl="1" indent="0">
              <a:buNone/>
            </a:pPr>
            <a:endParaRPr lang="en-US" sz="1600" dirty="0"/>
          </a:p>
          <a:p>
            <a:pPr>
              <a:buFont typeface="Arial" panose="020B0604020202020204" pitchFamily="34" charset="0"/>
              <a:buChar char="•"/>
            </a:pPr>
            <a:r>
              <a:rPr lang="en-US" sz="2000" dirty="0" smtClean="0"/>
              <a:t>Discussion of next steps</a:t>
            </a:r>
          </a:p>
          <a:p>
            <a:pPr lvl="1">
              <a:buFont typeface="Arial" panose="020B0604020202020204" pitchFamily="34" charset="0"/>
              <a:buChar char="•"/>
            </a:pPr>
            <a:r>
              <a:rPr lang="en-US" sz="1600" dirty="0" smtClean="0"/>
              <a:t>Initiate Study Group on new frequency bands (356-450 GHz) at July meeting ?</a:t>
            </a:r>
          </a:p>
          <a:p>
            <a:pPr lvl="1">
              <a:buFont typeface="Arial" panose="020B0604020202020204" pitchFamily="34" charset="0"/>
              <a:buChar char="•"/>
            </a:pPr>
            <a:r>
              <a:rPr lang="en-US" sz="1600" dirty="0" smtClean="0"/>
              <a:t>Any preparatory work to investigate potential necessary changes?</a:t>
            </a:r>
          </a:p>
          <a:p>
            <a:pPr lvl="1">
              <a:buFont typeface="Arial" panose="020B0604020202020204" pitchFamily="34" charset="0"/>
              <a:buChar char="•"/>
            </a:pPr>
            <a:r>
              <a:rPr lang="en-US" sz="1600" dirty="0" smtClean="0"/>
              <a:t>Inputs for May meeting?</a:t>
            </a:r>
            <a:endParaRPr lang="de-DE" sz="1600" dirty="0"/>
          </a:p>
        </p:txBody>
      </p:sp>
      <p:sp>
        <p:nvSpPr>
          <p:cNvPr id="2" name="Datumsplatzhalter 1"/>
          <p:cNvSpPr>
            <a:spLocks noGrp="1"/>
          </p:cNvSpPr>
          <p:nvPr>
            <p:ph type="dt" sz="half" idx="10"/>
          </p:nvPr>
        </p:nvSpPr>
        <p:spPr/>
        <p:txBody>
          <a:bodyPr/>
          <a:lstStyle/>
          <a:p>
            <a:r>
              <a:rPr lang="en-US" dirty="0" smtClean="0"/>
              <a:t>January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smtClean="0"/>
              <a:t>SC </a:t>
            </a:r>
            <a:r>
              <a:rPr lang="de-DE" sz="3200" dirty="0" err="1" smtClean="0"/>
              <a:t>THz</a:t>
            </a:r>
            <a:r>
              <a:rPr lang="de-DE" sz="3200" dirty="0" smtClean="0"/>
              <a:t> Motion on Text on Input to ITU-R WP5A </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request that the text proposal contained in 15-21-0122-03-0thz-ieee-802-15-tag-thzliaison-statement-to-itu-r-wp5a  be approved for submission to the WG for its approval and further submission to 802.18.</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a:t> Iwao Hosako</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Shoichi</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Kitazawa</a:t>
            </a:r>
            <a:endParaRPr lang="de-DE" sz="2000" dirty="0">
              <a:solidFill>
                <a:schemeClr val="tx1"/>
              </a:solidFill>
              <a:latin typeface="+mn-lt"/>
              <a:ea typeface="+mn-ea"/>
              <a:cs typeface="+mn-cs"/>
            </a:endParaRPr>
          </a:p>
          <a:p>
            <a:r>
              <a:rPr lang="de-DE" sz="2000" dirty="0" smtClean="0"/>
              <a:t>4 /0/0</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144425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Response to ITU-R WP5A</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request that the </a:t>
            </a:r>
            <a:r>
              <a:rPr lang="en-US" sz="2000" dirty="0" smtClean="0"/>
              <a:t> </a:t>
            </a:r>
            <a:r>
              <a:rPr lang="en-US" sz="2000" i="1" dirty="0" smtClean="0"/>
              <a:t>text proposal contained in 15-21-0122-03-0thz-ieee-802-15-tag-thzliaison-statement-to-itu-r-wp5a   be approved by the WG </a:t>
            </a:r>
            <a:r>
              <a:rPr lang="en-US" sz="2000" i="1" dirty="0" smtClean="0"/>
              <a:t>and submitted to </a:t>
            </a:r>
            <a:r>
              <a:rPr lang="en-US" sz="2000" i="1" dirty="0" smtClean="0"/>
              <a:t>802.18. </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endParaRPr lang="de-DE" sz="2000" dirty="0" smtClean="0">
              <a:solidFill>
                <a:schemeClr val="tx1"/>
              </a:solidFill>
              <a:latin typeface="+mn-lt"/>
              <a:ea typeface="+mn-ea"/>
              <a:cs typeface="+mn-cs"/>
            </a:endParaRPr>
          </a:p>
          <a:p>
            <a:r>
              <a:rPr lang="de-DE" sz="2000" dirty="0" err="1" smtClean="0"/>
              <a:t>Seonded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2989111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SC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en-US" sz="1800" dirty="0" smtClean="0"/>
              <a:t>Regular </a:t>
            </a:r>
            <a:r>
              <a:rPr lang="en-US" sz="1800" dirty="0" err="1" smtClean="0"/>
              <a:t>Webcon</a:t>
            </a:r>
            <a:r>
              <a:rPr lang="en-US" sz="1800" dirty="0" smtClean="0"/>
              <a:t> 18 May  2021, </a:t>
            </a:r>
            <a:r>
              <a:rPr lang="en-US" sz="1800" dirty="0"/>
              <a:t>2-4 pm </a:t>
            </a:r>
            <a:r>
              <a:rPr lang="en-US" sz="1800" dirty="0" smtClean="0"/>
              <a:t>CEST (during next Electronic Plenary)</a:t>
            </a: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255</Words>
  <Application>Microsoft Office PowerPoint</Application>
  <PresentationFormat>Bildschirmpräsentation (4:3)</PresentationFormat>
  <Paragraphs>69</Paragraphs>
  <Slides>6</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Times New Roman</vt:lpstr>
      <vt:lpstr>IEEE-P802_15</vt:lpstr>
      <vt:lpstr>PowerPoint-Präsentation</vt:lpstr>
      <vt:lpstr>SC THz March 2021Closing Report</vt:lpstr>
      <vt:lpstr>Meetings/Contributions</vt:lpstr>
      <vt:lpstr>SC THz Motion on Text on Input to ITU-R WP5A </vt:lpstr>
      <vt:lpstr>WG Motion on Text for Response to ITU-R WP5A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161</cp:revision>
  <cp:lastPrinted>1998-02-10T13:28:06Z</cp:lastPrinted>
  <dcterms:created xsi:type="dcterms:W3CDTF">2012-11-14T22:04:21Z</dcterms:created>
  <dcterms:modified xsi:type="dcterms:W3CDTF">2021-03-17T14:44:52Z</dcterms:modified>
</cp:coreProperties>
</file>