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3"/>
  </p:sldMasterIdLst>
  <p:notesMasterIdLst>
    <p:notesMasterId r:id="rId9"/>
  </p:notesMasterIdLst>
  <p:handoutMasterIdLst>
    <p:handoutMasterId r:id="rId10"/>
  </p:handoutMasterIdLst>
  <p:sldIdLst>
    <p:sldId id="287" r:id="rId4"/>
    <p:sldId id="370" r:id="rId5"/>
    <p:sldId id="371" r:id="rId6"/>
    <p:sldId id="372" r:id="rId7"/>
    <p:sldId id="359" r:id="rId8"/>
  </p:sldIdLst>
  <p:sldSz cx="12190413" cy="6859588"/>
  <p:notesSz cx="6934200" cy="9280525"/>
  <p:defaultTextStyle>
    <a:defPPr>
      <a:defRPr lang="en-US"/>
    </a:defPPr>
    <a:lvl1pPr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1pPr>
    <a:lvl2pPr marL="497799"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2pPr>
    <a:lvl3pPr marL="995599"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3pPr>
    <a:lvl4pPr marL="1493398"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4pPr>
    <a:lvl5pPr marL="1991197"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5pPr>
    <a:lvl6pPr marL="2488997" algn="l" defTabSz="497799" rtl="0" eaLnBrk="1" latinLnBrk="0" hangingPunct="1">
      <a:defRPr sz="1300" kern="1200">
        <a:solidFill>
          <a:schemeClr val="tx1"/>
        </a:solidFill>
        <a:latin typeface="Times New Roman" charset="0"/>
        <a:ea typeface="ＭＳ Ｐゴシック" charset="0"/>
        <a:cs typeface="ＭＳ Ｐゴシック" charset="0"/>
      </a:defRPr>
    </a:lvl6pPr>
    <a:lvl7pPr marL="2986796" algn="l" defTabSz="497799" rtl="0" eaLnBrk="1" latinLnBrk="0" hangingPunct="1">
      <a:defRPr sz="1300" kern="1200">
        <a:solidFill>
          <a:schemeClr val="tx1"/>
        </a:solidFill>
        <a:latin typeface="Times New Roman" charset="0"/>
        <a:ea typeface="ＭＳ Ｐゴシック" charset="0"/>
        <a:cs typeface="ＭＳ Ｐゴシック" charset="0"/>
      </a:defRPr>
    </a:lvl7pPr>
    <a:lvl8pPr marL="3484596" algn="l" defTabSz="497799" rtl="0" eaLnBrk="1" latinLnBrk="0" hangingPunct="1">
      <a:defRPr sz="1300" kern="1200">
        <a:solidFill>
          <a:schemeClr val="tx1"/>
        </a:solidFill>
        <a:latin typeface="Times New Roman" charset="0"/>
        <a:ea typeface="ＭＳ Ｐゴシック" charset="0"/>
        <a:cs typeface="ＭＳ Ｐゴシック" charset="0"/>
      </a:defRPr>
    </a:lvl8pPr>
    <a:lvl9pPr marL="3982395" algn="l" defTabSz="497799" rtl="0" eaLnBrk="1" latinLnBrk="0" hangingPunct="1">
      <a:defRPr sz="13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Cover Page" id="{7E367D55-C77A-3F4F-941C-92F6A234F7F7}">
          <p14:sldIdLst>
            <p14:sldId id="287"/>
          </p14:sldIdLst>
        </p14:section>
        <p14:section name="Presentation" id="{423C3B5B-A901-8240-AD93-EF2BDAB31CDF}">
          <p14:sldIdLst>
            <p14:sldId id="370"/>
            <p14:sldId id="371"/>
            <p14:sldId id="372"/>
            <p14:sldId id="35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guide id="3" orient="horz" pos="2161">
          <p15:clr>
            <a:srgbClr val="A4A3A4"/>
          </p15:clr>
        </p15:guide>
        <p15:guide id="4" pos="384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illy Verso" initials="BV"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315" autoAdjust="0"/>
    <p:restoredTop sz="96215" autoAdjust="0"/>
  </p:normalViewPr>
  <p:slideViewPr>
    <p:cSldViewPr>
      <p:cViewPr varScale="1">
        <p:scale>
          <a:sx n="101" d="100"/>
          <a:sy n="101" d="100"/>
        </p:scale>
        <p:origin x="126" y="594"/>
      </p:cViewPr>
      <p:guideLst>
        <p:guide orient="horz" pos="2160"/>
        <p:guide pos="2880"/>
        <p:guide orient="horz" pos="2161"/>
        <p:guide pos="3840"/>
      </p:guideLst>
    </p:cSldViewPr>
  </p:slideViewPr>
  <p:outlineViewPr>
    <p:cViewPr>
      <p:scale>
        <a:sx n="33" d="100"/>
        <a:sy n="33" d="100"/>
      </p:scale>
      <p:origin x="0" y="2456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1" d="100"/>
          <a:sy n="71" d="100"/>
        </p:scale>
        <p:origin x="3300" y="7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commentAuthors" Target="commentAuthors.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dirty="0"/>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dirty="0"/>
              <a:t>Page </a:t>
            </a:r>
            <a:fld id="{A02D7F57-CF25-5744-BB38-A746692E5220}" type="slidenum">
              <a:rPr lang="en-US"/>
              <a:pPr>
                <a:defRPr/>
              </a:pPr>
              <a:t>‹#›</a:t>
            </a:fld>
            <a:endParaRPr lang="en-US" dirty="0"/>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dirty="0"/>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dirty="0"/>
              <a:t>&lt;month year&gt;</a:t>
            </a:r>
          </a:p>
        </p:txBody>
      </p:sp>
      <p:sp>
        <p:nvSpPr>
          <p:cNvPr id="14340" name="Rectangle 4"/>
          <p:cNvSpPr>
            <a:spLocks noGrp="1" noRot="1" noChangeAspect="1" noChangeArrowheads="1" noTextEdit="1"/>
          </p:cNvSpPr>
          <p:nvPr>
            <p:ph type="sldImg" idx="2"/>
          </p:nvPr>
        </p:nvSpPr>
        <p:spPr bwMode="auto">
          <a:xfrm>
            <a:off x="385763" y="701675"/>
            <a:ext cx="6162675"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dirty="0"/>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dirty="0"/>
              <a:t>Page </a:t>
            </a:r>
            <a:fld id="{44150747-EEFC-F243-90C1-8A0124CC47EF}" type="slidenum">
              <a:rPr lang="en-US"/>
              <a:pPr>
                <a:defRPr/>
              </a:pPr>
              <a:t>‹#›</a:t>
            </a:fld>
            <a:endParaRPr lang="en-US" dirty="0"/>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p:notesStyle>
    <a:lvl1pPr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65" charset="-128"/>
        <a:cs typeface="ＭＳ Ｐゴシック" pitchFamily="-65" charset="-128"/>
      </a:defRPr>
    </a:lvl1pPr>
    <a:lvl2pPr marL="12445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2pPr>
    <a:lvl3pPr marL="24890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3pPr>
    <a:lvl4pPr marL="37335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4pPr>
    <a:lvl5pPr marL="497799"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5pPr>
    <a:lvl6pPr marL="2488997" algn="l" defTabSz="497799" rtl="0" eaLnBrk="1" latinLnBrk="0" hangingPunct="1">
      <a:defRPr sz="1300" kern="1200">
        <a:solidFill>
          <a:schemeClr val="tx1"/>
        </a:solidFill>
        <a:latin typeface="+mn-lt"/>
        <a:ea typeface="+mn-ea"/>
        <a:cs typeface="+mn-cs"/>
      </a:defRPr>
    </a:lvl6pPr>
    <a:lvl7pPr marL="2986796" algn="l" defTabSz="497799" rtl="0" eaLnBrk="1" latinLnBrk="0" hangingPunct="1">
      <a:defRPr sz="1300" kern="1200">
        <a:solidFill>
          <a:schemeClr val="tx1"/>
        </a:solidFill>
        <a:latin typeface="+mn-lt"/>
        <a:ea typeface="+mn-ea"/>
        <a:cs typeface="+mn-cs"/>
      </a:defRPr>
    </a:lvl7pPr>
    <a:lvl8pPr marL="3484596" algn="l" defTabSz="497799" rtl="0" eaLnBrk="1" latinLnBrk="0" hangingPunct="1">
      <a:defRPr sz="1300" kern="1200">
        <a:solidFill>
          <a:schemeClr val="tx1"/>
        </a:solidFill>
        <a:latin typeface="+mn-lt"/>
        <a:ea typeface="+mn-ea"/>
        <a:cs typeface="+mn-cs"/>
      </a:defRPr>
    </a:lvl8pPr>
    <a:lvl9pPr marL="3982395" algn="l" defTabSz="497799"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866C5DAD-7524-994C-A6BA-A3A5EEF4EA53}" type="slidenum">
              <a:rPr lang="en-US"/>
              <a:pPr/>
              <a:t>1</a:t>
            </a:fld>
            <a:endParaRPr lang="en-US" dirty="0"/>
          </a:p>
        </p:txBody>
      </p:sp>
      <p:sp>
        <p:nvSpPr>
          <p:cNvPr id="16388" name="Rectangle 2"/>
          <p:cNvSpPr>
            <a:spLocks noGrp="1" noRot="1" noChangeAspect="1" noChangeArrowheads="1" noTextEdit="1"/>
          </p:cNvSpPr>
          <p:nvPr>
            <p:ph type="sldImg"/>
          </p:nvPr>
        </p:nvSpPr>
        <p:spPr>
          <a:xfrm>
            <a:off x="385763" y="701675"/>
            <a:ext cx="61626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7603635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endParaRPr lang="en-US" dirty="0"/>
          </a:p>
        </p:txBody>
      </p:sp>
      <p:sp>
        <p:nvSpPr>
          <p:cNvPr id="5" name="Date Placeholder 4"/>
          <p:cNvSpPr>
            <a:spLocks noGrp="1"/>
          </p:cNvSpPr>
          <p:nvPr>
            <p:ph type="dt" idx="1"/>
          </p:nvPr>
        </p:nvSpPr>
        <p:spPr/>
        <p:txBody>
          <a:bodyPr/>
          <a:lstStyle/>
          <a:p>
            <a:pPr>
              <a:defRPr/>
            </a:pPr>
            <a:r>
              <a:rPr lang="en-US"/>
              <a:t>&lt;month year&gt;</a:t>
            </a:r>
            <a:endParaRPr lang="en-US" dirty="0"/>
          </a:p>
        </p:txBody>
      </p:sp>
      <p:sp>
        <p:nvSpPr>
          <p:cNvPr id="6" name="Footer Placeholder 5"/>
          <p:cNvSpPr>
            <a:spLocks noGrp="1"/>
          </p:cNvSpPr>
          <p:nvPr>
            <p:ph type="ftr" sz="quarter" idx="4"/>
          </p:nvPr>
        </p:nvSpPr>
        <p:spPr/>
        <p:txBody>
          <a:bodyPr/>
          <a:lstStyle/>
          <a:p>
            <a:pPr lvl="4">
              <a:defRPr/>
            </a:pPr>
            <a:r>
              <a:rPr lang="en-US"/>
              <a:t>&lt;Pat Kinney&gt;, &lt;Kinney Consulting LLC&gt;</a:t>
            </a:r>
            <a:endParaRPr lang="en-US" dirty="0"/>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2</a:t>
            </a:fld>
            <a:endParaRPr lang="en-US" dirty="0"/>
          </a:p>
        </p:txBody>
      </p:sp>
    </p:spTree>
    <p:extLst>
      <p:ext uri="{BB962C8B-B14F-4D97-AF65-F5344CB8AC3E}">
        <p14:creationId xmlns:p14="http://schemas.microsoft.com/office/powerpoint/2010/main" val="11527739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endParaRPr lang="en-US" dirty="0"/>
          </a:p>
        </p:txBody>
      </p:sp>
      <p:sp>
        <p:nvSpPr>
          <p:cNvPr id="5" name="Date Placeholder 4"/>
          <p:cNvSpPr>
            <a:spLocks noGrp="1"/>
          </p:cNvSpPr>
          <p:nvPr>
            <p:ph type="dt" idx="1"/>
          </p:nvPr>
        </p:nvSpPr>
        <p:spPr/>
        <p:txBody>
          <a:bodyPr/>
          <a:lstStyle/>
          <a:p>
            <a:pPr>
              <a:defRPr/>
            </a:pPr>
            <a:r>
              <a:rPr lang="en-US"/>
              <a:t>&lt;month year&gt;</a:t>
            </a:r>
            <a:endParaRPr lang="en-US" dirty="0"/>
          </a:p>
        </p:txBody>
      </p:sp>
      <p:sp>
        <p:nvSpPr>
          <p:cNvPr id="6" name="Footer Placeholder 5"/>
          <p:cNvSpPr>
            <a:spLocks noGrp="1"/>
          </p:cNvSpPr>
          <p:nvPr>
            <p:ph type="ftr" sz="quarter" idx="4"/>
          </p:nvPr>
        </p:nvSpPr>
        <p:spPr/>
        <p:txBody>
          <a:bodyPr/>
          <a:lstStyle/>
          <a:p>
            <a:pPr lvl="4">
              <a:defRPr/>
            </a:pPr>
            <a:r>
              <a:rPr lang="en-US"/>
              <a:t>&lt;Pat Kinney&gt;, &lt;Kinney Consulting LLC&gt;</a:t>
            </a:r>
            <a:endParaRPr lang="en-US" dirty="0"/>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3</a:t>
            </a:fld>
            <a:endParaRPr lang="en-US" dirty="0"/>
          </a:p>
        </p:txBody>
      </p:sp>
    </p:spTree>
    <p:extLst>
      <p:ext uri="{BB962C8B-B14F-4D97-AF65-F5344CB8AC3E}">
        <p14:creationId xmlns:p14="http://schemas.microsoft.com/office/powerpoint/2010/main" val="39920182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endParaRPr lang="en-US" dirty="0"/>
          </a:p>
        </p:txBody>
      </p:sp>
      <p:sp>
        <p:nvSpPr>
          <p:cNvPr id="5" name="Date Placeholder 4"/>
          <p:cNvSpPr>
            <a:spLocks noGrp="1"/>
          </p:cNvSpPr>
          <p:nvPr>
            <p:ph type="dt" idx="1"/>
          </p:nvPr>
        </p:nvSpPr>
        <p:spPr/>
        <p:txBody>
          <a:bodyPr/>
          <a:lstStyle/>
          <a:p>
            <a:pPr>
              <a:defRPr/>
            </a:pPr>
            <a:r>
              <a:rPr lang="en-US"/>
              <a:t>&lt;month year&gt;</a:t>
            </a:r>
            <a:endParaRPr lang="en-US" dirty="0"/>
          </a:p>
        </p:txBody>
      </p:sp>
      <p:sp>
        <p:nvSpPr>
          <p:cNvPr id="6" name="Footer Placeholder 5"/>
          <p:cNvSpPr>
            <a:spLocks noGrp="1"/>
          </p:cNvSpPr>
          <p:nvPr>
            <p:ph type="ftr" sz="quarter" idx="4"/>
          </p:nvPr>
        </p:nvSpPr>
        <p:spPr/>
        <p:txBody>
          <a:bodyPr/>
          <a:lstStyle/>
          <a:p>
            <a:pPr lvl="4">
              <a:defRPr/>
            </a:pPr>
            <a:r>
              <a:rPr lang="en-US"/>
              <a:t>&lt;Pat Kinney&gt;, &lt;Kinney Consulting LLC&gt;</a:t>
            </a:r>
            <a:endParaRPr lang="en-US" dirty="0"/>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4</a:t>
            </a:fld>
            <a:endParaRPr lang="en-US" dirty="0"/>
          </a:p>
        </p:txBody>
      </p:sp>
    </p:spTree>
    <p:extLst>
      <p:ext uri="{BB962C8B-B14F-4D97-AF65-F5344CB8AC3E}">
        <p14:creationId xmlns:p14="http://schemas.microsoft.com/office/powerpoint/2010/main" val="39044117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endParaRPr lang="en-US" dirty="0"/>
          </a:p>
        </p:txBody>
      </p:sp>
      <p:sp>
        <p:nvSpPr>
          <p:cNvPr id="5" name="Date Placeholder 4"/>
          <p:cNvSpPr>
            <a:spLocks noGrp="1"/>
          </p:cNvSpPr>
          <p:nvPr>
            <p:ph type="dt" idx="1"/>
          </p:nvPr>
        </p:nvSpPr>
        <p:spPr/>
        <p:txBody>
          <a:bodyPr/>
          <a:lstStyle/>
          <a:p>
            <a:pPr>
              <a:defRPr/>
            </a:pPr>
            <a:r>
              <a:rPr lang="en-US"/>
              <a:t>&lt;month year&gt;</a:t>
            </a:r>
            <a:endParaRPr lang="en-US" dirty="0"/>
          </a:p>
        </p:txBody>
      </p:sp>
      <p:sp>
        <p:nvSpPr>
          <p:cNvPr id="6" name="Footer Placeholder 5"/>
          <p:cNvSpPr>
            <a:spLocks noGrp="1"/>
          </p:cNvSpPr>
          <p:nvPr>
            <p:ph type="ftr" sz="quarter" idx="4"/>
          </p:nvPr>
        </p:nvSpPr>
        <p:spPr/>
        <p:txBody>
          <a:bodyPr/>
          <a:lstStyle/>
          <a:p>
            <a:pPr lvl="4">
              <a:defRPr/>
            </a:pPr>
            <a:r>
              <a:rPr lang="en-US"/>
              <a:t>&lt;Pat Kinney&gt;, &lt;Kinney Consulting LLC&gt;</a:t>
            </a:r>
            <a:endParaRPr lang="en-US" dirty="0"/>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5</a:t>
            </a:fld>
            <a:endParaRPr lang="en-US" dirty="0"/>
          </a:p>
        </p:txBody>
      </p:sp>
    </p:spTree>
    <p:extLst>
      <p:ext uri="{BB962C8B-B14F-4D97-AF65-F5344CB8AC3E}">
        <p14:creationId xmlns:p14="http://schemas.microsoft.com/office/powerpoint/2010/main" val="3657281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77364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282" y="685959"/>
            <a:ext cx="10361851" cy="1067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100251" tIns="50126" rIns="100251" bIns="50126"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914282" y="1981659"/>
            <a:ext cx="10361851" cy="4115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100251" tIns="50126" rIns="100251" bIns="50126"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1" name="Rectangle 7"/>
          <p:cNvSpPr>
            <a:spLocks noChangeArrowheads="1"/>
          </p:cNvSpPr>
          <p:nvPr/>
        </p:nvSpPr>
        <p:spPr bwMode="auto">
          <a:xfrm>
            <a:off x="6399967" y="382085"/>
            <a:ext cx="528251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500" b="1" dirty="0"/>
              <a:t>doc.: &lt;15-21-0152-00-0000&gt;</a:t>
            </a:r>
          </a:p>
        </p:txBody>
      </p:sp>
      <p:sp>
        <p:nvSpPr>
          <p:cNvPr id="1033" name="Rectangle 9"/>
          <p:cNvSpPr>
            <a:spLocks noChangeArrowheads="1"/>
          </p:cNvSpPr>
          <p:nvPr/>
        </p:nvSpPr>
        <p:spPr bwMode="auto">
          <a:xfrm>
            <a:off x="507933" y="6476914"/>
            <a:ext cx="94814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034" name="Line 10"/>
          <p:cNvSpPr>
            <a:spLocks noChangeShapeType="1"/>
          </p:cNvSpPr>
          <p:nvPr/>
        </p:nvSpPr>
        <p:spPr bwMode="auto">
          <a:xfrm>
            <a:off x="507934" y="6376877"/>
            <a:ext cx="11072959"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9560" tIns="49780" rIns="99560" bIns="49780" anchor="ctr"/>
          <a:lstStyle/>
          <a:p>
            <a:endParaRPr lang="en-US" dirty="0"/>
          </a:p>
        </p:txBody>
      </p:sp>
      <p:sp>
        <p:nvSpPr>
          <p:cNvPr id="11" name="Rectangle 9"/>
          <p:cNvSpPr>
            <a:spLocks noChangeArrowheads="1"/>
          </p:cNvSpPr>
          <p:nvPr userDrawn="1"/>
        </p:nvSpPr>
        <p:spPr bwMode="auto">
          <a:xfrm>
            <a:off x="507935" y="279465"/>
            <a:ext cx="2031736"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0" marR="0" lvl="0" indent="0" algn="l" defTabSz="995599" rtl="0" eaLnBrk="0" fontAlgn="base" latinLnBrk="0" hangingPunct="0">
              <a:lnSpc>
                <a:spcPct val="100000"/>
              </a:lnSpc>
              <a:spcBef>
                <a:spcPct val="0"/>
              </a:spcBef>
              <a:spcAft>
                <a:spcPct val="0"/>
              </a:spcAft>
              <a:buClrTx/>
              <a:buSzTx/>
              <a:buFontTx/>
              <a:buNone/>
              <a:tabLst/>
              <a:defRPr/>
            </a:pPr>
            <a:r>
              <a:rPr lang="en-US" sz="1500" dirty="0"/>
              <a:t>March </a:t>
            </a:r>
            <a:r>
              <a:rPr lang="en-US" sz="1500" baseline="0" dirty="0"/>
              <a:t>2021</a:t>
            </a:r>
            <a:endParaRPr lang="en-US" sz="1500" dirty="0"/>
          </a:p>
        </p:txBody>
      </p:sp>
      <p:sp>
        <p:nvSpPr>
          <p:cNvPr id="15" name="Rectangle 7"/>
          <p:cNvSpPr>
            <a:spLocks noChangeArrowheads="1"/>
          </p:cNvSpPr>
          <p:nvPr userDrawn="1"/>
        </p:nvSpPr>
        <p:spPr bwMode="auto">
          <a:xfrm>
            <a:off x="6298381" y="6472367"/>
            <a:ext cx="5282512"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algn="r">
              <a:defRPr/>
            </a:pPr>
            <a:r>
              <a:rPr lang="en-US" dirty="0"/>
              <a:t>Verso, Niewczas, (Qorvo)</a:t>
            </a:r>
          </a:p>
        </p:txBody>
      </p:sp>
      <p:sp>
        <p:nvSpPr>
          <p:cNvPr id="16" name="Line 10"/>
          <p:cNvSpPr>
            <a:spLocks noChangeShapeType="1"/>
          </p:cNvSpPr>
          <p:nvPr userDrawn="1"/>
        </p:nvSpPr>
        <p:spPr bwMode="auto">
          <a:xfrm>
            <a:off x="507935" y="612917"/>
            <a:ext cx="11174546"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9560" tIns="49780" rIns="99560" bIns="49780" anchor="ctr"/>
          <a:lstStyle/>
          <a:p>
            <a:endParaRPr lang="en-US" dirty="0"/>
          </a:p>
        </p:txBody>
      </p:sp>
      <p:sp>
        <p:nvSpPr>
          <p:cNvPr id="17" name="Rectangle 9"/>
          <p:cNvSpPr>
            <a:spLocks noChangeArrowheads="1"/>
          </p:cNvSpPr>
          <p:nvPr userDrawn="1"/>
        </p:nvSpPr>
        <p:spPr bwMode="auto">
          <a:xfrm>
            <a:off x="5621135" y="6476914"/>
            <a:ext cx="94814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0" marR="0" lvl="0" indent="0" algn="l" defTabSz="995599" rtl="0" eaLnBrk="0" fontAlgn="base" latinLnBrk="0" hangingPunct="0">
              <a:lnSpc>
                <a:spcPct val="100000"/>
              </a:lnSpc>
              <a:spcBef>
                <a:spcPct val="0"/>
              </a:spcBef>
              <a:spcAft>
                <a:spcPct val="0"/>
              </a:spcAft>
              <a:buClrTx/>
              <a:buSzTx/>
              <a:buFontTx/>
              <a:buNone/>
              <a:tabLst/>
              <a:defRPr/>
            </a:pPr>
            <a:r>
              <a:rPr lang="en-US" dirty="0"/>
              <a:t>Slide </a:t>
            </a:r>
            <a:fld id="{AD8365B0-1DCB-374B-8D2E-32E02956BE58}" type="slidenum">
              <a:rPr lang="en-US" smtClean="0"/>
              <a:pPr marL="0" marR="0" lvl="0" indent="0" algn="l" defTabSz="995599" rtl="0" eaLnBrk="0" fontAlgn="base" latinLnBrk="0" hangingPunct="0">
                <a:lnSpc>
                  <a:spcPct val="100000"/>
                </a:lnSpc>
                <a:spcBef>
                  <a:spcPct val="0"/>
                </a:spcBef>
                <a:spcAft>
                  <a:spcPct val="0"/>
                </a:spcAft>
                <a:buClrTx/>
                <a:buSzTx/>
                <a:buFontTx/>
                <a:buNone/>
                <a:tabLst/>
                <a:defRPr/>
              </a:pPr>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rtl="0" eaLnBrk="0" fontAlgn="base" hangingPunct="0">
        <a:spcBef>
          <a:spcPct val="0"/>
        </a:spcBef>
        <a:spcAft>
          <a:spcPct val="0"/>
        </a:spcAft>
        <a:defRPr sz="39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5pPr>
      <a:lvl6pPr marL="497799" algn="ctr" rtl="0" eaLnBrk="0" fontAlgn="base" hangingPunct="0">
        <a:spcBef>
          <a:spcPct val="0"/>
        </a:spcBef>
        <a:spcAft>
          <a:spcPct val="0"/>
        </a:spcAft>
        <a:defRPr sz="3900">
          <a:solidFill>
            <a:schemeClr val="tx2"/>
          </a:solidFill>
          <a:latin typeface="Times New Roman" pitchFamily="-109" charset="0"/>
        </a:defRPr>
      </a:lvl6pPr>
      <a:lvl7pPr marL="995599" algn="ctr" rtl="0" eaLnBrk="0" fontAlgn="base" hangingPunct="0">
        <a:spcBef>
          <a:spcPct val="0"/>
        </a:spcBef>
        <a:spcAft>
          <a:spcPct val="0"/>
        </a:spcAft>
        <a:defRPr sz="3900">
          <a:solidFill>
            <a:schemeClr val="tx2"/>
          </a:solidFill>
          <a:latin typeface="Times New Roman" pitchFamily="-109" charset="0"/>
        </a:defRPr>
      </a:lvl7pPr>
      <a:lvl8pPr marL="1493398" algn="ctr" rtl="0" eaLnBrk="0" fontAlgn="base" hangingPunct="0">
        <a:spcBef>
          <a:spcPct val="0"/>
        </a:spcBef>
        <a:spcAft>
          <a:spcPct val="0"/>
        </a:spcAft>
        <a:defRPr sz="3900">
          <a:solidFill>
            <a:schemeClr val="tx2"/>
          </a:solidFill>
          <a:latin typeface="Times New Roman" pitchFamily="-109" charset="0"/>
        </a:defRPr>
      </a:lvl8pPr>
      <a:lvl9pPr marL="1991197" algn="ctr" rtl="0" eaLnBrk="0" fontAlgn="base" hangingPunct="0">
        <a:spcBef>
          <a:spcPct val="0"/>
        </a:spcBef>
        <a:spcAft>
          <a:spcPct val="0"/>
        </a:spcAft>
        <a:defRPr sz="3900">
          <a:solidFill>
            <a:schemeClr val="tx2"/>
          </a:solidFill>
          <a:latin typeface="Times New Roman" pitchFamily="-109" charset="0"/>
        </a:defRPr>
      </a:lvl9pPr>
    </p:titleStyle>
    <p:bodyStyle>
      <a:lvl1pPr marL="373350" indent="-373350" algn="l" rtl="0" eaLnBrk="0" fontAlgn="base" hangingPunct="0">
        <a:spcBef>
          <a:spcPct val="20000"/>
        </a:spcBef>
        <a:spcAft>
          <a:spcPct val="0"/>
        </a:spcAft>
        <a:buChar char="•"/>
        <a:defRPr sz="3500">
          <a:solidFill>
            <a:schemeClr val="tx1"/>
          </a:solidFill>
          <a:latin typeface="+mn-lt"/>
          <a:ea typeface="ＭＳ Ｐゴシック" pitchFamily="-65" charset="-128"/>
          <a:cs typeface="ＭＳ Ｐゴシック" pitchFamily="-65" charset="-128"/>
        </a:defRPr>
      </a:lvl1pPr>
      <a:lvl2pPr marL="808924" indent="-311125" algn="l" rtl="0" eaLnBrk="0" fontAlgn="base" hangingPunct="0">
        <a:spcBef>
          <a:spcPct val="20000"/>
        </a:spcBef>
        <a:spcAft>
          <a:spcPct val="0"/>
        </a:spcAft>
        <a:buChar char="–"/>
        <a:defRPr sz="3000">
          <a:solidFill>
            <a:schemeClr val="tx1"/>
          </a:solidFill>
          <a:latin typeface="+mn-lt"/>
          <a:ea typeface="ＭＳ Ｐゴシック" pitchFamily="-109" charset="-128"/>
        </a:defRPr>
      </a:lvl2pPr>
      <a:lvl3pPr marL="1182273" indent="-248900" algn="l" rtl="0" eaLnBrk="0" fontAlgn="base" hangingPunct="0">
        <a:spcBef>
          <a:spcPct val="20000"/>
        </a:spcBef>
        <a:spcAft>
          <a:spcPct val="0"/>
        </a:spcAft>
        <a:buChar char="•"/>
        <a:defRPr sz="2600">
          <a:solidFill>
            <a:schemeClr val="tx1"/>
          </a:solidFill>
          <a:latin typeface="+mn-lt"/>
          <a:ea typeface="ＭＳ Ｐゴシック" pitchFamily="-109" charset="-128"/>
        </a:defRPr>
      </a:lvl3pPr>
      <a:lvl4pPr marL="155562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4pPr>
      <a:lvl5pPr marL="192897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5pPr>
      <a:lvl6pPr marL="2426772"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6pPr>
      <a:lvl7pPr marL="29245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7pPr>
      <a:lvl8pPr marL="34223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8pPr>
      <a:lvl9pPr marL="3920170"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9pPr>
    </p:bodyStyle>
    <p:otherStyle>
      <a:defPPr>
        <a:defRPr lang="en-US"/>
      </a:defPPr>
      <a:lvl1pPr marL="0" algn="l" defTabSz="497799" rtl="0" eaLnBrk="1" latinLnBrk="0" hangingPunct="1">
        <a:defRPr sz="2000" kern="1200">
          <a:solidFill>
            <a:schemeClr val="tx1"/>
          </a:solidFill>
          <a:latin typeface="+mn-lt"/>
          <a:ea typeface="+mn-ea"/>
          <a:cs typeface="+mn-cs"/>
        </a:defRPr>
      </a:lvl1pPr>
      <a:lvl2pPr marL="497799" algn="l" defTabSz="497799" rtl="0" eaLnBrk="1" latinLnBrk="0" hangingPunct="1">
        <a:defRPr sz="2000" kern="1200">
          <a:solidFill>
            <a:schemeClr val="tx1"/>
          </a:solidFill>
          <a:latin typeface="+mn-lt"/>
          <a:ea typeface="+mn-ea"/>
          <a:cs typeface="+mn-cs"/>
        </a:defRPr>
      </a:lvl2pPr>
      <a:lvl3pPr marL="995599" algn="l" defTabSz="497799" rtl="0" eaLnBrk="1" latinLnBrk="0" hangingPunct="1">
        <a:defRPr sz="2000" kern="1200">
          <a:solidFill>
            <a:schemeClr val="tx1"/>
          </a:solidFill>
          <a:latin typeface="+mn-lt"/>
          <a:ea typeface="+mn-ea"/>
          <a:cs typeface="+mn-cs"/>
        </a:defRPr>
      </a:lvl3pPr>
      <a:lvl4pPr marL="1493398" algn="l" defTabSz="497799" rtl="0" eaLnBrk="1" latinLnBrk="0" hangingPunct="1">
        <a:defRPr sz="2000" kern="1200">
          <a:solidFill>
            <a:schemeClr val="tx1"/>
          </a:solidFill>
          <a:latin typeface="+mn-lt"/>
          <a:ea typeface="+mn-ea"/>
          <a:cs typeface="+mn-cs"/>
        </a:defRPr>
      </a:lvl4pPr>
      <a:lvl5pPr marL="1991197" algn="l" defTabSz="497799" rtl="0" eaLnBrk="1" latinLnBrk="0" hangingPunct="1">
        <a:defRPr sz="2000" kern="1200">
          <a:solidFill>
            <a:schemeClr val="tx1"/>
          </a:solidFill>
          <a:latin typeface="+mn-lt"/>
          <a:ea typeface="+mn-ea"/>
          <a:cs typeface="+mn-cs"/>
        </a:defRPr>
      </a:lvl5pPr>
      <a:lvl6pPr marL="2488997" algn="l" defTabSz="497799" rtl="0" eaLnBrk="1" latinLnBrk="0" hangingPunct="1">
        <a:defRPr sz="2000" kern="1200">
          <a:solidFill>
            <a:schemeClr val="tx1"/>
          </a:solidFill>
          <a:latin typeface="+mn-lt"/>
          <a:ea typeface="+mn-ea"/>
          <a:cs typeface="+mn-cs"/>
        </a:defRPr>
      </a:lvl6pPr>
      <a:lvl7pPr marL="2986796" algn="l" defTabSz="497799" rtl="0" eaLnBrk="1" latinLnBrk="0" hangingPunct="1">
        <a:defRPr sz="2000" kern="1200">
          <a:solidFill>
            <a:schemeClr val="tx1"/>
          </a:solidFill>
          <a:latin typeface="+mn-lt"/>
          <a:ea typeface="+mn-ea"/>
          <a:cs typeface="+mn-cs"/>
        </a:defRPr>
      </a:lvl7pPr>
      <a:lvl8pPr marL="3484596" algn="l" defTabSz="497799" rtl="0" eaLnBrk="1" latinLnBrk="0" hangingPunct="1">
        <a:defRPr sz="2000" kern="1200">
          <a:solidFill>
            <a:schemeClr val="tx1"/>
          </a:solidFill>
          <a:latin typeface="+mn-lt"/>
          <a:ea typeface="+mn-ea"/>
          <a:cs typeface="+mn-cs"/>
        </a:defRPr>
      </a:lvl8pPr>
      <a:lvl9pPr marL="3982395" algn="l" defTabSz="497799"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203175" y="838397"/>
            <a:ext cx="11784066" cy="5394289"/>
          </a:xfrm>
          <a:prstGeom prst="rect">
            <a:avLst/>
          </a:prstGeom>
          <a:noFill/>
          <a:ln w="12700">
            <a:noFill/>
            <a:miter lim="800000"/>
            <a:headEnd type="none" w="sm" len="sm"/>
            <a:tailEnd type="none" w="sm" len="sm"/>
          </a:ln>
          <a:effectLst/>
        </p:spPr>
        <p:txBody>
          <a:bodyPr lIns="99560" tIns="49780" rIns="99560" bIns="49780">
            <a:spAutoFit/>
          </a:bodyPr>
          <a:lstStyle/>
          <a:p>
            <a:pPr algn="ctr" eaLnBrk="0" hangingPunct="0">
              <a:defRPr/>
            </a:pPr>
            <a:r>
              <a:rPr lang="en-US" sz="20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700" b="1" dirty="0">
              <a:solidFill>
                <a:schemeClr val="tx2"/>
              </a:solidFill>
              <a:latin typeface="Times New Roman" pitchFamily="18" charset="0"/>
              <a:ea typeface="ＭＳ Ｐゴシック" pitchFamily="-65" charset="-128"/>
              <a:cs typeface="+mn-cs"/>
            </a:endParaRPr>
          </a:p>
          <a:p>
            <a:pPr eaLnBrk="0" hangingPunct="0">
              <a:defRPr/>
            </a:pPr>
            <a:endParaRPr lang="en-US" sz="1700" dirty="0">
              <a:solidFill>
                <a:schemeClr val="tx2"/>
              </a:solidFill>
              <a:latin typeface="Times New Roman" pitchFamily="18" charset="0"/>
              <a:ea typeface="ＭＳ Ｐゴシック" pitchFamily="-65" charset="-128"/>
              <a:cs typeface="+mn-cs"/>
            </a:endParaRPr>
          </a:p>
          <a:p>
            <a:pPr eaLnBrk="0" hangingPunct="0">
              <a:defRPr/>
            </a:pPr>
            <a:r>
              <a:rPr lang="en-US" sz="1700" b="1" dirty="0">
                <a:solidFill>
                  <a:schemeClr val="tx2"/>
                </a:solidFill>
                <a:latin typeface="Times New Roman" pitchFamily="18" charset="0"/>
                <a:ea typeface="ＭＳ Ｐゴシック" pitchFamily="-65" charset="-128"/>
                <a:cs typeface="+mn-cs"/>
              </a:rPr>
              <a:t>Submission Title:</a:t>
            </a:r>
            <a:r>
              <a:rPr lang="en-US" sz="1700" dirty="0">
                <a:solidFill>
                  <a:schemeClr val="tx2"/>
                </a:solidFill>
                <a:latin typeface="Times New Roman" pitchFamily="18" charset="0"/>
                <a:ea typeface="ＭＳ Ｐゴシック" pitchFamily="-65" charset="-128"/>
                <a:cs typeface="+mn-cs"/>
              </a:rPr>
              <a:t> [</a:t>
            </a:r>
            <a:r>
              <a:rPr lang="en-IE" sz="1700" dirty="0">
                <a:solidFill>
                  <a:srgbClr val="FF0000"/>
                </a:solidFill>
                <a:latin typeface="Times New Roman" pitchFamily="18" charset="0"/>
                <a:ea typeface="ＭＳ Ｐゴシック" pitchFamily="-65" charset="-128"/>
                <a:cs typeface="+mn-cs"/>
              </a:rPr>
              <a:t>802.15.4z - HRP UWB PHY - HPRF mode preamble sequence cross-correlation properties</a:t>
            </a:r>
            <a:r>
              <a:rPr lang="en-US" sz="1700" dirty="0">
                <a:solidFill>
                  <a:schemeClr val="tx2"/>
                </a:solidFill>
                <a:latin typeface="Times New Roman" pitchFamily="18" charset="0"/>
                <a:ea typeface="ＭＳ Ｐゴシック" pitchFamily="-65" charset="-128"/>
                <a:cs typeface="+mn-cs"/>
              </a:rPr>
              <a:t>]	</a:t>
            </a:r>
          </a:p>
          <a:p>
            <a:pPr eaLnBrk="0" hangingPunct="0">
              <a:defRPr/>
            </a:pPr>
            <a:r>
              <a:rPr lang="en-US" sz="1700" b="1" dirty="0">
                <a:solidFill>
                  <a:schemeClr val="tx2"/>
                </a:solidFill>
                <a:latin typeface="Times New Roman" pitchFamily="18" charset="0"/>
                <a:ea typeface="ＭＳ Ｐゴシック" pitchFamily="-65" charset="-128"/>
                <a:cs typeface="+mn-cs"/>
              </a:rPr>
              <a:t>Date Submitted: </a:t>
            </a:r>
            <a:r>
              <a:rPr lang="en-US" sz="1700" dirty="0">
                <a:solidFill>
                  <a:schemeClr val="tx2"/>
                </a:solidFill>
                <a:latin typeface="Times New Roman" pitchFamily="18" charset="0"/>
                <a:ea typeface="ＭＳ Ｐゴシック" pitchFamily="-65" charset="-128"/>
                <a:cs typeface="+mn-cs"/>
              </a:rPr>
              <a:t>[</a:t>
            </a:r>
            <a:r>
              <a:rPr lang="en-US" sz="1700" dirty="0">
                <a:solidFill>
                  <a:srgbClr val="FF0000"/>
                </a:solidFill>
                <a:latin typeface="Times New Roman" pitchFamily="18" charset="0"/>
                <a:ea typeface="ＭＳ Ｐゴシック" pitchFamily="-65" charset="-128"/>
                <a:cs typeface="+mn-cs"/>
              </a:rPr>
              <a:t>9th March 2021</a:t>
            </a:r>
            <a:r>
              <a:rPr lang="en-US" sz="1700" dirty="0">
                <a:solidFill>
                  <a:schemeClr val="tx2"/>
                </a:solidFill>
                <a:latin typeface="Times New Roman" pitchFamily="18" charset="0"/>
                <a:ea typeface="ＭＳ Ｐゴシック" pitchFamily="-65" charset="-128"/>
                <a:cs typeface="+mn-cs"/>
              </a:rPr>
              <a:t>]	</a:t>
            </a:r>
          </a:p>
          <a:p>
            <a:pPr eaLnBrk="0" hangingPunct="0">
              <a:defRPr/>
            </a:pPr>
            <a:r>
              <a:rPr lang="en-US" sz="1700" b="1" dirty="0">
                <a:solidFill>
                  <a:schemeClr val="tx2"/>
                </a:solidFill>
                <a:latin typeface="Times New Roman" pitchFamily="18" charset="0"/>
                <a:ea typeface="ＭＳ Ｐゴシック" pitchFamily="-65" charset="-128"/>
                <a:cs typeface="+mn-cs"/>
              </a:rPr>
              <a:t>Source:</a:t>
            </a:r>
            <a:r>
              <a:rPr lang="en-US" sz="1700" dirty="0">
                <a:solidFill>
                  <a:schemeClr val="tx2"/>
                </a:solidFill>
                <a:latin typeface="Times New Roman" pitchFamily="18" charset="0"/>
                <a:ea typeface="ＭＳ Ｐゴシック" pitchFamily="-65" charset="-128"/>
                <a:cs typeface="+mn-cs"/>
              </a:rPr>
              <a:t> [</a:t>
            </a:r>
            <a:r>
              <a:rPr lang="en-US" sz="1700" dirty="0">
                <a:solidFill>
                  <a:srgbClr val="FF0000"/>
                </a:solidFill>
                <a:latin typeface="Times New Roman" pitchFamily="18" charset="0"/>
                <a:ea typeface="ＭＳ Ｐゴシック" pitchFamily="-65" charset="-128"/>
                <a:cs typeface="+mn-cs"/>
              </a:rPr>
              <a:t>Billy Verso, Jarek Niewczas </a:t>
            </a:r>
            <a:r>
              <a:rPr lang="en-US" sz="1700" dirty="0">
                <a:solidFill>
                  <a:schemeClr val="tx2"/>
                </a:solidFill>
                <a:latin typeface="Times New Roman" pitchFamily="18" charset="0"/>
                <a:ea typeface="ＭＳ Ｐゴシック" pitchFamily="-65" charset="-128"/>
                <a:cs typeface="+mn-cs"/>
              </a:rPr>
              <a:t>] Company [</a:t>
            </a:r>
            <a:r>
              <a:rPr lang="en-US" sz="1700" dirty="0">
                <a:solidFill>
                  <a:srgbClr val="FF0000"/>
                </a:solidFill>
                <a:latin typeface="Times New Roman" pitchFamily="18" charset="0"/>
                <a:ea typeface="ＭＳ Ｐゴシック" pitchFamily="-65" charset="-128"/>
                <a:cs typeface="+mn-cs"/>
              </a:rPr>
              <a:t>Qorvo, Inc.</a:t>
            </a:r>
            <a:r>
              <a:rPr lang="en-US" sz="1700" dirty="0">
                <a:solidFill>
                  <a:schemeClr val="tx2"/>
                </a:solidFill>
                <a:latin typeface="Times New Roman" pitchFamily="18" charset="0"/>
                <a:ea typeface="ＭＳ Ｐゴシック" pitchFamily="-65" charset="-128"/>
                <a:cs typeface="+mn-cs"/>
              </a:rPr>
              <a:t>]</a:t>
            </a:r>
          </a:p>
          <a:p>
            <a:pPr eaLnBrk="0" hangingPunct="0">
              <a:defRPr/>
            </a:pPr>
            <a:r>
              <a:rPr lang="en-US" sz="1700" dirty="0">
                <a:solidFill>
                  <a:schemeClr val="tx2"/>
                </a:solidFill>
                <a:latin typeface="Times New Roman" pitchFamily="18" charset="0"/>
                <a:ea typeface="ＭＳ Ｐゴシック" pitchFamily="-65" charset="-128"/>
                <a:cs typeface="+mn-cs"/>
              </a:rPr>
              <a:t>Address [</a:t>
            </a:r>
            <a:r>
              <a:rPr lang="en-US" sz="1700" dirty="0">
                <a:solidFill>
                  <a:srgbClr val="FF0000"/>
                </a:solidFill>
                <a:latin typeface="Times New Roman" pitchFamily="18" charset="0"/>
                <a:ea typeface="ＭＳ Ｐゴシック" pitchFamily="-65" charset="-128"/>
                <a:cs typeface="+mn-cs"/>
              </a:rPr>
              <a:t> </a:t>
            </a:r>
            <a:r>
              <a:rPr lang="en-US" sz="1700" dirty="0">
                <a:solidFill>
                  <a:schemeClr val="tx2"/>
                </a:solidFill>
                <a:latin typeface="Times New Roman" pitchFamily="18" charset="0"/>
                <a:ea typeface="ＭＳ Ｐゴシック" pitchFamily="-65" charset="-128"/>
                <a:cs typeface="+mn-cs"/>
              </a:rPr>
              <a:t>]</a:t>
            </a:r>
          </a:p>
          <a:p>
            <a:pPr eaLnBrk="0" hangingPunct="0">
              <a:defRPr/>
            </a:pPr>
            <a:r>
              <a:rPr lang="en-US" sz="1700" dirty="0">
                <a:solidFill>
                  <a:schemeClr val="tx2"/>
                </a:solidFill>
                <a:latin typeface="Times New Roman" pitchFamily="18" charset="0"/>
                <a:ea typeface="ＭＳ Ｐゴシック" pitchFamily="-65" charset="-128"/>
                <a:cs typeface="+mn-cs"/>
              </a:rPr>
              <a:t>E-Mail:[</a:t>
            </a:r>
            <a:r>
              <a:rPr lang="en-US" sz="1700" dirty="0" err="1">
                <a:solidFill>
                  <a:srgbClr val="FF0000"/>
                </a:solidFill>
                <a:latin typeface="Times New Roman" pitchFamily="18" charset="0"/>
                <a:ea typeface="ＭＳ Ｐゴシック" pitchFamily="-65" charset="-128"/>
                <a:cs typeface="+mn-cs"/>
              </a:rPr>
              <a:t>billy.verso</a:t>
            </a:r>
            <a:r>
              <a:rPr lang="en-US" sz="1700" dirty="0">
                <a:solidFill>
                  <a:srgbClr val="FF0000"/>
                </a:solidFill>
                <a:latin typeface="Times New Roman" pitchFamily="18" charset="0"/>
                <a:ea typeface="ＭＳ Ｐゴシック" pitchFamily="-65" charset="-128"/>
                <a:cs typeface="+mn-cs"/>
              </a:rPr>
              <a:t> (at) qorvo.com</a:t>
            </a:r>
            <a:r>
              <a:rPr lang="en-US" sz="1700" dirty="0">
                <a:solidFill>
                  <a:schemeClr val="tx2"/>
                </a:solidFill>
                <a:latin typeface="Times New Roman" pitchFamily="18" charset="0"/>
                <a:ea typeface="ＭＳ Ｐゴシック" pitchFamily="-65" charset="-128"/>
                <a:cs typeface="+mn-cs"/>
              </a:rPr>
              <a:t>]	</a:t>
            </a: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Re:</a:t>
            </a:r>
            <a:r>
              <a:rPr lang="en-US" sz="1700" dirty="0">
                <a:solidFill>
                  <a:schemeClr val="tx2"/>
                </a:solidFill>
                <a:latin typeface="Times New Roman" pitchFamily="18" charset="0"/>
                <a:ea typeface="ＭＳ Ｐゴシック" pitchFamily="-65" charset="-128"/>
                <a:cs typeface="+mn-cs"/>
              </a:rPr>
              <a:t> [An omission from the published IEEE Std 802.15.4z™‐2020 standard]</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Abstract:</a:t>
            </a:r>
            <a:r>
              <a:rPr lang="en-US" sz="1700" dirty="0">
                <a:solidFill>
                  <a:schemeClr val="tx2"/>
                </a:solidFill>
                <a:latin typeface="Times New Roman" pitchFamily="18" charset="0"/>
                <a:ea typeface="ＭＳ Ｐゴシック" pitchFamily="-65" charset="-128"/>
                <a:cs typeface="+mn-cs"/>
              </a:rPr>
              <a:t>	[This submission makes public some text relating to the preamble sequence’s cross-correlation properties, which was (accidentally) omitted from IEEE Std 802.15.4z and provides additional background information giving the cross-correlation results upon which the omitted paragraph was based.]</a:t>
            </a: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Purpose:</a:t>
            </a:r>
            <a:r>
              <a:rPr lang="en-US" sz="1700" dirty="0">
                <a:solidFill>
                  <a:schemeClr val="tx2"/>
                </a:solidFill>
                <a:latin typeface="Times New Roman" pitchFamily="18" charset="0"/>
                <a:ea typeface="ＭＳ Ｐゴシック" pitchFamily="-65" charset="-128"/>
                <a:cs typeface="+mn-cs"/>
              </a:rPr>
              <a:t>	[]</a:t>
            </a:r>
          </a:p>
          <a:p>
            <a:pPr eaLnBrk="0" hangingPunct="0">
              <a:defRPr/>
            </a:pPr>
            <a:r>
              <a:rPr lang="en-US" sz="1700" b="1" dirty="0">
                <a:solidFill>
                  <a:schemeClr val="tx2"/>
                </a:solidFill>
                <a:latin typeface="Times New Roman" pitchFamily="18" charset="0"/>
                <a:ea typeface="ＭＳ Ｐゴシック" pitchFamily="-65" charset="-128"/>
                <a:cs typeface="+mn-cs"/>
              </a:rPr>
              <a:t>Notice:</a:t>
            </a:r>
            <a:r>
              <a:rPr lang="en-US" sz="17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700" b="1" dirty="0">
              <a:solidFill>
                <a:schemeClr val="tx2"/>
              </a:solidFill>
              <a:latin typeface="Times New Roman" pitchFamily="18" charset="0"/>
              <a:ea typeface="ＭＳ Ｐゴシック" pitchFamily="-65" charset="-128"/>
              <a:cs typeface="+mn-cs"/>
            </a:endParaRPr>
          </a:p>
          <a:p>
            <a:pPr eaLnBrk="0" hangingPunct="0">
              <a:defRPr/>
            </a:pPr>
            <a:r>
              <a:rPr lang="en-US" sz="1700" b="1" dirty="0">
                <a:solidFill>
                  <a:schemeClr val="tx2"/>
                </a:solidFill>
                <a:latin typeface="Times New Roman" pitchFamily="18" charset="0"/>
                <a:ea typeface="ＭＳ Ｐゴシック" pitchFamily="-65" charset="-128"/>
                <a:cs typeface="+mn-cs"/>
              </a:rPr>
              <a:t>Release:</a:t>
            </a:r>
            <a:r>
              <a:rPr lang="en-US" sz="17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IE" sz="3500" b="1" dirty="0">
                <a:solidFill>
                  <a:srgbClr val="000000"/>
                </a:solidFill>
              </a:rPr>
              <a:t>Introduction</a:t>
            </a:r>
            <a:endParaRPr lang="en-US" sz="3500" dirty="0">
              <a:latin typeface="Arial" charset="0"/>
            </a:endParaRPr>
          </a:p>
        </p:txBody>
      </p:sp>
      <p:sp>
        <p:nvSpPr>
          <p:cNvPr id="10243" name="Rectangle 1027"/>
          <p:cNvSpPr>
            <a:spLocks noGrp="1" noChangeArrowheads="1"/>
          </p:cNvSpPr>
          <p:nvPr>
            <p:ph type="body" idx="1"/>
          </p:nvPr>
        </p:nvSpPr>
        <p:spPr>
          <a:xfrm>
            <a:off x="507935" y="1372394"/>
            <a:ext cx="11073671" cy="4876799"/>
          </a:xfrm>
        </p:spPr>
        <p:txBody>
          <a:bodyPr/>
          <a:lstStyle/>
          <a:p>
            <a:r>
              <a:rPr lang="en-IE" sz="2400" dirty="0">
                <a:latin typeface="Arial" charset="0"/>
              </a:rPr>
              <a:t>It has been brought to our attention that an informative paragraph present in the final balloted draft P802.15.4z™/D08 was omitted from the published standard IEEE Std 802.15.4z™‐2020.</a:t>
            </a:r>
          </a:p>
          <a:p>
            <a:endParaRPr lang="en-IE" sz="2400" dirty="0">
              <a:latin typeface="Arial" charset="0"/>
            </a:endParaRPr>
          </a:p>
          <a:p>
            <a:pPr lvl="1"/>
            <a:r>
              <a:rPr lang="en-IE" sz="1900" dirty="0">
                <a:latin typeface="Arial" charset="0"/>
              </a:rPr>
              <a:t>The missing paragraph relates to the cross-correlation properties of the preamble sequences  </a:t>
            </a:r>
          </a:p>
          <a:p>
            <a:pPr marL="0" indent="0">
              <a:buNone/>
            </a:pPr>
            <a:r>
              <a:rPr lang="en-IE" sz="2400" dirty="0">
                <a:latin typeface="Arial" charset="0"/>
              </a:rPr>
              <a:t>    </a:t>
            </a:r>
          </a:p>
          <a:p>
            <a:r>
              <a:rPr lang="en-IE" sz="2400" dirty="0">
                <a:latin typeface="Arial" charset="0"/>
              </a:rPr>
              <a:t>This submission provides the omitted text, which we expect is not publicly available elsewhere given that the 4z drafts are private to the IEEE 802.15 working group.</a:t>
            </a:r>
          </a:p>
          <a:p>
            <a:endParaRPr lang="en-IE" sz="2400" dirty="0">
              <a:latin typeface="Arial" charset="0"/>
            </a:endParaRPr>
          </a:p>
          <a:p>
            <a:pPr lvl="1"/>
            <a:r>
              <a:rPr lang="en-IE" sz="1900" dirty="0">
                <a:latin typeface="Arial" charset="0"/>
              </a:rPr>
              <a:t>In addition, we provide </a:t>
            </a:r>
            <a:r>
              <a:rPr lang="en-US" sz="1900" dirty="0">
                <a:latin typeface="Arial" charset="0"/>
              </a:rPr>
              <a:t>results to further inform interested parties about the cross-correlation properties of the chosen preamble sequences.</a:t>
            </a:r>
            <a:r>
              <a:rPr lang="en-IE" sz="1900" dirty="0">
                <a:latin typeface="Arial" charset="0"/>
              </a:rPr>
              <a:t> </a:t>
            </a:r>
          </a:p>
        </p:txBody>
      </p:sp>
    </p:spTree>
    <p:extLst>
      <p:ext uri="{BB962C8B-B14F-4D97-AF65-F5344CB8AC3E}">
        <p14:creationId xmlns:p14="http://schemas.microsoft.com/office/powerpoint/2010/main" val="969140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IE" sz="3500" b="1" dirty="0">
                <a:solidFill>
                  <a:srgbClr val="000000"/>
                </a:solidFill>
                <a:latin typeface="Arial" charset="0"/>
              </a:rPr>
              <a:t>Omitted paragraph</a:t>
            </a:r>
            <a:endParaRPr lang="en-US" sz="3500" dirty="0">
              <a:latin typeface="Arial" charset="0"/>
            </a:endParaRPr>
          </a:p>
        </p:txBody>
      </p:sp>
      <p:sp>
        <p:nvSpPr>
          <p:cNvPr id="10243" name="Rectangle 1027"/>
          <p:cNvSpPr>
            <a:spLocks noGrp="1" noChangeArrowheads="1"/>
          </p:cNvSpPr>
          <p:nvPr>
            <p:ph type="body" idx="1"/>
          </p:nvPr>
        </p:nvSpPr>
        <p:spPr>
          <a:xfrm>
            <a:off x="507935" y="1372394"/>
            <a:ext cx="11073671" cy="4876799"/>
          </a:xfrm>
        </p:spPr>
        <p:txBody>
          <a:bodyPr/>
          <a:lstStyle/>
          <a:p>
            <a:endParaRPr lang="en-IE" sz="2400" dirty="0">
              <a:latin typeface="Arial" charset="0"/>
            </a:endParaRPr>
          </a:p>
          <a:p>
            <a:r>
              <a:rPr lang="en-IE" sz="2400" dirty="0">
                <a:latin typeface="Arial" charset="0"/>
              </a:rPr>
              <a:t>The following paragraph should have appeared beneath </a:t>
            </a:r>
            <a:r>
              <a:rPr lang="en-US" sz="2400" dirty="0">
                <a:latin typeface="Arial" charset="0"/>
              </a:rPr>
              <a:t>Table 15-7a, </a:t>
            </a:r>
            <a:r>
              <a:rPr lang="en-US" sz="2400" i="1" dirty="0">
                <a:latin typeface="Arial" charset="0"/>
              </a:rPr>
              <a:t>Length 91 ternary codes for the HRP-ERDEV</a:t>
            </a:r>
            <a:r>
              <a:rPr lang="en-US" sz="2400" dirty="0">
                <a:latin typeface="Arial" charset="0"/>
              </a:rPr>
              <a:t> in </a:t>
            </a:r>
            <a:r>
              <a:rPr lang="en-IE" sz="2400" dirty="0">
                <a:latin typeface="Arial" charset="0"/>
              </a:rPr>
              <a:t>IEEE Std 802.15.4z™‐2020:</a:t>
            </a:r>
            <a:endParaRPr lang="en-US" sz="2400" dirty="0">
              <a:latin typeface="Arial" charset="0"/>
            </a:endParaRPr>
          </a:p>
          <a:p>
            <a:endParaRPr lang="en-US" sz="2400" dirty="0">
              <a:latin typeface="Arial" charset="0"/>
            </a:endParaRPr>
          </a:p>
          <a:p>
            <a:endParaRPr lang="en-US" sz="2400" dirty="0">
              <a:latin typeface="Arial" charset="0"/>
            </a:endParaRPr>
          </a:p>
          <a:p>
            <a:endParaRPr lang="en-US" sz="2400" dirty="0">
              <a:latin typeface="Arial" charset="0"/>
            </a:endParaRPr>
          </a:p>
          <a:p>
            <a:endParaRPr lang="en-US" sz="2400" dirty="0">
              <a:latin typeface="Arial" charset="0"/>
            </a:endParaRPr>
          </a:p>
          <a:p>
            <a:pPr marL="0" indent="0">
              <a:buNone/>
            </a:pPr>
            <a:r>
              <a:rPr lang="en-IE" sz="2400" dirty="0">
                <a:latin typeface="Arial" charset="0"/>
              </a:rPr>
              <a:t>    </a:t>
            </a:r>
          </a:p>
          <a:p>
            <a:pPr marL="0" indent="0">
              <a:buNone/>
            </a:pPr>
            <a:endParaRPr lang="en-IE" sz="2400" dirty="0">
              <a:latin typeface="Arial" charset="0"/>
            </a:endParaRPr>
          </a:p>
        </p:txBody>
      </p:sp>
      <p:sp>
        <p:nvSpPr>
          <p:cNvPr id="2" name="TextBox 1">
            <a:extLst>
              <a:ext uri="{FF2B5EF4-FFF2-40B4-BE49-F238E27FC236}">
                <a16:creationId xmlns:a16="http://schemas.microsoft.com/office/drawing/2014/main" id="{558DED63-5E22-4AC3-832D-13A483E99F23}"/>
              </a:ext>
            </a:extLst>
          </p:cNvPr>
          <p:cNvSpPr txBox="1"/>
          <p:nvPr/>
        </p:nvSpPr>
        <p:spPr>
          <a:xfrm>
            <a:off x="1332706" y="3277394"/>
            <a:ext cx="9525000" cy="1908215"/>
          </a:xfrm>
          <a:prstGeom prst="rect">
            <a:avLst/>
          </a:prstGeom>
          <a:noFill/>
        </p:spPr>
        <p:txBody>
          <a:bodyPr wrap="square" rtlCol="0">
            <a:spAutoFit/>
          </a:bodyPr>
          <a:lstStyle/>
          <a:p>
            <a:r>
              <a:rPr lang="en-US" sz="2000" b="1" dirty="0">
                <a:solidFill>
                  <a:srgbClr val="0000FF"/>
                </a:solidFill>
                <a:latin typeface="+mj-lt"/>
              </a:rPr>
              <a:t>Note that among these codes the pairs of codes selected by code indices {25 and 26}, {27 and 28} or {29 and 30} have the lowest cross-correlation value between the codes of the pair, and therefore would be the preferential choice to use where there are two independent networks co-existing, i.e., choosing one code from the pair for each network.</a:t>
            </a:r>
            <a:endParaRPr lang="en-IE" sz="2000" b="1" dirty="0">
              <a:solidFill>
                <a:srgbClr val="0000FF"/>
              </a:solidFill>
              <a:latin typeface="+mj-lt"/>
            </a:endParaRPr>
          </a:p>
          <a:p>
            <a:endParaRPr lang="en-US" sz="1800" b="1" dirty="0"/>
          </a:p>
        </p:txBody>
      </p:sp>
    </p:spTree>
    <p:extLst>
      <p:ext uri="{BB962C8B-B14F-4D97-AF65-F5344CB8AC3E}">
        <p14:creationId xmlns:p14="http://schemas.microsoft.com/office/powerpoint/2010/main" val="22573956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IE" sz="3500" b="1" dirty="0">
                <a:solidFill>
                  <a:srgbClr val="000000"/>
                </a:solidFill>
              </a:rPr>
              <a:t>Cross-Correlation Results</a:t>
            </a:r>
            <a:endParaRPr lang="en-US" sz="3500" dirty="0">
              <a:latin typeface="Arial" charset="0"/>
            </a:endParaRPr>
          </a:p>
        </p:txBody>
      </p:sp>
      <p:sp>
        <p:nvSpPr>
          <p:cNvPr id="10243" name="Rectangle 1027"/>
          <p:cNvSpPr>
            <a:spLocks noGrp="1" noChangeArrowheads="1"/>
          </p:cNvSpPr>
          <p:nvPr>
            <p:ph type="body" idx="1"/>
          </p:nvPr>
        </p:nvSpPr>
        <p:spPr>
          <a:xfrm>
            <a:off x="507935" y="1372394"/>
            <a:ext cx="11073671" cy="4876799"/>
          </a:xfrm>
        </p:spPr>
        <p:txBody>
          <a:bodyPr/>
          <a:lstStyle/>
          <a:p>
            <a:r>
              <a:rPr lang="en-IE" sz="2400" dirty="0">
                <a:latin typeface="Arial" charset="0"/>
              </a:rPr>
              <a:t>The table below gives the cross-correlation results upon which the omitted paragraph was based:</a:t>
            </a:r>
          </a:p>
        </p:txBody>
      </p:sp>
      <p:graphicFrame>
        <p:nvGraphicFramePr>
          <p:cNvPr id="8" name="Table 7">
            <a:extLst>
              <a:ext uri="{FF2B5EF4-FFF2-40B4-BE49-F238E27FC236}">
                <a16:creationId xmlns:a16="http://schemas.microsoft.com/office/drawing/2014/main" id="{B86B9A93-A2F9-44F2-82D1-F425D56DEE36}"/>
              </a:ext>
            </a:extLst>
          </p:cNvPr>
          <p:cNvGraphicFramePr>
            <a:graphicFrameLocks noGrp="1" noChangeAspect="1"/>
          </p:cNvGraphicFramePr>
          <p:nvPr>
            <p:extLst>
              <p:ext uri="{D42A27DB-BD31-4B8C-83A1-F6EECF244321}">
                <p14:modId xmlns:p14="http://schemas.microsoft.com/office/powerpoint/2010/main" val="1169412942"/>
              </p:ext>
            </p:extLst>
          </p:nvPr>
        </p:nvGraphicFramePr>
        <p:xfrm>
          <a:off x="2043890" y="2362994"/>
          <a:ext cx="8305806" cy="3956260"/>
        </p:xfrm>
        <a:graphic>
          <a:graphicData uri="http://schemas.openxmlformats.org/drawingml/2006/table">
            <a:tbl>
              <a:tblPr/>
              <a:tblGrid>
                <a:gridCol w="903284">
                  <a:extLst>
                    <a:ext uri="{9D8B030D-6E8A-4147-A177-3AD203B41FA5}">
                      <a16:colId xmlns:a16="http://schemas.microsoft.com/office/drawing/2014/main" val="2344381762"/>
                    </a:ext>
                  </a:extLst>
                </a:gridCol>
                <a:gridCol w="705002">
                  <a:extLst>
                    <a:ext uri="{9D8B030D-6E8A-4147-A177-3AD203B41FA5}">
                      <a16:colId xmlns:a16="http://schemas.microsoft.com/office/drawing/2014/main" val="2068255998"/>
                    </a:ext>
                  </a:extLst>
                </a:gridCol>
                <a:gridCol w="837190">
                  <a:extLst>
                    <a:ext uri="{9D8B030D-6E8A-4147-A177-3AD203B41FA5}">
                      <a16:colId xmlns:a16="http://schemas.microsoft.com/office/drawing/2014/main" val="3871300059"/>
                    </a:ext>
                  </a:extLst>
                </a:gridCol>
                <a:gridCol w="837190">
                  <a:extLst>
                    <a:ext uri="{9D8B030D-6E8A-4147-A177-3AD203B41FA5}">
                      <a16:colId xmlns:a16="http://schemas.microsoft.com/office/drawing/2014/main" val="2622707079"/>
                    </a:ext>
                  </a:extLst>
                </a:gridCol>
                <a:gridCol w="837190">
                  <a:extLst>
                    <a:ext uri="{9D8B030D-6E8A-4147-A177-3AD203B41FA5}">
                      <a16:colId xmlns:a16="http://schemas.microsoft.com/office/drawing/2014/main" val="2103582782"/>
                    </a:ext>
                  </a:extLst>
                </a:gridCol>
                <a:gridCol w="837190">
                  <a:extLst>
                    <a:ext uri="{9D8B030D-6E8A-4147-A177-3AD203B41FA5}">
                      <a16:colId xmlns:a16="http://schemas.microsoft.com/office/drawing/2014/main" val="1430408926"/>
                    </a:ext>
                  </a:extLst>
                </a:gridCol>
                <a:gridCol w="837190">
                  <a:extLst>
                    <a:ext uri="{9D8B030D-6E8A-4147-A177-3AD203B41FA5}">
                      <a16:colId xmlns:a16="http://schemas.microsoft.com/office/drawing/2014/main" val="2285664960"/>
                    </a:ext>
                  </a:extLst>
                </a:gridCol>
                <a:gridCol w="837190">
                  <a:extLst>
                    <a:ext uri="{9D8B030D-6E8A-4147-A177-3AD203B41FA5}">
                      <a16:colId xmlns:a16="http://schemas.microsoft.com/office/drawing/2014/main" val="4268090291"/>
                    </a:ext>
                  </a:extLst>
                </a:gridCol>
                <a:gridCol w="837190">
                  <a:extLst>
                    <a:ext uri="{9D8B030D-6E8A-4147-A177-3AD203B41FA5}">
                      <a16:colId xmlns:a16="http://schemas.microsoft.com/office/drawing/2014/main" val="3800411541"/>
                    </a:ext>
                  </a:extLst>
                </a:gridCol>
                <a:gridCol w="837190">
                  <a:extLst>
                    <a:ext uri="{9D8B030D-6E8A-4147-A177-3AD203B41FA5}">
                      <a16:colId xmlns:a16="http://schemas.microsoft.com/office/drawing/2014/main" val="1200918549"/>
                    </a:ext>
                  </a:extLst>
                </a:gridCol>
              </a:tblGrid>
              <a:tr h="347032">
                <a:tc rowSpan="2" gridSpan="2">
                  <a:txBody>
                    <a:bodyPr/>
                    <a:lstStyle/>
                    <a:p>
                      <a:pPr algn="ctr" fontAlgn="ctr"/>
                      <a:r>
                        <a:rPr lang="en-US" sz="1400" b="0" i="0" u="none" strike="noStrike" dirty="0">
                          <a:solidFill>
                            <a:srgbClr val="000000"/>
                          </a:solidFill>
                          <a:effectLst/>
                          <a:latin typeface="Calibri" panose="020F0502020204030204" pitchFamily="34" charset="0"/>
                        </a:rPr>
                        <a:t>Cross correlation</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rowSpan="2" hMerge="1">
                  <a:txBody>
                    <a:bodyPr/>
                    <a:lstStyle/>
                    <a:p>
                      <a:endParaRPr lang="en-US"/>
                    </a:p>
                  </a:txBody>
                  <a:tcPr/>
                </a:tc>
                <a:tc gridSpan="8">
                  <a:txBody>
                    <a:bodyPr/>
                    <a:lstStyle/>
                    <a:p>
                      <a:pPr algn="ctr" fontAlgn="ctr"/>
                      <a:r>
                        <a:rPr lang="en-US" sz="1400" b="0" i="0" u="none" strike="noStrike" dirty="0">
                          <a:solidFill>
                            <a:srgbClr val="000000"/>
                          </a:solidFill>
                          <a:effectLst/>
                          <a:latin typeface="Calibri" panose="020F0502020204030204" pitchFamily="34" charset="0"/>
                        </a:rPr>
                        <a:t>Code index</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60582582"/>
                  </a:ext>
                </a:extLst>
              </a:tr>
              <a:tr h="347032">
                <a:tc gridSpan="2" vMerge="1">
                  <a:txBody>
                    <a:bodyPr/>
                    <a:lstStyle/>
                    <a:p>
                      <a:endParaRPr lang="en-US"/>
                    </a:p>
                  </a:txBody>
                  <a:tcPr/>
                </a:tc>
                <a:tc hMerge="1" vMerge="1">
                  <a:txBody>
                    <a:bodyPr/>
                    <a:lstStyle/>
                    <a:p>
                      <a:endParaRPr lang="en-US"/>
                    </a:p>
                  </a:txBody>
                  <a:tcPr/>
                </a:tc>
                <a:tc>
                  <a:txBody>
                    <a:bodyPr/>
                    <a:lstStyle/>
                    <a:p>
                      <a:pPr algn="ctr" fontAlgn="ctr"/>
                      <a:r>
                        <a:rPr lang="en-US" sz="1400" b="0" i="0" u="none" strike="noStrike">
                          <a:solidFill>
                            <a:srgbClr val="000000"/>
                          </a:solidFill>
                          <a:effectLst/>
                          <a:latin typeface="Calibri" panose="020F0502020204030204" pitchFamily="34" charset="0"/>
                        </a:rPr>
                        <a:t>25</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1400" b="0" i="0" u="none" strike="noStrike">
                          <a:solidFill>
                            <a:srgbClr val="000000"/>
                          </a:solidFill>
                          <a:effectLst/>
                          <a:latin typeface="Calibri" panose="020F0502020204030204" pitchFamily="34" charset="0"/>
                        </a:rPr>
                        <a:t>26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1400" b="0" i="0" u="none" strike="noStrike">
                          <a:solidFill>
                            <a:srgbClr val="000000"/>
                          </a:solidFill>
                          <a:effectLst/>
                          <a:latin typeface="Calibri" panose="020F0502020204030204" pitchFamily="34" charset="0"/>
                        </a:rPr>
                        <a:t>27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1400" b="0" i="0" u="none" strike="noStrike">
                          <a:solidFill>
                            <a:srgbClr val="000000"/>
                          </a:solidFill>
                          <a:effectLst/>
                          <a:latin typeface="Calibri" panose="020F0502020204030204" pitchFamily="34" charset="0"/>
                        </a:rPr>
                        <a:t>28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1400" b="0" i="0" u="none" strike="noStrike">
                          <a:solidFill>
                            <a:srgbClr val="000000"/>
                          </a:solidFill>
                          <a:effectLst/>
                          <a:latin typeface="Calibri" panose="020F0502020204030204" pitchFamily="34" charset="0"/>
                        </a:rPr>
                        <a:t>29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1400" b="0" i="0" u="none" strike="noStrike">
                          <a:solidFill>
                            <a:srgbClr val="000000"/>
                          </a:solidFill>
                          <a:effectLst/>
                          <a:latin typeface="Calibri" panose="020F0502020204030204" pitchFamily="34" charset="0"/>
                        </a:rPr>
                        <a:t>30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1400" b="0" i="0" u="none" strike="noStrike">
                          <a:solidFill>
                            <a:srgbClr val="000000"/>
                          </a:solidFill>
                          <a:effectLst/>
                          <a:latin typeface="Calibri" panose="020F0502020204030204" pitchFamily="34" charset="0"/>
                        </a:rPr>
                        <a:t>31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1400" b="0" i="0" u="none" strike="noStrike">
                          <a:solidFill>
                            <a:srgbClr val="000000"/>
                          </a:solidFill>
                          <a:effectLst/>
                          <a:latin typeface="Calibri" panose="020F0502020204030204" pitchFamily="34" charset="0"/>
                        </a:rPr>
                        <a:t>32</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2284517178"/>
                  </a:ext>
                </a:extLst>
              </a:tr>
              <a:tr h="347032">
                <a:tc rowSpan="8">
                  <a:txBody>
                    <a:bodyPr/>
                    <a:lstStyle/>
                    <a:p>
                      <a:pPr algn="ctr" fontAlgn="ctr"/>
                      <a:r>
                        <a:rPr lang="en-US" sz="1400" b="0" i="0" u="none" strike="noStrike" dirty="0">
                          <a:solidFill>
                            <a:srgbClr val="000000"/>
                          </a:solidFill>
                          <a:effectLst/>
                          <a:latin typeface="Calibri" panose="020F0502020204030204" pitchFamily="34" charset="0"/>
                        </a:rPr>
                        <a:t>Code index</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1400" b="0" i="0" u="none" strike="noStrike">
                          <a:solidFill>
                            <a:srgbClr val="000000"/>
                          </a:solidFill>
                          <a:effectLst/>
                          <a:latin typeface="Calibri" panose="020F0502020204030204" pitchFamily="34" charset="0"/>
                        </a:rPr>
                        <a:t>25</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1400" b="0" i="0" u="none" strike="noStrike" dirty="0">
                          <a:solidFill>
                            <a:srgbClr val="000000"/>
                          </a:solidFill>
                          <a:effectLst/>
                          <a:latin typeface="Calibri" panose="020F0502020204030204" pitchFamily="34" charset="0"/>
                        </a:rPr>
                        <a:t>81</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A600"/>
                          </a:solidFill>
                          <a:effectLst/>
                          <a:latin typeface="Calibri" panose="020F0502020204030204" pitchFamily="34" charset="0"/>
                        </a:rPr>
                        <a:t>15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panose="020F0502020204030204" pitchFamily="34" charset="0"/>
                        </a:rPr>
                        <a:t>25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panose="020F0502020204030204" pitchFamily="34" charset="0"/>
                        </a:rPr>
                        <a:t>24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panose="020F0502020204030204" pitchFamily="34" charset="0"/>
                        </a:rPr>
                        <a:t>24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Calibri" panose="020F0502020204030204" pitchFamily="34" charset="0"/>
                        </a:rPr>
                        <a:t>17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panose="020F0502020204030204" pitchFamily="34" charset="0"/>
                        </a:rPr>
                        <a:t>27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panose="020F0502020204030204" pitchFamily="34" charset="0"/>
                        </a:rPr>
                        <a:t>18</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56598276"/>
                  </a:ext>
                </a:extLst>
              </a:tr>
              <a:tr h="347032">
                <a:tc vMerge="1">
                  <a:txBody>
                    <a:bodyPr/>
                    <a:lstStyle/>
                    <a:p>
                      <a:endParaRPr lang="en-US"/>
                    </a:p>
                  </a:txBody>
                  <a:tcPr/>
                </a:tc>
                <a:tc>
                  <a:txBody>
                    <a:bodyPr/>
                    <a:lstStyle/>
                    <a:p>
                      <a:pPr algn="ctr" fontAlgn="ctr"/>
                      <a:r>
                        <a:rPr lang="en-US" sz="1400" b="0" i="0" u="none" strike="noStrike">
                          <a:solidFill>
                            <a:srgbClr val="000000"/>
                          </a:solidFill>
                          <a:effectLst/>
                          <a:latin typeface="Calibri" panose="020F0502020204030204" pitchFamily="34" charset="0"/>
                        </a:rPr>
                        <a:t>26</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1400" b="1" i="0" u="none" strike="noStrike">
                          <a:solidFill>
                            <a:srgbClr val="00A600"/>
                          </a:solidFill>
                          <a:effectLst/>
                          <a:latin typeface="Calibri" panose="020F0502020204030204" pitchFamily="34" charset="0"/>
                        </a:rPr>
                        <a:t>15</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panose="020F0502020204030204" pitchFamily="34" charset="0"/>
                        </a:rPr>
                        <a:t>81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panose="020F0502020204030204" pitchFamily="34" charset="0"/>
                        </a:rPr>
                        <a:t>24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panose="020F0502020204030204" pitchFamily="34" charset="0"/>
                        </a:rPr>
                        <a:t>17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panose="020F0502020204030204" pitchFamily="34" charset="0"/>
                        </a:rPr>
                        <a:t>25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panose="020F0502020204030204" pitchFamily="34" charset="0"/>
                        </a:rPr>
                        <a:t>24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panose="020F0502020204030204" pitchFamily="34" charset="0"/>
                        </a:rPr>
                        <a:t>24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panose="020F0502020204030204" pitchFamily="34" charset="0"/>
                        </a:rPr>
                        <a:t>23</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1698801"/>
                  </a:ext>
                </a:extLst>
              </a:tr>
              <a:tr h="347032">
                <a:tc vMerge="1">
                  <a:txBody>
                    <a:bodyPr/>
                    <a:lstStyle/>
                    <a:p>
                      <a:endParaRPr lang="en-US"/>
                    </a:p>
                  </a:txBody>
                  <a:tcPr/>
                </a:tc>
                <a:tc>
                  <a:txBody>
                    <a:bodyPr/>
                    <a:lstStyle/>
                    <a:p>
                      <a:pPr algn="ctr" fontAlgn="ctr"/>
                      <a:r>
                        <a:rPr lang="en-US" sz="1400" b="0" i="0" u="none" strike="noStrike">
                          <a:solidFill>
                            <a:srgbClr val="000000"/>
                          </a:solidFill>
                          <a:effectLst/>
                          <a:latin typeface="Calibri" panose="020F0502020204030204" pitchFamily="34" charset="0"/>
                        </a:rPr>
                        <a:t>27</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1400" b="0" i="0" u="none" strike="noStrike">
                          <a:solidFill>
                            <a:srgbClr val="000000"/>
                          </a:solidFill>
                          <a:effectLst/>
                          <a:latin typeface="Calibri" panose="020F0502020204030204" pitchFamily="34" charset="0"/>
                        </a:rPr>
                        <a:t>25</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panose="020F0502020204030204" pitchFamily="34" charset="0"/>
                        </a:rPr>
                        <a:t>24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panose="020F0502020204030204" pitchFamily="34" charset="0"/>
                        </a:rPr>
                        <a:t>81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A600"/>
                          </a:solidFill>
                          <a:effectLst/>
                          <a:latin typeface="Calibri" panose="020F0502020204030204" pitchFamily="34" charset="0"/>
                        </a:rPr>
                        <a:t>15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panose="020F0502020204030204" pitchFamily="34" charset="0"/>
                        </a:rPr>
                        <a:t>17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panose="020F0502020204030204" pitchFamily="34" charset="0"/>
                        </a:rPr>
                        <a:t>24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panose="020F0502020204030204" pitchFamily="34" charset="0"/>
                        </a:rPr>
                        <a:t>25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panose="020F0502020204030204" pitchFamily="34" charset="0"/>
                        </a:rPr>
                        <a:t>24</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68616950"/>
                  </a:ext>
                </a:extLst>
              </a:tr>
              <a:tr h="347032">
                <a:tc vMerge="1">
                  <a:txBody>
                    <a:bodyPr/>
                    <a:lstStyle/>
                    <a:p>
                      <a:endParaRPr lang="en-US"/>
                    </a:p>
                  </a:txBody>
                  <a:tcPr/>
                </a:tc>
                <a:tc>
                  <a:txBody>
                    <a:bodyPr/>
                    <a:lstStyle/>
                    <a:p>
                      <a:pPr algn="ctr" fontAlgn="ctr"/>
                      <a:r>
                        <a:rPr lang="en-US" sz="1400" b="0" i="0" u="none" strike="noStrike">
                          <a:solidFill>
                            <a:srgbClr val="000000"/>
                          </a:solidFill>
                          <a:effectLst/>
                          <a:latin typeface="Calibri" panose="020F0502020204030204" pitchFamily="34" charset="0"/>
                        </a:rPr>
                        <a:t>28</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1400" b="0" i="0" u="none" strike="noStrike">
                          <a:solidFill>
                            <a:srgbClr val="000000"/>
                          </a:solidFill>
                          <a:effectLst/>
                          <a:latin typeface="Calibri" panose="020F0502020204030204" pitchFamily="34" charset="0"/>
                        </a:rPr>
                        <a:t>24</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panose="020F0502020204030204" pitchFamily="34" charset="0"/>
                        </a:rPr>
                        <a:t>17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A600"/>
                          </a:solidFill>
                          <a:effectLst/>
                          <a:latin typeface="Calibri" panose="020F0502020204030204" pitchFamily="34" charset="0"/>
                        </a:rPr>
                        <a:t>15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panose="020F0502020204030204" pitchFamily="34" charset="0"/>
                        </a:rPr>
                        <a:t>81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panose="020F0502020204030204" pitchFamily="34" charset="0"/>
                        </a:rPr>
                        <a:t>24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panose="020F0502020204030204" pitchFamily="34" charset="0"/>
                        </a:rPr>
                        <a:t>25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panose="020F0502020204030204" pitchFamily="34" charset="0"/>
                        </a:rPr>
                        <a:t>20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panose="020F0502020204030204" pitchFamily="34" charset="0"/>
                        </a:rPr>
                        <a:t>27</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93292178"/>
                  </a:ext>
                </a:extLst>
              </a:tr>
              <a:tr h="347032">
                <a:tc vMerge="1">
                  <a:txBody>
                    <a:bodyPr/>
                    <a:lstStyle/>
                    <a:p>
                      <a:endParaRPr lang="en-US"/>
                    </a:p>
                  </a:txBody>
                  <a:tcPr/>
                </a:tc>
                <a:tc>
                  <a:txBody>
                    <a:bodyPr/>
                    <a:lstStyle/>
                    <a:p>
                      <a:pPr algn="ctr" fontAlgn="ctr"/>
                      <a:r>
                        <a:rPr lang="en-US" sz="1400" b="0" i="0" u="none" strike="noStrike">
                          <a:solidFill>
                            <a:srgbClr val="000000"/>
                          </a:solidFill>
                          <a:effectLst/>
                          <a:latin typeface="Calibri" panose="020F0502020204030204" pitchFamily="34" charset="0"/>
                        </a:rPr>
                        <a:t>29</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1400" b="0" i="0" u="none" strike="noStrike">
                          <a:solidFill>
                            <a:srgbClr val="000000"/>
                          </a:solidFill>
                          <a:effectLst/>
                          <a:latin typeface="Calibri" panose="020F0502020204030204" pitchFamily="34" charset="0"/>
                        </a:rPr>
                        <a:t>24</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panose="020F0502020204030204" pitchFamily="34" charset="0"/>
                        </a:rPr>
                        <a:t>25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panose="020F0502020204030204" pitchFamily="34" charset="0"/>
                        </a:rPr>
                        <a:t>17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panose="020F0502020204030204" pitchFamily="34" charset="0"/>
                        </a:rPr>
                        <a:t>24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panose="020F0502020204030204" pitchFamily="34" charset="0"/>
                        </a:rPr>
                        <a:t>81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A600"/>
                          </a:solidFill>
                          <a:effectLst/>
                          <a:latin typeface="Calibri" panose="020F0502020204030204" pitchFamily="34" charset="0"/>
                        </a:rPr>
                        <a:t>15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panose="020F0502020204030204" pitchFamily="34" charset="0"/>
                        </a:rPr>
                        <a:t>18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panose="020F0502020204030204" pitchFamily="34" charset="0"/>
                        </a:rPr>
                        <a:t>20</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2686671"/>
                  </a:ext>
                </a:extLst>
              </a:tr>
              <a:tr h="347032">
                <a:tc vMerge="1">
                  <a:txBody>
                    <a:bodyPr/>
                    <a:lstStyle/>
                    <a:p>
                      <a:endParaRPr lang="en-US"/>
                    </a:p>
                  </a:txBody>
                  <a:tcPr/>
                </a:tc>
                <a:tc>
                  <a:txBody>
                    <a:bodyPr/>
                    <a:lstStyle/>
                    <a:p>
                      <a:pPr algn="ctr" fontAlgn="ctr"/>
                      <a:r>
                        <a:rPr lang="en-US" sz="1400" b="0" i="0" u="none" strike="noStrike">
                          <a:solidFill>
                            <a:srgbClr val="000000"/>
                          </a:solidFill>
                          <a:effectLst/>
                          <a:latin typeface="Calibri" panose="020F0502020204030204" pitchFamily="34" charset="0"/>
                        </a:rPr>
                        <a:t>30</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1400" b="0" i="0" u="none" strike="noStrike">
                          <a:solidFill>
                            <a:srgbClr val="000000"/>
                          </a:solidFill>
                          <a:effectLst/>
                          <a:latin typeface="Calibri" panose="020F0502020204030204" pitchFamily="34" charset="0"/>
                        </a:rPr>
                        <a:t>17</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panose="020F0502020204030204" pitchFamily="34" charset="0"/>
                        </a:rPr>
                        <a:t>24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panose="020F0502020204030204" pitchFamily="34" charset="0"/>
                        </a:rPr>
                        <a:t>24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panose="020F0502020204030204" pitchFamily="34" charset="0"/>
                        </a:rPr>
                        <a:t>25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A600"/>
                          </a:solidFill>
                          <a:effectLst/>
                          <a:latin typeface="Calibri" panose="020F0502020204030204" pitchFamily="34" charset="0"/>
                        </a:rPr>
                        <a:t>15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panose="020F0502020204030204" pitchFamily="34" charset="0"/>
                        </a:rPr>
                        <a:t>81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panose="020F0502020204030204" pitchFamily="34" charset="0"/>
                        </a:rPr>
                        <a:t>23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panose="020F0502020204030204" pitchFamily="34" charset="0"/>
                        </a:rPr>
                        <a:t>25</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26459412"/>
                  </a:ext>
                </a:extLst>
              </a:tr>
              <a:tr h="347032">
                <a:tc vMerge="1">
                  <a:txBody>
                    <a:bodyPr/>
                    <a:lstStyle/>
                    <a:p>
                      <a:endParaRPr lang="en-US"/>
                    </a:p>
                  </a:txBody>
                  <a:tcPr/>
                </a:tc>
                <a:tc>
                  <a:txBody>
                    <a:bodyPr/>
                    <a:lstStyle/>
                    <a:p>
                      <a:pPr algn="ctr" fontAlgn="ctr"/>
                      <a:r>
                        <a:rPr lang="en-US" sz="1400" b="0" i="0" u="none" strike="noStrike">
                          <a:solidFill>
                            <a:srgbClr val="000000"/>
                          </a:solidFill>
                          <a:effectLst/>
                          <a:latin typeface="Calibri" panose="020F0502020204030204" pitchFamily="34" charset="0"/>
                        </a:rPr>
                        <a:t>31</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1400" b="0" i="0" u="none" strike="noStrike">
                          <a:solidFill>
                            <a:srgbClr val="000000"/>
                          </a:solidFill>
                          <a:effectLst/>
                          <a:latin typeface="Calibri" panose="020F0502020204030204" pitchFamily="34" charset="0"/>
                        </a:rPr>
                        <a:t>27</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panose="020F0502020204030204" pitchFamily="34" charset="0"/>
                        </a:rPr>
                        <a:t>24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panose="020F0502020204030204" pitchFamily="34" charset="0"/>
                        </a:rPr>
                        <a:t>25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panose="020F0502020204030204" pitchFamily="34" charset="0"/>
                        </a:rPr>
                        <a:t>20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panose="020F0502020204030204" pitchFamily="34" charset="0"/>
                        </a:rPr>
                        <a:t>18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panose="020F0502020204030204" pitchFamily="34" charset="0"/>
                        </a:rPr>
                        <a:t>23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panose="020F0502020204030204" pitchFamily="34" charset="0"/>
                        </a:rPr>
                        <a:t>81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panose="020F0502020204030204" pitchFamily="34" charset="0"/>
                        </a:rPr>
                        <a:t>24</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27486899"/>
                  </a:ext>
                </a:extLst>
              </a:tr>
              <a:tr h="347032">
                <a:tc vMerge="1">
                  <a:txBody>
                    <a:bodyPr/>
                    <a:lstStyle/>
                    <a:p>
                      <a:endParaRPr lang="en-US"/>
                    </a:p>
                  </a:txBody>
                  <a:tcPr/>
                </a:tc>
                <a:tc>
                  <a:txBody>
                    <a:bodyPr/>
                    <a:lstStyle/>
                    <a:p>
                      <a:pPr algn="ctr" fontAlgn="ctr"/>
                      <a:r>
                        <a:rPr lang="en-US" sz="1400" b="0" i="0" u="none" strike="noStrike">
                          <a:solidFill>
                            <a:srgbClr val="000000"/>
                          </a:solidFill>
                          <a:effectLst/>
                          <a:latin typeface="Calibri" panose="020F0502020204030204" pitchFamily="34" charset="0"/>
                        </a:rPr>
                        <a:t>32</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1400" b="0" i="0" u="none" strike="noStrike">
                          <a:solidFill>
                            <a:srgbClr val="000000"/>
                          </a:solidFill>
                          <a:effectLst/>
                          <a:latin typeface="Calibri" panose="020F0502020204030204" pitchFamily="34" charset="0"/>
                        </a:rPr>
                        <a:t>18</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panose="020F0502020204030204" pitchFamily="34" charset="0"/>
                        </a:rPr>
                        <a:t>23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panose="020F0502020204030204" pitchFamily="34" charset="0"/>
                        </a:rPr>
                        <a:t>24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panose="020F0502020204030204" pitchFamily="34" charset="0"/>
                        </a:rPr>
                        <a:t>27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panose="020F0502020204030204" pitchFamily="34" charset="0"/>
                        </a:rPr>
                        <a:t>20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panose="020F0502020204030204" pitchFamily="34" charset="0"/>
                        </a:rPr>
                        <a:t>25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panose="020F0502020204030204" pitchFamily="34" charset="0"/>
                        </a:rPr>
                        <a:t>24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panose="020F0502020204030204" pitchFamily="34" charset="0"/>
                        </a:rPr>
                        <a:t>81</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49621971"/>
                  </a:ext>
                </a:extLst>
              </a:tr>
              <a:tr h="485940">
                <a:tc gridSpan="10">
                  <a:txBody>
                    <a:bodyPr/>
                    <a:lstStyle/>
                    <a:p>
                      <a:pPr algn="ctr" fontAlgn="ctr"/>
                      <a:r>
                        <a:rPr lang="en-US" sz="1400" b="0" i="0" u="none" strike="noStrike" dirty="0">
                          <a:solidFill>
                            <a:srgbClr val="000000"/>
                          </a:solidFill>
                          <a:effectLst/>
                          <a:latin typeface="Calibri" panose="020F0502020204030204" pitchFamily="34" charset="0"/>
                        </a:rPr>
                        <a:t>Cross-correlation between HPRF mode preamble sequences (length 91 ternary codes) for the HRP-ERDEV</a:t>
                      </a:r>
                    </a:p>
                  </a:txBody>
                  <a:tcPr marL="7620" marR="7620" marT="7620"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239135023"/>
                  </a:ext>
                </a:extLst>
              </a:tr>
            </a:tbl>
          </a:graphicData>
        </a:graphic>
      </p:graphicFrame>
    </p:spTree>
    <p:extLst>
      <p:ext uri="{BB962C8B-B14F-4D97-AF65-F5344CB8AC3E}">
        <p14:creationId xmlns:p14="http://schemas.microsoft.com/office/powerpoint/2010/main" val="1027830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972489"/>
            <a:ext cx="12190413" cy="500642"/>
          </a:xfrm>
          <a:prstGeom prst="rect">
            <a:avLst/>
          </a:prstGeom>
          <a:noFill/>
        </p:spPr>
        <p:txBody>
          <a:bodyPr wrap="square" lIns="99560" tIns="49780" rIns="99560" bIns="49780" rtlCol="0">
            <a:spAutoFit/>
          </a:bodyPr>
          <a:lstStyle/>
          <a:p>
            <a:pPr algn="ctr"/>
            <a:r>
              <a:rPr lang="en-IE" sz="2600" b="1" dirty="0"/>
              <a:t>THE END</a:t>
            </a:r>
          </a:p>
        </p:txBody>
      </p:sp>
    </p:spTree>
    <p:extLst>
      <p:ext uri="{BB962C8B-B14F-4D97-AF65-F5344CB8AC3E}">
        <p14:creationId xmlns:p14="http://schemas.microsoft.com/office/powerpoint/2010/main" val="2145405521"/>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WrappedLabelHistory xmlns:xsd="http://www.w3.org/2001/XMLSchema" xmlns:xsi="http://www.w3.org/2001/XMLSchema-instance" xmlns="http://www.boldonjames.com/2016/02/Classifier/internal/wrappedLabelHistory">
  <Value>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I4MjA0OTQxMy0yZDNlLTQwODMtYTU5Mi1hYzIzZjkxNTc1MzkiIG9yaWdpbj0idXNlclNlbGVjdGVkIj48ZWxlbWVudCB1aWQ9ImVlNzFlNDNjLTY5NTItNGFhMC1iYTkzLTFjMzk4MTQzOWEwNSIgdmFsdWU9IiIgeG1sbnM9Imh0dHA6Ly93d3cuYm9sZG9uamFtZXMuY29tLzIwMDgvMDEvc2llL2ludGVybmFsL2xhYmVsIiAvPjwvc2lzbD48VXNlck5hbWU+Q09SUFxidjA4MDI0NzwvVXNlck5hbWU+PERhdGVUaW1lPjA4LzAxLzIwMjEgMTI6NTk6MDI8L0RhdGVUaW1lPjxMYWJlbFN0cmluZz5VTlJFU1RSSUNURUQ8L0xhYmVsU3RyaW5nPjwvaXRlbT48L2xhYmVsSGlzdG9yeT4=</Value>
</WrappedLabelHistory>
</file>

<file path=customXml/item2.xml><?xml version="1.0" encoding="utf-8"?>
<sisl xmlns:xsd="http://www.w3.org/2001/XMLSchema" xmlns:xsi="http://www.w3.org/2001/XMLSchema-instance" xmlns="http://www.boldonjames.com/2008/01/sie/internal/label" sislVersion="0" policy="82049413-2d3e-4083-a592-ac23f9157539" origin="userSelected">
  <element uid="ee71e43c-6952-4aa0-ba93-1c3981439a05" value=""/>
</sisl>
</file>

<file path=customXml/itemProps1.xml><?xml version="1.0" encoding="utf-8"?>
<ds:datastoreItem xmlns:ds="http://schemas.openxmlformats.org/officeDocument/2006/customXml" ds:itemID="{D356AA49-1F13-4EB0-AA8E-57FAD09BD349}">
  <ds:schemaRefs>
    <ds:schemaRef ds:uri="http://www.w3.org/2001/XMLSchema"/>
    <ds:schemaRef ds:uri="http://www.boldonjames.com/2016/02/Classifier/internal/wrappedLabelHistory"/>
  </ds:schemaRefs>
</ds:datastoreItem>
</file>

<file path=customXml/itemProps2.xml><?xml version="1.0" encoding="utf-8"?>
<ds:datastoreItem xmlns:ds="http://schemas.openxmlformats.org/officeDocument/2006/customXml" ds:itemID="{451E0137-3F80-4742-BF99-EF45BE9FC9C1}">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emplate/>
  <TotalTime>0</TotalTime>
  <Words>659</Words>
  <Application>Microsoft Office PowerPoint</Application>
  <PresentationFormat>Custom</PresentationFormat>
  <Paragraphs>136</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Times New Roman</vt:lpstr>
      <vt:lpstr>Default Design</vt:lpstr>
      <vt:lpstr>PowerPoint Presentation</vt:lpstr>
      <vt:lpstr>Introduction</vt:lpstr>
      <vt:lpstr>Omitted paragraph</vt:lpstr>
      <vt:lpstr>Cross-Correlation Results</vt:lpstr>
      <vt:lpstr>PowerPoint Presentation</vt:lpstr>
    </vt:vector>
  </TitlesOfParts>
  <Company>Decawave Ltd</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Localisation architecture review and proposal for TG12 ULI</dc:title>
  <dc:subject>IEEE 802.15 &lt;TG12 ULI&gt;</dc:subject>
  <dc:creator>Billy Verso</dc:creator>
  <dc:description>&lt;15-16-xxxx-00-0012&gt;</dc:description>
  <cp:lastModifiedBy>Billy Verso</cp:lastModifiedBy>
  <cp:revision>1183</cp:revision>
  <cp:lastPrinted>2015-07-14T16:02:16Z</cp:lastPrinted>
  <dcterms:created xsi:type="dcterms:W3CDTF">2009-07-12T16:25:16Z</dcterms:created>
  <dcterms:modified xsi:type="dcterms:W3CDTF">2021-03-09T18:09:51Z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906a9bd8-20e5-4fac-ac8f-0fee155ba067</vt:lpwstr>
  </property>
  <property fmtid="{D5CDD505-2E9C-101B-9397-08002B2CF9AE}" pid="3" name="bjClsUserRVM">
    <vt:lpwstr>[]</vt:lpwstr>
  </property>
  <property fmtid="{D5CDD505-2E9C-101B-9397-08002B2CF9AE}" pid="4" name="bjSaver">
    <vt:lpwstr>iwBQqIGM6YJfvP+wd87oT95wYEBiIJN0</vt:lpwstr>
  </property>
  <property fmtid="{D5CDD505-2E9C-101B-9397-08002B2CF9AE}" pid="5" name="bjDocumentLabelXML">
    <vt:lpwstr>&lt;?xml version="1.0" encoding="us-ascii"?&gt;&lt;sisl xmlns:xsd="http://www.w3.org/2001/XMLSchema" xmlns:xsi="http://www.w3.org/2001/XMLSchema-instance" sislVersion="0" policy="82049413-2d3e-4083-a592-ac23f9157539" origin="userSelected" xmlns="http://www.boldonj</vt:lpwstr>
  </property>
  <property fmtid="{D5CDD505-2E9C-101B-9397-08002B2CF9AE}" pid="6" name="bjDocumentLabelXML-0">
    <vt:lpwstr>ames.com/2008/01/sie/internal/label"&gt;&lt;element uid="ee71e43c-6952-4aa0-ba93-1c3981439a05" value="" /&gt;&lt;/sisl&gt;</vt:lpwstr>
  </property>
  <property fmtid="{D5CDD505-2E9C-101B-9397-08002B2CF9AE}" pid="7" name="bjDocumentSecurityLabel">
    <vt:lpwstr>UNRESTRICTED</vt:lpwstr>
  </property>
  <property fmtid="{D5CDD505-2E9C-101B-9397-08002B2CF9AE}" pid="8" name="bjLabelHistoryID">
    <vt:lpwstr>{D356AA49-1F13-4EB0-AA8E-57FAD09BD349}</vt:lpwstr>
  </property>
</Properties>
</file>