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262" r:id="rId4"/>
    <p:sldId id="332" r:id="rId5"/>
    <p:sldId id="335" r:id="rId6"/>
    <p:sldId id="344" r:id="rId7"/>
    <p:sldId id="34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15-21-0151-00-secn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585?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5" Type="http://schemas.openxmlformats.org/officeDocument/2006/relationships/hyperlink" Target="https://development.standards.ieee.org/myproject-web/app#manageballots/8585?ballotViewType=manageballot&amp;scrollToComments=true" TargetMode="External"/><Relationship Id="rId4" Type="http://schemas.openxmlformats.org/officeDocument/2006/relationships/hyperlink" Target="https://development.standards.ieee.org/myproject-web/app#manageballots/8585?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Mar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17 Mar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Mar 2021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 17,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Mar 2021 plenary</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sz="2800" dirty="0">
                <a:solidFill>
                  <a:srgbClr val="000000"/>
                </a:solidFill>
              </a:rPr>
              <a:t>Results of second SA Ballot recirculation:</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r>
              <a:rPr lang="en-US" altLang="en-US" sz="2800" dirty="0">
                <a:solidFill>
                  <a:srgbClr val="000000"/>
                </a:solidFill>
              </a:rPr>
              <a:t>Continue SA Ballot comment resolution?</a:t>
            </a:r>
          </a:p>
          <a:p>
            <a:pPr marL="800100" indent="-457200">
              <a:spcBef>
                <a:spcPts val="375"/>
              </a:spcBef>
              <a:buSzPct val="100000"/>
            </a:pPr>
            <a:r>
              <a:rPr lang="en-US" altLang="en-US" sz="2800" dirty="0">
                <a:solidFill>
                  <a:srgbClr val="000000"/>
                </a:solidFill>
              </a:rPr>
              <a:t>Create CRG for continued comment resolution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7" name="Table 6">
            <a:extLst>
              <a:ext uri="{FF2B5EF4-FFF2-40B4-BE49-F238E27FC236}">
                <a16:creationId xmlns:a16="http://schemas.microsoft.com/office/drawing/2014/main" id="{C9A0778C-1083-F647-956F-360CBE5B4D1A}"/>
              </a:ext>
            </a:extLst>
          </p:cNvPr>
          <p:cNvGraphicFramePr>
            <a:graphicFrameLocks noGrp="1"/>
          </p:cNvGraphicFramePr>
          <p:nvPr/>
        </p:nvGraphicFramePr>
        <p:xfrm>
          <a:off x="217612" y="2708920"/>
          <a:ext cx="8784975" cy="1212768"/>
        </p:xfrm>
        <a:graphic>
          <a:graphicData uri="http://schemas.openxmlformats.org/drawingml/2006/table">
            <a:tbl>
              <a:tblPr firstRow="1" firstCol="1" bandRow="1">
                <a:tableStyleId>{5C22544A-7EE6-4342-B048-85BDC9FD1C3A}</a:tableStyleId>
              </a:tblPr>
              <a:tblGrid>
                <a:gridCol w="594817">
                  <a:extLst>
                    <a:ext uri="{9D8B030D-6E8A-4147-A177-3AD203B41FA5}">
                      <a16:colId xmlns:a16="http://schemas.microsoft.com/office/drawing/2014/main" val="495312138"/>
                    </a:ext>
                  </a:extLst>
                </a:gridCol>
                <a:gridCol w="1274797">
                  <a:extLst>
                    <a:ext uri="{9D8B030D-6E8A-4147-A177-3AD203B41FA5}">
                      <a16:colId xmlns:a16="http://schemas.microsoft.com/office/drawing/2014/main" val="1571718534"/>
                    </a:ext>
                  </a:extLst>
                </a:gridCol>
                <a:gridCol w="849864">
                  <a:extLst>
                    <a:ext uri="{9D8B030D-6E8A-4147-A177-3AD203B41FA5}">
                      <a16:colId xmlns:a16="http://schemas.microsoft.com/office/drawing/2014/main" val="1039040811"/>
                    </a:ext>
                  </a:extLst>
                </a:gridCol>
                <a:gridCol w="841524">
                  <a:extLst>
                    <a:ext uri="{9D8B030D-6E8A-4147-A177-3AD203B41FA5}">
                      <a16:colId xmlns:a16="http://schemas.microsoft.com/office/drawing/2014/main" val="2114321855"/>
                    </a:ext>
                  </a:extLst>
                </a:gridCol>
                <a:gridCol w="764702">
                  <a:extLst>
                    <a:ext uri="{9D8B030D-6E8A-4147-A177-3AD203B41FA5}">
                      <a16:colId xmlns:a16="http://schemas.microsoft.com/office/drawing/2014/main" val="2444393705"/>
                    </a:ext>
                  </a:extLst>
                </a:gridCol>
                <a:gridCol w="764702">
                  <a:extLst>
                    <a:ext uri="{9D8B030D-6E8A-4147-A177-3AD203B41FA5}">
                      <a16:colId xmlns:a16="http://schemas.microsoft.com/office/drawing/2014/main" val="390096844"/>
                    </a:ext>
                  </a:extLst>
                </a:gridCol>
                <a:gridCol w="594817">
                  <a:extLst>
                    <a:ext uri="{9D8B030D-6E8A-4147-A177-3AD203B41FA5}">
                      <a16:colId xmlns:a16="http://schemas.microsoft.com/office/drawing/2014/main" val="2954209781"/>
                    </a:ext>
                  </a:extLst>
                </a:gridCol>
                <a:gridCol w="679980">
                  <a:extLst>
                    <a:ext uri="{9D8B030D-6E8A-4147-A177-3AD203B41FA5}">
                      <a16:colId xmlns:a16="http://schemas.microsoft.com/office/drawing/2014/main" val="2272995085"/>
                    </a:ext>
                  </a:extLst>
                </a:gridCol>
                <a:gridCol w="594817">
                  <a:extLst>
                    <a:ext uri="{9D8B030D-6E8A-4147-A177-3AD203B41FA5}">
                      <a16:colId xmlns:a16="http://schemas.microsoft.com/office/drawing/2014/main" val="201721566"/>
                    </a:ext>
                  </a:extLst>
                </a:gridCol>
                <a:gridCol w="594817">
                  <a:extLst>
                    <a:ext uri="{9D8B030D-6E8A-4147-A177-3AD203B41FA5}">
                      <a16:colId xmlns:a16="http://schemas.microsoft.com/office/drawing/2014/main" val="2083215632"/>
                    </a:ext>
                  </a:extLst>
                </a:gridCol>
                <a:gridCol w="1230138">
                  <a:extLst>
                    <a:ext uri="{9D8B030D-6E8A-4147-A177-3AD203B41FA5}">
                      <a16:colId xmlns:a16="http://schemas.microsoft.com/office/drawing/2014/main" val="2476241303"/>
                    </a:ext>
                  </a:extLst>
                </a:gridCol>
              </a:tblGrid>
              <a:tr h="720080">
                <a:tc>
                  <a:txBody>
                    <a:bodyPr/>
                    <a:lstStyle/>
                    <a:p>
                      <a:pPr marL="0" marR="0">
                        <a:spcBef>
                          <a:spcPts val="0"/>
                        </a:spcBef>
                        <a:spcAft>
                          <a:spcPts val="0"/>
                        </a:spcAft>
                      </a:pPr>
                      <a:r>
                        <a:rPr lang="en-US" sz="1200" u="sng" dirty="0">
                          <a:solidFill>
                            <a:schemeClr val="tx1"/>
                          </a:solidFill>
                          <a:effectLst/>
                          <a:hlinkClick r:id="rId2">
                            <a:extLst>
                              <a:ext uri="{A12FA001-AC4F-418D-AE19-62706E023703}">
                                <ahyp:hlinkClr xmlns:ahyp="http://schemas.microsoft.com/office/drawing/2018/hyperlinkcolor" val="tx"/>
                              </a:ext>
                            </a:extLst>
                          </a:hlinkClick>
                        </a:rPr>
                        <a:t>P802.15.4y</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Standard for Low-Rate Wireless Networks Amendment Defining S...[+]</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C/LM/802.15 WG</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Comment Resolution</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06 Nov 2020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14 Mar 2021</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77</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83%</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98%</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dirty="0">
                          <a:solidFill>
                            <a:schemeClr val="tx1"/>
                          </a:solidFill>
                          <a:effectLst/>
                          <a:hlinkClick r:id="rId4">
                            <a:extLst>
                              <a:ext uri="{A12FA001-AC4F-418D-AE19-62706E023703}">
                                <ahyp:hlinkClr xmlns:ahyp="http://schemas.microsoft.com/office/drawing/2018/hyperlinkcolor" val="tx"/>
                              </a:ext>
                            </a:extLst>
                          </a:hlinkClick>
                        </a:rPr>
                        <a:t>Yes</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dirty="0">
                          <a:solidFill>
                            <a:schemeClr val="tx1"/>
                          </a:solidFill>
                          <a:effectLst/>
                          <a:hlinkClick r:id="rId5" tooltip="Access comments and comment resolution">
                            <a:extLst>
                              <a:ext uri="{A12FA001-AC4F-418D-AE19-62706E023703}">
                                <ahyp:hlinkClr xmlns:ahyp="http://schemas.microsoft.com/office/drawing/2018/hyperlinkcolor" val="tx"/>
                              </a:ext>
                            </a:extLst>
                          </a:hlinkClick>
                        </a:rPr>
                        <a:t>60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extLst>
                  <a:ext uri="{0D108BD9-81ED-4DB2-BD59-A6C34878D82A}">
                    <a16:rowId xmlns:a16="http://schemas.microsoft.com/office/drawing/2014/main" val="1952071969"/>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Mar 2021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comment resolution on SA Ballot of P802.15.4y/D4?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Send to REVCOM around May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(May 2021 Interim)</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Incorporation of accepted and revised comments to P802.15.4y/D4?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REVCOM package</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Move 4y draft to REVCOM</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P802.15.4y-D5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P802.15.4y-D5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41373</TotalTime>
  <Words>686</Words>
  <Application>Microsoft Macintosh PowerPoint</Application>
  <PresentationFormat>On-screen Show (4:3)</PresentationFormat>
  <Paragraphs>100</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vt:lpstr>
      <vt:lpstr>Times New Roman</vt:lpstr>
      <vt:lpstr>Default Design</vt:lpstr>
      <vt:lpstr>PowerPoint Presentation</vt:lpstr>
      <vt:lpstr>IEEE 802.15.4y SECN Closing report</vt:lpstr>
      <vt:lpstr>Work Plan for Mar 2021 plenary</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781</cp:revision>
  <cp:lastPrinted>2015-07-14T16:02:16Z</cp:lastPrinted>
  <dcterms:created xsi:type="dcterms:W3CDTF">2009-07-12T16:25:16Z</dcterms:created>
  <dcterms:modified xsi:type="dcterms:W3CDTF">2021-03-09T17:34:05Z</dcterms:modified>
  <cp:category/>
</cp:coreProperties>
</file>