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app.xml" ContentType="application/vnd.openxmlformats-officedocument.extended-properties+xml"/>
  <Override PartName="/docProps/core.xml" ContentType="application/vnd.openxmlformats-package.core-properties+xml"/>
  <Override PartName="/ppt/_rels/presentation.xml.rels" ContentType="application/vnd.openxmlformats-package.relationships+xml"/>
  <Override PartName="/ppt/notesSlides/_rels/notesSlide2.xml.rels" ContentType="application/vnd.openxmlformats-package.relationships+xml"/>
  <Override PartName="/ppt/notesSlides/notesSlide2.xml" ContentType="application/vnd.openxmlformats-officedocument.presentationml.notesSlide+xml"/>
  <Override PartName="/ppt/media/image1.png" ContentType="image/png"/>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_rels/slideMaster2.xml.rels" ContentType="application/vnd.openxmlformats-package.relationships+xml"/>
  <Override PartName="/ppt/slideMasters/slideMaster4.xml" ContentType="application/vnd.openxmlformats-officedocument.presentationml.slideMaster+xml"/>
  <Override PartName="/ppt/slideMasters/slideMaster3.xml" ContentType="application/vnd.openxmlformats-officedocument.presentationml.slideMaster+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presentation.xml" ContentType="application/vnd.openxmlformats-officedocument.presentationml.presentation.main+xml"/>
  <Override PartName="/ppt/theme/theme5.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theme/theme1.xml" ContentType="application/vnd.openxmlformats-officedocument.theme+xml"/>
  <Override PartName="/ppt/theme/theme2.xml" ContentType="application/vnd.openxmlformats-officedocument.theme+xml"/>
  <Override PartName="/ppt/slideLayouts/slideLayout15.xml" ContentType="application/vnd.openxmlformats-officedocument.presentationml.slideLayout+xml"/>
  <Override PartName="/ppt/slideLayouts/slideLayout39.xml" ContentType="application/vnd.openxmlformats-officedocument.presentationml.slideLayout+xml"/>
  <Override PartName="/ppt/slideLayouts/slideLayout14.xml" ContentType="application/vnd.openxmlformats-officedocument.presentationml.slideLayout+xml"/>
  <Override PartName="/ppt/slideLayouts/slideLayout38.xml" ContentType="application/vnd.openxmlformats-officedocument.presentationml.slideLayout+xml"/>
  <Override PartName="/ppt/slideLayouts/slideLayout13.xml" ContentType="application/vnd.openxmlformats-officedocument.presentationml.slideLayout+xml"/>
  <Override PartName="/ppt/slideLayouts/slideLayout37.xml" ContentType="application/vnd.openxmlformats-officedocument.presentationml.slideLayout+xml"/>
  <Override PartName="/ppt/slideLayouts/slideLayout12.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_rels/slideLayout45.xml.rels" ContentType="application/vnd.openxmlformats-package.relationships+xml"/>
  <Override PartName="/ppt/slideLayouts/_rels/slideLayout44.xml.rels" ContentType="application/vnd.openxmlformats-package.relationships+xml"/>
  <Override PartName="/ppt/slideLayouts/_rels/slideLayout43.xml.rels" ContentType="application/vnd.openxmlformats-package.relationships+xml"/>
  <Override PartName="/ppt/slideLayouts/_rels/slideLayout42.xml.rels" ContentType="application/vnd.openxmlformats-package.relationships+xml"/>
  <Override PartName="/ppt/slideLayouts/_rels/slideLayout41.xml.rels" ContentType="application/vnd.openxmlformats-package.relationships+xml"/>
  <Override PartName="/ppt/slideLayouts/_rels/slideLayout40.xml.rels" ContentType="application/vnd.openxmlformats-package.relationships+xml"/>
  <Override PartName="/ppt/slideLayouts/_rels/slideLayout38.xml.rels" ContentType="application/vnd.openxmlformats-package.relationships+xml"/>
  <Override PartName="/ppt/slideLayouts/_rels/slideLayout37.xml.rels" ContentType="application/vnd.openxmlformats-package.relationships+xml"/>
  <Override PartName="/ppt/slideLayouts/_rels/slideLayout16.xml.rels" ContentType="application/vnd.openxmlformats-package.relationships+xml"/>
  <Override PartName="/ppt/slideLayouts/_rels/slideLayout15.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7.xml.rels" ContentType="application/vnd.openxmlformats-package.relationships+xml"/>
  <Override PartName="/ppt/slideLayouts/_rels/slideLayout12.xml.rels" ContentType="application/vnd.openxmlformats-package.relationships+xml"/>
  <Override PartName="/ppt/slideLayouts/_rels/slideLayout48.xml.rels" ContentType="application/vnd.openxmlformats-package.relationships+xml"/>
  <Override PartName="/ppt/slideLayouts/_rels/slideLayout4.xml.rels" ContentType="application/vnd.openxmlformats-package.relationships+xml"/>
  <Override PartName="/ppt/slideLayouts/_rels/slideLayout46.xml.rels" ContentType="application/vnd.openxmlformats-package.relationships+xml"/>
  <Override PartName="/ppt/slideLayouts/_rels/slideLayout2.xml.rels" ContentType="application/vnd.openxmlformats-package.relationships+xml"/>
  <Override PartName="/ppt/slideLayouts/_rels/slideLayout18.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7.xml.rels" ContentType="application/vnd.openxmlformats-package.relationships+xml"/>
  <Override PartName="/ppt/slideLayouts/_rels/slideLayout3.xml.rels" ContentType="application/vnd.openxmlformats-package.relationships+xml"/>
  <Override PartName="/ppt/slideLayouts/_rels/slideLayout19.xml.rels" ContentType="application/vnd.openxmlformats-package.relationships+xml"/>
  <Override PartName="/ppt/slideLayouts/_rels/slideLayout3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30.xml.rels" ContentType="application/vnd.openxmlformats-package.relationships+xml"/>
  <Override PartName="/ppt/slideLayouts/_rels/slideLayout25.xml.rels" ContentType="application/vnd.openxmlformats-package.relationships+xml"/>
  <Override PartName="/ppt/slideLayouts/_rels/slideLayout31.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32.xml.rels" ContentType="application/vnd.openxmlformats-package.relationships+xml"/>
  <Override PartName="/ppt/slideLayouts/_rels/slideLayout28.xml.rels" ContentType="application/vnd.openxmlformats-package.relationships+xml"/>
  <Override PartName="/ppt/slideLayouts/_rels/slideLayout10.xml.rels" ContentType="application/vnd.openxmlformats-package.relationships+xml"/>
  <Override PartName="/ppt/slideLayouts/_rels/slideLayout29.xml.rels" ContentType="application/vnd.openxmlformats-package.relationships+xml"/>
  <Override PartName="/ppt/slideLayouts/_rels/slideLayout8.xml.rels" ContentType="application/vnd.openxmlformats-package.relationships+xml"/>
  <Override PartName="/ppt/slideLayouts/_rels/slideLayout33.xml.rels" ContentType="application/vnd.openxmlformats-package.relationships+xml"/>
  <Override PartName="/ppt/slideLayouts/_rels/slideLayout9.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46.xml" ContentType="application/vnd.openxmlformats-officedocument.presentationml.slideLayout+xml"/>
  <Override PartName="/ppt/slideLayouts/slideLayout21.xml" ContentType="application/vnd.openxmlformats-officedocument.presentationml.slideLayout+xml"/>
  <Override PartName="/ppt/slideLayouts/slideLayout47.xml" ContentType="application/vnd.openxmlformats-officedocument.presentationml.slideLayout+xml"/>
  <Override PartName="/ppt/slideLayouts/slideLayout22.xml" ContentType="application/vnd.openxmlformats-officedocument.presentationml.slideLayout+xml"/>
  <Override PartName="/ppt/slideLayouts/slideLayout48.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10.xml" ContentType="application/vnd.openxmlformats-officedocument.presentationml.slideLayout+xml"/>
  <Override PartName="/ppt/slideLayouts/slideLayout35.xml" ContentType="application/vnd.openxmlformats-officedocument.presentationml.slideLayout+xml"/>
  <Override PartName="/ppt/slideLayouts/slideLayout11.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20.xml" ContentType="application/vnd.openxmlformats-officedocument.presentationml.slideLayout+xml"/>
  <Override PartName="/ppt/slideLayouts/slideLayout9.xml" ContentType="application/vnd.openxmlformats-officedocument.presentationml.slideLayout+xml"/>
  <Override PartName="/ppt/slideLayouts/slideLayout44.xml" ContentType="application/vnd.openxmlformats-officedocument.presentationml.slideLayout+xml"/>
  <Override PartName="/ppt/slideLayouts/slideLayout8.xml" ContentType="application/vnd.openxmlformats-officedocument.presentationml.slideLayout+xml"/>
  <Override PartName="/ppt/slideLayouts/slideLayout43.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6.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22.xml.rels" ContentType="application/vnd.openxmlformats-package.relationships+xml"/>
  <Override PartName="/ppt/slides/_rels/slide21.xml.rels" ContentType="application/vnd.openxmlformats-package.relationships+xml"/>
  <Override PartName="/ppt/slides/_rels/slide20.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1.xml.rels" ContentType="application/vnd.openxmlformats-package.relationships+xml"/>
  <Override PartName="/ppt/slides/_rels/slide9.xml.rels" ContentType="application/vnd.openxmlformats-package.relationships+xml"/>
  <Override PartName="/ppt/slides/_rels/slide2.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9" Type="http://schemas.openxmlformats.org/officeDocument/2006/relationships/slide" Target="slides/slide3.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slide" Target="slides/slide12.xml"/><Relationship Id="rId19" Type="http://schemas.openxmlformats.org/officeDocument/2006/relationships/slide" Target="slides/slide13.xml"/><Relationship Id="rId20" Type="http://schemas.openxmlformats.org/officeDocument/2006/relationships/slide" Target="slides/slide14.xml"/><Relationship Id="rId21" Type="http://schemas.openxmlformats.org/officeDocument/2006/relationships/slide" Target="slides/slide15.xml"/><Relationship Id="rId22" Type="http://schemas.openxmlformats.org/officeDocument/2006/relationships/slide" Target="slides/slide16.xml"/><Relationship Id="rId23" Type="http://schemas.openxmlformats.org/officeDocument/2006/relationships/slide" Target="slides/slide17.xml"/><Relationship Id="rId24" Type="http://schemas.openxmlformats.org/officeDocument/2006/relationships/slide" Target="slides/slide18.xml"/><Relationship Id="rId25" Type="http://schemas.openxmlformats.org/officeDocument/2006/relationships/slide" Target="slides/slide19.xml"/><Relationship Id="rId26" Type="http://schemas.openxmlformats.org/officeDocument/2006/relationships/slide" Target="slides/slide20.xml"/><Relationship Id="rId27" Type="http://schemas.openxmlformats.org/officeDocument/2006/relationships/slide" Target="slides/slide21.xml"/><Relationship Id="rId28" Type="http://schemas.openxmlformats.org/officeDocument/2006/relationships/slide" Target="slides/slide22.xml"/>
</Relationships>
</file>

<file path=ppt/notesMasters/_rels/notesMaster1.xml.rels><?xml version="1.0" encoding="UTF-8"?>
<Relationships xmlns="http://schemas.openxmlformats.org/package/2006/relationships"><Relationship Id="rId1" Type="http://schemas.openxmlformats.org/officeDocument/2006/relationships/theme" Target="../theme/theme5.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4"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185"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186"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 </a:t>
            </a:r>
            <a:endParaRPr b="0" lang="en-US" sz="1400" spc="-1" strike="noStrike">
              <a:latin typeface="Times New Roman"/>
            </a:endParaRPr>
          </a:p>
        </p:txBody>
      </p:sp>
      <p:sp>
        <p:nvSpPr>
          <p:cNvPr id="187"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 </a:t>
            </a:r>
            <a:endParaRPr b="0" lang="en-US" sz="1400" spc="-1" strike="noStrike">
              <a:latin typeface="Times New Roman"/>
            </a:endParaRPr>
          </a:p>
        </p:txBody>
      </p:sp>
      <p:sp>
        <p:nvSpPr>
          <p:cNvPr id="188"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 </a:t>
            </a:r>
            <a:endParaRPr b="0" lang="en-US" sz="1400" spc="-1" strike="noStrike">
              <a:latin typeface="Times New Roman"/>
            </a:endParaRPr>
          </a:p>
        </p:txBody>
      </p:sp>
      <p:sp>
        <p:nvSpPr>
          <p:cNvPr id="189"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030FD973-24A4-492A-89AB-45E9C5A91C85}" type="slidenum">
              <a:rPr b="0" lang="en-US" sz="1400" spc="-1" strike="noStrike">
                <a:latin typeface="Times New Roman"/>
              </a:rPr>
              <a:t>1</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9" name="CustomShape 1"/>
          <p:cNvSpPr/>
          <p:nvPr/>
        </p:nvSpPr>
        <p:spPr>
          <a:xfrm>
            <a:off x="3288600" y="9736920"/>
            <a:ext cx="883080" cy="789480"/>
          </a:xfrm>
          <a:prstGeom prst="rect">
            <a:avLst/>
          </a:prstGeom>
          <a:noFill/>
          <a:ln>
            <a:noFill/>
          </a:ln>
        </p:spPr>
        <p:style>
          <a:lnRef idx="0"/>
          <a:fillRef idx="0"/>
          <a:effectRef idx="0"/>
          <a:fontRef idx="minor"/>
        </p:style>
        <p:txBody>
          <a:bodyPr lIns="0" rIns="0" tIns="0" bIns="0">
            <a:noAutofit/>
          </a:bodyPr>
          <a:p>
            <a:pPr algn="r">
              <a:lnSpc>
                <a:spcPct val="100000"/>
              </a:lnSpc>
            </a:pPr>
            <a:fld id="{F26BFA38-7593-475B-B797-1E0731A2E6E4}" type="slidenum">
              <a:rPr b="0" lang="en-US" sz="1300" spc="-1" strike="noStrike">
                <a:solidFill>
                  <a:srgbClr val="000000"/>
                </a:solidFill>
                <a:latin typeface="Times New Roman"/>
                <a:ea typeface="MS PGothic"/>
              </a:rPr>
              <a:t>&lt;number&gt;</a:t>
            </a:fld>
            <a:endParaRPr b="0" lang="en-US" sz="1300" spc="-1" strike="noStrike">
              <a:latin typeface="Arial"/>
            </a:endParaRPr>
          </a:p>
        </p:txBody>
      </p:sp>
      <p:sp>
        <p:nvSpPr>
          <p:cNvPr id="250" name="PlaceHolder 2"/>
          <p:cNvSpPr>
            <a:spLocks noGrp="1"/>
          </p:cNvSpPr>
          <p:nvPr>
            <p:ph type="body"/>
          </p:nvPr>
        </p:nvSpPr>
        <p:spPr>
          <a:xfrm>
            <a:off x="1036080" y="4777200"/>
            <a:ext cx="5685480" cy="4511520"/>
          </a:xfrm>
          <a:prstGeom prst="rect">
            <a:avLst/>
          </a:prstGeom>
        </p:spPr>
        <p:txBody>
          <a:bodyPr lIns="95760" rIns="95760" tIns="47160" bIns="47160">
            <a:noAutofit/>
          </a:bodyPr>
          <a:p>
            <a:endParaRPr b="0" lang="en-US" sz="2000" spc="-1" strike="noStrike">
              <a:latin typeface="Arial"/>
            </a:endParaRPr>
          </a:p>
        </p:txBody>
      </p:sp>
      <p:sp>
        <p:nvSpPr>
          <p:cNvPr id="251" name="PlaceHolder 3"/>
          <p:cNvSpPr>
            <a:spLocks noGrp="1"/>
          </p:cNvSpPr>
          <p:nvPr>
            <p:ph type="sldImg"/>
          </p:nvPr>
        </p:nvSpPr>
        <p:spPr>
          <a:xfrm>
            <a:off x="1282680" y="760320"/>
            <a:ext cx="5197680" cy="374400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8880" cy="39769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240"/>
            <a:ext cx="8228880" cy="53096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8880" cy="39769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8880" cy="39769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240"/>
            <a:ext cx="8228880" cy="53096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8"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49" name="PlaceHolder 2"/>
          <p:cNvSpPr>
            <a:spLocks noGrp="1"/>
          </p:cNvSpPr>
          <p:nvPr>
            <p:ph type="subTitle"/>
          </p:nvPr>
        </p:nvSpPr>
        <p:spPr>
          <a:xfrm>
            <a:off x="457200" y="1604520"/>
            <a:ext cx="8228880" cy="397692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0"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51" name="PlaceHolder 2"/>
          <p:cNvSpPr>
            <a:spLocks noGrp="1"/>
          </p:cNvSpPr>
          <p:nvPr>
            <p:ph type="body"/>
          </p:nvPr>
        </p:nvSpPr>
        <p:spPr>
          <a:xfrm>
            <a:off x="457200" y="1604520"/>
            <a:ext cx="822888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2"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53"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54"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5"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6" name="PlaceHolder 1"/>
          <p:cNvSpPr>
            <a:spLocks noGrp="1"/>
          </p:cNvSpPr>
          <p:nvPr>
            <p:ph type="subTitle"/>
          </p:nvPr>
        </p:nvSpPr>
        <p:spPr>
          <a:xfrm>
            <a:off x="457200" y="273240"/>
            <a:ext cx="8228880" cy="53096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7"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58"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59"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160"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1"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62"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163"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64"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5"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66"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67"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68"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69"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70" name="PlaceHolder 2"/>
          <p:cNvSpPr>
            <a:spLocks noGrp="1"/>
          </p:cNvSpPr>
          <p:nvPr>
            <p:ph type="body"/>
          </p:nvPr>
        </p:nvSpPr>
        <p:spPr>
          <a:xfrm>
            <a:off x="457200" y="1604520"/>
            <a:ext cx="8228880" cy="1896840"/>
          </a:xfrm>
          <a:prstGeom prst="rect">
            <a:avLst/>
          </a:prstGeom>
        </p:spPr>
        <p:txBody>
          <a:bodyPr lIns="0" rIns="0" tIns="0" bIns="0">
            <a:normAutofit/>
          </a:bodyPr>
          <a:p>
            <a:endParaRPr b="0" lang="en-US" sz="3200" spc="-1" strike="noStrike">
              <a:latin typeface="Arial"/>
            </a:endParaRPr>
          </a:p>
        </p:txBody>
      </p:sp>
      <p:sp>
        <p:nvSpPr>
          <p:cNvPr id="171" name="PlaceHolder 3"/>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2"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73"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174"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175"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
        <p:nvSpPr>
          <p:cNvPr id="176" name="PlaceHolder 5"/>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7"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178"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79"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2"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240"/>
            <a:ext cx="8228880" cy="5309640"/>
          </a:xfrm>
          <a:prstGeom prst="rect">
            <a:avLst/>
          </a:prstGeom>
        </p:spPr>
        <p:txBody>
          <a:bodyPr lIns="0" rIns="0" tIns="0" bIns="0" anchor="ctr">
            <a:spAutoFit/>
          </a:bodyPr>
          <a:p>
            <a:pPr algn="ct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3880" y="1604520"/>
            <a:ext cx="4015440" cy="397692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440" cy="397692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3880" y="3682080"/>
            <a:ext cx="40154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240"/>
            <a:ext cx="8228880" cy="1145160"/>
          </a:xfrm>
          <a:prstGeom prst="rect">
            <a:avLst/>
          </a:prstGeom>
        </p:spPr>
        <p:txBody>
          <a:bodyPr lIns="0" rIns="0" tIns="0" bIns="0" anchor="ctr">
            <a:sp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44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3880" y="1604520"/>
            <a:ext cx="401544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888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720" cy="2066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802-15-21-0148-00</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960" cy="2984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960" cy="2984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8FFA9A25-9CC2-4009-A81F-3A347C5A7D80}" type="slidenum">
              <a:rPr b="0" lang="en-US" sz="2000" spc="-1" strike="noStrike">
                <a:solidFill>
                  <a:srgbClr val="000000"/>
                </a:solidFill>
                <a:latin typeface="Times New Roman"/>
                <a:ea typeface="DejaVu Sans"/>
              </a:rPr>
              <a:t>&lt;number&gt;</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31960" cy="2984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7520" cy="2066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8" name="PlaceHolder 9"/>
          <p:cNvSpPr>
            <a:spLocks noGrp="1"/>
          </p:cNvSpPr>
          <p:nvPr>
            <p:ph type="title"/>
          </p:nvPr>
        </p:nvSpPr>
        <p:spPr>
          <a:xfrm>
            <a:off x="457200" y="273240"/>
            <a:ext cx="8228880" cy="1145160"/>
          </a:xfrm>
          <a:prstGeom prst="rect">
            <a:avLst/>
          </a:prstGeom>
        </p:spPr>
        <p:txBody>
          <a:bodyPr lIns="0" rIns="0" tIns="0" bIns="0" anchor="ctr">
            <a:spAutoFit/>
          </a:bodyPr>
          <a:p>
            <a:r>
              <a:rPr b="0" lang="en-US" sz="1800" spc="-1" strike="noStrike">
                <a:latin typeface="Arial"/>
              </a:rPr>
              <a:t>Click to edit the title text format</a:t>
            </a:r>
            <a:endParaRPr b="0" lang="en-US" sz="18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720" cy="2066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802-15-21-0148-00</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960" cy="2984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960" cy="2984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E3328E85-7FA4-4CEB-AAD8-255285F1C20C}"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31960" cy="2984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7520" cy="2066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5720" cy="2066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802-15-21-0148-00</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1960" cy="2984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1960" cy="2984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06FC3D91-74CF-47DF-B265-6C9365239605}"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31960" cy="2984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7520" cy="2066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55720" cy="2066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en-US" sz="1400" spc="-1" strike="noStrike">
                <a:solidFill>
                  <a:srgbClr val="000000"/>
                </a:solidFill>
                <a:latin typeface="Times New Roman"/>
                <a:ea typeface="DejaVu Sans"/>
              </a:rPr>
              <a:t>doc.: 802-15-21-0148-00</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31960" cy="298440"/>
          </a:xfrm>
          <a:prstGeom prst="rect">
            <a:avLst/>
          </a:prstGeom>
          <a:noFill/>
          <a:ln>
            <a:noFill/>
          </a:ln>
        </p:spPr>
        <p:style>
          <a:lnRef idx="0"/>
          <a:fillRef idx="0"/>
          <a:effectRef idx="0"/>
          <a:fontRef idx="minor"/>
        </p:style>
        <p:txBody>
          <a:bodyPr lIns="0" rIns="0" tIns="0" bIns="0">
            <a:noAutofit/>
          </a:bodyPr>
          <a:p>
            <a:pPr>
              <a:lnSpc>
                <a:spcPct val="100000"/>
              </a:lnSpc>
            </a:pPr>
            <a:r>
              <a:rPr b="0" lang="en-US"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31960" cy="298440"/>
          </a:xfrm>
          <a:prstGeom prst="rect">
            <a:avLst/>
          </a:prstGeom>
          <a:noFill/>
          <a:ln>
            <a:noFill/>
          </a:ln>
        </p:spPr>
        <p:style>
          <a:lnRef idx="0"/>
          <a:fillRef idx="0"/>
          <a:effectRef idx="0"/>
          <a:fontRef idx="minor"/>
        </p:style>
        <p:txBody>
          <a:bodyPr lIns="0" rIns="0" tIns="0" bIns="0">
            <a:noAutofit/>
          </a:bodyPr>
          <a:p>
            <a:pPr algn="ctr">
              <a:lnSpc>
                <a:spcPct val="100000"/>
              </a:lnSpc>
            </a:pPr>
            <a:r>
              <a:rPr b="0" lang="en-US" sz="2000" spc="-1" strike="noStrike">
                <a:solidFill>
                  <a:srgbClr val="000000"/>
                </a:solidFill>
                <a:latin typeface="Times New Roman"/>
                <a:ea typeface="DejaVu Sans"/>
              </a:rPr>
              <a:t>Page </a:t>
            </a:r>
            <a:fld id="{722B9F19-B81A-40ED-A3CF-17E7B11E42E5}" type="slidenum">
              <a:rPr b="0" lang="en-US" sz="2000" spc="-1" strike="noStrike">
                <a:solidFill>
                  <a:srgbClr val="000000"/>
                </a:solidFill>
                <a:latin typeface="Times New Roman"/>
                <a:ea typeface="DejaVu Sans"/>
              </a:rPr>
              <a:t>1</a:t>
            </a:fld>
            <a:r>
              <a:rPr b="0" lang="en-US"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31960" cy="298440"/>
          </a:xfrm>
          <a:prstGeom prst="rect">
            <a:avLst/>
          </a:prstGeom>
          <a:noFill/>
          <a:ln>
            <a:noFill/>
          </a:ln>
        </p:spPr>
        <p:style>
          <a:lnRef idx="0"/>
          <a:fillRef idx="0"/>
          <a:effectRef idx="0"/>
          <a:fontRef idx="minor"/>
        </p:style>
        <p:txBody>
          <a:bodyPr lIns="0" rIns="0" tIns="0" bIns="0">
            <a:noAutofit/>
          </a:bodyPr>
          <a:p>
            <a:pPr algn="r">
              <a:lnSpc>
                <a:spcPct val="100000"/>
              </a:lnSpc>
            </a:pPr>
            <a:r>
              <a:rPr b="0" lang="en-US"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7520" cy="206640"/>
          </a:xfrm>
          <a:prstGeom prst="rect">
            <a:avLst/>
          </a:prstGeom>
          <a:noFill/>
          <a:ln>
            <a:noFill/>
          </a:ln>
        </p:spPr>
        <p:style>
          <a:lnRef idx="0"/>
          <a:fillRef idx="0"/>
          <a:effectRef idx="0"/>
          <a:fontRef idx="minor"/>
        </p:style>
        <p:txBody>
          <a:bodyPr lIns="0" rIns="0" tIns="0" bIns="0" anchor="b">
            <a:noAutofit/>
          </a:bodyPr>
          <a:p>
            <a:pPr>
              <a:lnSpc>
                <a:spcPct val="100000"/>
              </a:lnSpc>
            </a:pPr>
            <a:r>
              <a:rPr b="1" lang="en-US" sz="1400" spc="-1" strike="noStrike">
                <a:solidFill>
                  <a:srgbClr val="000000"/>
                </a:solidFill>
                <a:latin typeface="Times New Roman"/>
                <a:ea typeface="DejaVu Sans"/>
              </a:rPr>
              <a:t>Mar 2021</a:t>
            </a:r>
            <a:endParaRPr b="0" lang="en-US" sz="1400" spc="-1" strike="noStrike">
              <a:latin typeface="Arial"/>
            </a:endParaRPr>
          </a:p>
        </p:txBody>
      </p:sp>
      <p:sp>
        <p:nvSpPr>
          <p:cNvPr id="146" name="PlaceHolder 9"/>
          <p:cNvSpPr>
            <a:spLocks noGrp="1"/>
          </p:cNvSpPr>
          <p:nvPr>
            <p:ph type="title"/>
          </p:nvPr>
        </p:nvSpPr>
        <p:spPr>
          <a:xfrm>
            <a:off x="457200" y="273240"/>
            <a:ext cx="8228880" cy="1145160"/>
          </a:xfrm>
          <a:prstGeom prst="rect">
            <a:avLst/>
          </a:prstGeom>
        </p:spPr>
        <p:txBody>
          <a:bodyPr lIns="0" rIns="0" tIns="0" bIns="0" anchor="ctr">
            <a:spAutoFit/>
          </a:bodyPr>
          <a:p>
            <a:r>
              <a:rPr b="0" lang="en-US" sz="1800" spc="-1" strike="noStrike">
                <a:latin typeface="Arial"/>
              </a:rPr>
              <a:t>Click to edit the title text format</a:t>
            </a:r>
            <a:endParaRPr b="0" lang="en-US" sz="1800" spc="-1" strike="noStrike">
              <a:latin typeface="Arial"/>
            </a:endParaRPr>
          </a:p>
        </p:txBody>
      </p:sp>
      <p:sp>
        <p:nvSpPr>
          <p:cNvPr id="147" name="PlaceHolder 10"/>
          <p:cNvSpPr>
            <a:spLocks noGrp="1"/>
          </p:cNvSpPr>
          <p:nvPr>
            <p:ph type="body"/>
          </p:nvPr>
        </p:nvSpPr>
        <p:spPr>
          <a:xfrm>
            <a:off x="457200" y="1604520"/>
            <a:ext cx="822888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3.xml.rels><?xml version="1.0" encoding="UTF-8"?>
<Relationships xmlns="http://schemas.openxmlformats.org/package/2006/relationships"><Relationship Id="rId1" Type="http://schemas.openxmlformats.org/officeDocument/2006/relationships/hyperlink" Target="https://datatracker.ietf.org/doc/draft-ietf-6tisch-architecture/" TargetMode="External"/><Relationship Id="rId2" Type="http://schemas.openxmlformats.org/officeDocument/2006/relationships/hyperlink" Target="https://datatracker.ietf.org/doc/draft-ietf-6tisch-enrollment-enhanced-beacon/" TargetMode="External"/><Relationship Id="rId3" Type="http://schemas.openxmlformats.org/officeDocument/2006/relationships/hyperlink" Target="https://datatracker.ietf.org/doc/draft-ietf-6tisch-minimal-security/" TargetMode="External"/><Relationship Id="rId4" Type="http://schemas.openxmlformats.org/officeDocument/2006/relationships/hyperlink" Target="https://datatracker.ietf.org/doc/draft-ietf-6tisch-msf/" TargetMode="External"/><Relationship Id="rId5" Type="http://schemas.openxmlformats.org/officeDocument/2006/relationships/slideLayout" Target="../slideLayouts/slideLayout25.xml"/>
</Relationships>
</file>

<file path=ppt/slides/_rels/slide14.xml.rels><?xml version="1.0" encoding="UTF-8"?>
<Relationships xmlns="http://schemas.openxmlformats.org/package/2006/relationships"><Relationship Id="rId1" Type="http://schemas.openxmlformats.org/officeDocument/2006/relationships/hyperlink" Target="https://codimd.ietf.org/notes-ietf-110-raw" TargetMode="External"/><Relationship Id="rId2" Type="http://schemas.openxmlformats.org/officeDocument/2006/relationships/hyperlink" Target="https://datatracker.ietf.org/doc/draft-ietf-raw-ldacs/" TargetMode="External"/><Relationship Id="rId3" Type="http://schemas.openxmlformats.org/officeDocument/2006/relationships/hyperlink" Target="https://datatracker.ietf.org/doc/draft-ietf-raw-technologies/" TargetMode="External"/><Relationship Id="rId4" Type="http://schemas.openxmlformats.org/officeDocument/2006/relationships/hyperlink" Target="https://datatracker.ietf.org/doc/draft-pthubert-raw-architecture/" TargetMode="External"/><Relationship Id="rId5" Type="http://schemas.openxmlformats.org/officeDocument/2006/relationships/hyperlink" Target="https://datatracker.ietf.org/doc/draft-ietf-raw-use-cases/" TargetMode="External"/><Relationship Id="rId6" Type="http://schemas.openxmlformats.org/officeDocument/2006/relationships/slideLayout" Target="../slideLayouts/slideLayout25.xml"/>
</Relationships>
</file>

<file path=ppt/slides/_rels/slide15.xml.rels><?xml version="1.0" encoding="UTF-8"?>
<Relationships xmlns="http://schemas.openxmlformats.org/package/2006/relationships"><Relationship Id="rId1" Type="http://schemas.openxmlformats.org/officeDocument/2006/relationships/hyperlink" Target="https://codimd.ietf.org/notes-ietf-110-core" TargetMode="External"/><Relationship Id="rId2" Type="http://schemas.openxmlformats.org/officeDocument/2006/relationships/hyperlink" Target="https://datatracker.ietf.org/doc/draft-ietf-core-stateless/" TargetMode="External"/><Relationship Id="rId3" Type="http://schemas.openxmlformats.org/officeDocument/2006/relationships/slideLayout" Target="../slideLayouts/slideLayout25.xml"/>
</Relationships>
</file>

<file path=ppt/slides/_rels/slide16.xml.rels><?xml version="1.0" encoding="UTF-8"?>
<Relationships xmlns="http://schemas.openxmlformats.org/package/2006/relationships"><Relationship Id="rId1" Type="http://schemas.openxmlformats.org/officeDocument/2006/relationships/hyperlink" Target="https://codimd.ietf.org/notes-ietf-110-6lo" TargetMode="External"/><Relationship Id="rId2" Type="http://schemas.openxmlformats.org/officeDocument/2006/relationships/slideLayout" Target="../slideLayouts/slideLayout25.xml"/>
</Relationships>
</file>

<file path=ppt/slides/_rels/slide17.xml.rels><?xml version="1.0" encoding="UTF-8"?>
<Relationships xmlns="http://schemas.openxmlformats.org/package/2006/relationships"><Relationship Id="rId1" Type="http://schemas.openxmlformats.org/officeDocument/2006/relationships/hyperlink" Target="https://codimd.ietf.org/notes-ietf-110-roll" TargetMode="External"/><Relationship Id="rId2" Type="http://schemas.openxmlformats.org/officeDocument/2006/relationships/hyperlink" Target="https://datatracker.ietf.org/doc/draft-ietf-roll-unaware-leaves/" TargetMode="External"/><Relationship Id="rId3" Type="http://schemas.openxmlformats.org/officeDocument/2006/relationships/hyperlink" Target="https://datatracker.ietf.org/doc/draft-ietf-roll-useofrplinfo/" TargetMode="External"/><Relationship Id="rId4" Type="http://schemas.openxmlformats.org/officeDocument/2006/relationships/slideLayout" Target="../slideLayouts/slideLayout25.xml"/>
</Relationships>
</file>

<file path=ppt/slides/_rels/slide18.xml.rels><?xml version="1.0" encoding="UTF-8"?>
<Relationships xmlns="http://schemas.openxmlformats.org/package/2006/relationships"><Relationship Id="rId1" Type="http://schemas.openxmlformats.org/officeDocument/2006/relationships/hyperlink" Target="https://codimd.ietf.org/notes-ietf-110-suit" TargetMode="External"/><Relationship Id="rId2" Type="http://schemas.openxmlformats.org/officeDocument/2006/relationships/slideLayout" Target="../slideLayouts/slideLayout25.xml"/>
</Relationships>
</file>

<file path=ppt/slides/_rels/slide19.xml.rels><?xml version="1.0" encoding="UTF-8"?>
<Relationships xmlns="http://schemas.openxmlformats.org/package/2006/relationships"><Relationship Id="rId1" Type="http://schemas.openxmlformats.org/officeDocument/2006/relationships/hyperlink" Target="https://codimd.ietf.org/notes-ietf-110-lpwan" TargetMode="External"/><Relationship Id="rId2" Type="http://schemas.openxmlformats.org/officeDocument/2006/relationships/slideLayout" Target="../slideLayouts/slideLayout25.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20.xml.rels><?xml version="1.0" encoding="UTF-8"?>
<Relationships xmlns="http://schemas.openxmlformats.org/package/2006/relationships"><Relationship Id="rId1" Type="http://schemas.openxmlformats.org/officeDocument/2006/relationships/hyperlink" Target="https://datatracker.ietf.org/doc/minutes-110-lake/" TargetMode="External"/><Relationship Id="rId2" Type="http://schemas.openxmlformats.org/officeDocument/2006/relationships/hyperlink" Target="https://datatracker.ietf.org/doc/draft-ietf-lake-edhoc/" TargetMode="External"/><Relationship Id="rId3" Type="http://schemas.openxmlformats.org/officeDocument/2006/relationships/hyperlink" Target="https://datatracker.ietf.org/doc/draft-ietf-6tisch-minimal-security/" TargetMode="External"/><Relationship Id="rId4" Type="http://schemas.openxmlformats.org/officeDocument/2006/relationships/slideLayout" Target="../slideLayouts/slideLayout25.xml"/>
</Relationships>
</file>

<file path=ppt/slides/_rels/slide21.xml.rels><?xml version="1.0" encoding="UTF-8"?>
<Relationships xmlns="http://schemas.openxmlformats.org/package/2006/relationships"><Relationship Id="rId1" Type="http://schemas.openxmlformats.org/officeDocument/2006/relationships/hyperlink" Target="https://codimd.ietf.org/notes-ietf-110-anima" TargetMode="External"/><Relationship Id="rId2" Type="http://schemas.openxmlformats.org/officeDocument/2006/relationships/slideLayout" Target="../slideLayouts/slideLayout25.xml"/>
</Relationships>
</file>

<file path=ppt/slides/_rels/slide22.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37.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hyperlink" Target="http://standards.ieee.org/about/sasb/patcom/materials.html" TargetMode="External"/><Relationship Id="rId3"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opman/sect6.html" TargetMode="External"/><Relationship Id="rId3"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tandards.ieee.org/faqs/copyrights.html/" TargetMode="External"/><Relationship Id="rId5" Type="http://schemas.openxmlformats.org/officeDocument/2006/relationships/hyperlink" Target="http://standards.ieee.org/develop/policies/best_practices_for_ieee_standards_development_051215.pdf" TargetMode="External"/><Relationship Id="rId6" Type="http://schemas.openxmlformats.org/officeDocument/2006/relationships/hyperlink" Target="https://standards.ieee.org/about/policies/opman/sect6.html" TargetMode="External"/><Relationship Id="rId7"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90" name="CustomShape 1"/>
          <p:cNvSpPr/>
          <p:nvPr/>
        </p:nvSpPr>
        <p:spPr>
          <a:xfrm>
            <a:off x="152280" y="609480"/>
            <a:ext cx="8984880" cy="461952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en-US"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US" sz="1600" spc="-1" strike="noStrike">
                <a:solidFill>
                  <a:srgbClr val="000000"/>
                </a:solidFill>
                <a:latin typeface="Times New Roman"/>
                <a:ea typeface="DejaVu Sans"/>
              </a:rPr>
              <a:t>Submission Title:</a:t>
            </a:r>
            <a:r>
              <a:rPr b="0" lang="en-US" sz="1600" spc="-1" strike="noStrike">
                <a:solidFill>
                  <a:srgbClr val="000000"/>
                </a:solidFill>
                <a:latin typeface="Times New Roman"/>
                <a:ea typeface="DejaVu Sans"/>
              </a:rPr>
              <a:t> SC IETF March Slides</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Date Submitted: 14 March, 2021</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Source:</a:t>
            </a:r>
            <a:r>
              <a:rPr b="0" lang="en-US" sz="1600" spc="-1" strike="noStrike">
                <a:solidFill>
                  <a:srgbClr val="000000"/>
                </a:solidFill>
                <a:latin typeface="Times New Roman"/>
                <a:ea typeface="DejaVu Sans"/>
              </a:rPr>
              <a:t> Tero Kivinen</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US" sz="1600" spc="-1" strike="noStrike">
                <a:solidFill>
                  <a:srgbClr val="000000"/>
                </a:solidFill>
                <a:latin typeface="Times New Roman"/>
                <a:ea typeface="DejaVu Sans"/>
              </a:rPr>
              <a:t>E-Mail: kivinen@iki.fi</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Re:</a:t>
            </a:r>
            <a:r>
              <a:rPr b="0" lang="en-US" sz="1600" spc="-1" strike="noStrike">
                <a:solidFill>
                  <a:srgbClr val="000000"/>
                </a:solidFill>
                <a:latin typeface="Times New Roman"/>
                <a:ea typeface="DejaVu Sans"/>
              </a:rPr>
              <a:t> SC IETF March Slides</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Abstract:</a:t>
            </a:r>
            <a:r>
              <a:rPr b="0" lang="en-US"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US" sz="1600" spc="-1" strike="noStrike">
                <a:solidFill>
                  <a:srgbClr val="000000"/>
                </a:solidFill>
                <a:latin typeface="Times New Roman"/>
                <a:ea typeface="DejaVu Sans"/>
              </a:rPr>
              <a:t>Opening Report and slides for SC IETF March Meeting.</a:t>
            </a:r>
            <a:endParaRPr b="0" lang="en-US" sz="1600" spc="-1" strike="noStrike">
              <a:latin typeface="Arial"/>
            </a:endParaRPr>
          </a:p>
          <a:p>
            <a:pPr>
              <a:lnSpc>
                <a:spcPct val="100000"/>
              </a:lnSpc>
              <a:spcBef>
                <a:spcPts val="598"/>
              </a:spcBef>
              <a:spcAft>
                <a:spcPts val="598"/>
              </a:spcAft>
            </a:pPr>
            <a:r>
              <a:rPr b="1" lang="en-US" sz="1600" spc="-1" strike="noStrike">
                <a:solidFill>
                  <a:srgbClr val="000000"/>
                </a:solidFill>
                <a:latin typeface="Times New Roman"/>
                <a:ea typeface="DejaVu Sans"/>
              </a:rPr>
              <a:t>Purpose: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Notice: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US" sz="1600" spc="-1" strike="noStrike">
                <a:solidFill>
                  <a:srgbClr val="000000"/>
                </a:solidFill>
                <a:latin typeface="Times New Roman"/>
                <a:ea typeface="DejaVu Sans"/>
              </a:rPr>
              <a:t>Release:</a:t>
            </a:r>
            <a:r>
              <a:rPr b="0" lang="en-US" sz="1600" spc="-1" strike="noStrike">
                <a:solidFill>
                  <a:srgbClr val="000000"/>
                </a:solidFill>
                <a:latin typeface="Times New Roman"/>
                <a:ea typeface="DejaVu Sans"/>
              </a:rPr>
              <a:t>	</a:t>
            </a:r>
            <a:r>
              <a:rPr b="0" lang="en-US"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US"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 dur="indefinite" restart="never" nodeType="tmRoot">
          <p:childTnLst>
            <p:seq>
              <p:cTn id="2" dur="indefinite"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9" name="CustomShape 1"/>
          <p:cNvSpPr/>
          <p:nvPr/>
        </p:nvSpPr>
        <p:spPr>
          <a:xfrm>
            <a:off x="685800" y="685440"/>
            <a:ext cx="7765560" cy="1060200"/>
          </a:xfrm>
          <a:prstGeom prst="rect">
            <a:avLst/>
          </a:prstGeom>
          <a:noFill/>
          <a:ln>
            <a:noFill/>
          </a:ln>
        </p:spPr>
        <p:style>
          <a:lnRef idx="0"/>
          <a:fillRef idx="0"/>
          <a:effectRef idx="0"/>
          <a:fontRef idx="minor"/>
        </p:style>
      </p:sp>
      <p:sp>
        <p:nvSpPr>
          <p:cNvPr id="210" name="CustomShape 2"/>
          <p:cNvSpPr/>
          <p:nvPr/>
        </p:nvSpPr>
        <p:spPr>
          <a:xfrm>
            <a:off x="438120" y="60228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Agenda for March</a:t>
            </a:r>
            <a:endParaRPr b="0" lang="en-US" sz="4400" spc="-1" strike="noStrike">
              <a:latin typeface="Arial"/>
            </a:endParaRPr>
          </a:p>
        </p:txBody>
      </p:sp>
      <p:sp>
        <p:nvSpPr>
          <p:cNvPr id="211" name="CustomShape 3"/>
          <p:cNvSpPr/>
          <p:nvPr/>
        </p:nvSpPr>
        <p:spPr>
          <a:xfrm>
            <a:off x="457200" y="1604520"/>
            <a:ext cx="8224200" cy="3972240"/>
          </a:xfrm>
          <a:prstGeom prst="rect">
            <a:avLst/>
          </a:prstGeom>
          <a:noFill/>
          <a:ln>
            <a:noFill/>
          </a:ln>
        </p:spPr>
        <p:style>
          <a:lnRef idx="0"/>
          <a:fillRef idx="0"/>
          <a:effectRef idx="0"/>
          <a:fontRef idx="minor"/>
        </p:style>
      </p:sp>
      <p:sp>
        <p:nvSpPr>
          <p:cNvPr id="212" name="CustomShape 4"/>
          <p:cNvSpPr/>
          <p:nvPr/>
        </p:nvSpPr>
        <p:spPr>
          <a:xfrm>
            <a:off x="457200" y="1604520"/>
            <a:ext cx="8222760" cy="3970800"/>
          </a:xfrm>
          <a:prstGeom prst="rect">
            <a:avLst/>
          </a:prstGeom>
          <a:noFill/>
          <a:ln>
            <a:noFill/>
          </a:ln>
        </p:spPr>
        <p:style>
          <a:lnRef idx="0"/>
          <a:fillRef idx="0"/>
          <a:effectRef idx="0"/>
          <a:fontRef idx="minor"/>
        </p:style>
        <p:txBody>
          <a:bodyPr lIns="0" rIns="0" tIns="0" bIns="0">
            <a:normAutofit/>
          </a:bodyPr>
          <a:p>
            <a:pPr marL="432000" indent="-3175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Discuss on what happened in IETF 110 finished last week</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19" dur="indefinite" restart="never" nodeType="tmRoot">
          <p:childTnLst>
            <p:seq>
              <p:cTn id="20" dur="indefinite"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3" name="CustomShape 1"/>
          <p:cNvSpPr/>
          <p:nvPr/>
        </p:nvSpPr>
        <p:spPr>
          <a:xfrm>
            <a:off x="685800" y="685440"/>
            <a:ext cx="7765560" cy="1060200"/>
          </a:xfrm>
          <a:prstGeom prst="rect">
            <a:avLst/>
          </a:prstGeom>
          <a:noFill/>
          <a:ln>
            <a:noFill/>
          </a:ln>
        </p:spPr>
        <p:style>
          <a:lnRef idx="0"/>
          <a:fillRef idx="0"/>
          <a:effectRef idx="0"/>
          <a:fontRef idx="minor"/>
        </p:style>
      </p:sp>
      <p:sp>
        <p:nvSpPr>
          <p:cNvPr id="214" name="CustomShape 2"/>
          <p:cNvSpPr/>
          <p:nvPr/>
        </p:nvSpPr>
        <p:spPr>
          <a:xfrm>
            <a:off x="438120" y="60228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IETF 110</a:t>
            </a:r>
            <a:endParaRPr b="0" lang="en-US" sz="4400" spc="-1" strike="noStrike">
              <a:latin typeface="Arial"/>
            </a:endParaRPr>
          </a:p>
        </p:txBody>
      </p:sp>
      <p:sp>
        <p:nvSpPr>
          <p:cNvPr id="215" name="CustomShape 3"/>
          <p:cNvSpPr/>
          <p:nvPr/>
        </p:nvSpPr>
        <p:spPr>
          <a:xfrm>
            <a:off x="457200" y="1604520"/>
            <a:ext cx="8224200" cy="3972240"/>
          </a:xfrm>
          <a:prstGeom prst="rect">
            <a:avLst/>
          </a:prstGeom>
          <a:noFill/>
          <a:ln>
            <a:noFill/>
          </a:ln>
        </p:spPr>
        <p:style>
          <a:lnRef idx="0"/>
          <a:fillRef idx="0"/>
          <a:effectRef idx="0"/>
          <a:fontRef idx="minor"/>
        </p:style>
      </p:sp>
      <p:sp>
        <p:nvSpPr>
          <p:cNvPr id="216" name="CustomShape 4"/>
          <p:cNvSpPr/>
          <p:nvPr/>
        </p:nvSpPr>
        <p:spPr>
          <a:xfrm>
            <a:off x="457200" y="1604520"/>
            <a:ext cx="8222760" cy="3970800"/>
          </a:xfrm>
          <a:prstGeom prst="rect">
            <a:avLst/>
          </a:prstGeom>
          <a:noFill/>
          <a:ln>
            <a:noFill/>
          </a:ln>
        </p:spPr>
        <p:style>
          <a:lnRef idx="0"/>
          <a:fillRef idx="0"/>
          <a:effectRef idx="0"/>
          <a:fontRef idx="minor"/>
        </p:style>
        <p:txBody>
          <a:bodyPr lIns="0" rIns="0" tIns="0" bIns="0">
            <a:normAutofit/>
          </a:bodyPr>
          <a:p>
            <a:pPr marL="432000" indent="-3175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IETF 110 was held as virtual meeting between Monday 8</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March and Friday 12</a:t>
            </a:r>
            <a:r>
              <a:rPr b="0" lang="en-US" sz="3200" spc="-1" strike="noStrike" baseline="101000">
                <a:solidFill>
                  <a:srgbClr val="000000"/>
                </a:solidFill>
                <a:latin typeface="Arial"/>
                <a:ea typeface="DejaVu Sans"/>
              </a:rPr>
              <a:t>th</a:t>
            </a:r>
            <a:r>
              <a:rPr b="0" lang="en-US" sz="3200" spc="-1" strike="noStrike">
                <a:solidFill>
                  <a:srgbClr val="000000"/>
                </a:solidFill>
                <a:latin typeface="Arial"/>
                <a:ea typeface="DejaVu Sans"/>
              </a:rPr>
              <a:t> of March.</a:t>
            </a:r>
            <a:endParaRPr b="0" lang="en-US" sz="3200" spc="-1" strike="noStrike">
              <a:latin typeface="Arial"/>
            </a:endParaRPr>
          </a:p>
          <a:p>
            <a:pPr marL="432000" indent="-31752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Timezone used in the virtual IETF meeting was CET (UTC +2) and sessions were held between 13:00-19:00 ICT (UTC +2), or 12:00-18:00 UTC.</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1" dur="indefinite" restart="never" nodeType="tmRoot">
          <p:childTnLst>
            <p:seq>
              <p:cTn id="22" dur="indefinite"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17" name="CustomShape 1"/>
          <p:cNvSpPr/>
          <p:nvPr/>
        </p:nvSpPr>
        <p:spPr>
          <a:xfrm>
            <a:off x="685800" y="685440"/>
            <a:ext cx="7765560" cy="1060200"/>
          </a:xfrm>
          <a:prstGeom prst="rect">
            <a:avLst/>
          </a:prstGeom>
          <a:noFill/>
          <a:ln>
            <a:noFill/>
          </a:ln>
        </p:spPr>
        <p:style>
          <a:lnRef idx="0"/>
          <a:fillRef idx="0"/>
          <a:effectRef idx="0"/>
          <a:fontRef idx="minor"/>
        </p:style>
      </p:sp>
      <p:sp>
        <p:nvSpPr>
          <p:cNvPr id="218" name="CustomShape 2"/>
          <p:cNvSpPr/>
          <p:nvPr/>
        </p:nvSpPr>
        <p:spPr>
          <a:xfrm>
            <a:off x="438120" y="60228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Working groups to cover</a:t>
            </a:r>
            <a:endParaRPr b="0" lang="en-US" sz="4400" spc="-1" strike="noStrike">
              <a:latin typeface="Arial"/>
            </a:endParaRPr>
          </a:p>
        </p:txBody>
      </p:sp>
      <p:sp>
        <p:nvSpPr>
          <p:cNvPr id="219"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30000"/>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6tisch - IPv6 over the TSCH mode of IEEE 802.15.4e</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Raw - Reliable and Available Wireless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Core - Constrained RESTful Environments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6lo - IPv6 over Networks of Resource-constrained Nodes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Roll - Routing Over Low power and Lossy networks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Suit - Software Updates for Internet of Things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Lpwan - IPv6 over Low Power Wide-Area Networks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Lake - Lightweight Authenticated Key Exchange</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Anima – Autonomic Networking Integrated Model and Approach</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3" dur="indefinite" restart="never" nodeType="tmRoot">
          <p:childTnLst>
            <p:seq>
              <p:cTn id="24" dur="indefinite"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0" name="CustomShape 1"/>
          <p:cNvSpPr/>
          <p:nvPr/>
        </p:nvSpPr>
        <p:spPr>
          <a:xfrm>
            <a:off x="685800" y="685440"/>
            <a:ext cx="7765560" cy="1060200"/>
          </a:xfrm>
          <a:prstGeom prst="rect">
            <a:avLst/>
          </a:prstGeom>
          <a:noFill/>
          <a:ln>
            <a:noFill/>
          </a:ln>
        </p:spPr>
        <p:style>
          <a:lnRef idx="0"/>
          <a:fillRef idx="0"/>
          <a:effectRef idx="0"/>
          <a:fontRef idx="minor"/>
        </p:style>
      </p:sp>
      <p:sp>
        <p:nvSpPr>
          <p:cNvPr id="221" name="CustomShape 2"/>
          <p:cNvSpPr/>
          <p:nvPr/>
        </p:nvSpPr>
        <p:spPr>
          <a:xfrm>
            <a:off x="438120" y="538560"/>
            <a:ext cx="8224200" cy="1157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6tisch -</a:t>
            </a:r>
            <a:r>
              <a:rPr b="0" lang="en-US" sz="3200" spc="-1" strike="noStrike">
                <a:solidFill>
                  <a:srgbClr val="000000"/>
                </a:solidFill>
                <a:latin typeface="Arial"/>
                <a:ea typeface="DejaVu Sans"/>
              </a:rPr>
              <a:t>IPv6 over the TSCH mode of IEEE 802.15.4e</a:t>
            </a:r>
            <a:endParaRPr b="0" lang="en-US" sz="3200" spc="-1" strike="noStrike">
              <a:latin typeface="Arial"/>
            </a:endParaRPr>
          </a:p>
        </p:txBody>
      </p:sp>
      <p:sp>
        <p:nvSpPr>
          <p:cNvPr id="222" name="CustomShape 3"/>
          <p:cNvSpPr/>
          <p:nvPr/>
        </p:nvSpPr>
        <p:spPr>
          <a:xfrm>
            <a:off x="450000" y="1837080"/>
            <a:ext cx="8224200" cy="3972240"/>
          </a:xfrm>
          <a:prstGeom prst="rect">
            <a:avLst/>
          </a:prstGeom>
          <a:noFill/>
          <a:ln>
            <a:noFill/>
          </a:ln>
        </p:spPr>
        <p:style>
          <a:lnRef idx="0"/>
          <a:fillRef idx="0"/>
          <a:effectRef idx="0"/>
          <a:fontRef idx="minor"/>
        </p:style>
        <p:txBody>
          <a:bodyPr lIns="0" rIns="0" tIns="0" bIns="0">
            <a:normAutofit fontScale="66000"/>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not meet in IETF 110</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Most of the documents are in RFC Editor queue waiting for references.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draft-ietf-6tisch-architecture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draft-ietf-6tisch-enrollment-enhanced-beacon</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3"/>
              </a:rPr>
              <a:t>draft-ietf-6tisch-minimal-security</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4"/>
              </a:rPr>
              <a:t>draft-ietf-6tisch-msf</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So nothing happening until documents from roll.</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5" dur="indefinite" restart="never" nodeType="tmRoot">
          <p:childTnLst>
            <p:seq>
              <p:cTn id="26" dur="indefinite" nodeType="mainSeq"/>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3" name="CustomShape 1"/>
          <p:cNvSpPr/>
          <p:nvPr/>
        </p:nvSpPr>
        <p:spPr>
          <a:xfrm>
            <a:off x="685800" y="685440"/>
            <a:ext cx="7765560" cy="1060200"/>
          </a:xfrm>
          <a:prstGeom prst="rect">
            <a:avLst/>
          </a:prstGeom>
          <a:noFill/>
          <a:ln>
            <a:noFill/>
          </a:ln>
        </p:spPr>
        <p:style>
          <a:lnRef idx="0"/>
          <a:fillRef idx="0"/>
          <a:effectRef idx="0"/>
          <a:fontRef idx="minor"/>
        </p:style>
      </p:sp>
      <p:sp>
        <p:nvSpPr>
          <p:cNvPr id="224" name="CustomShape 2"/>
          <p:cNvSpPr/>
          <p:nvPr/>
        </p:nvSpPr>
        <p:spPr>
          <a:xfrm>
            <a:off x="438120" y="60156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solidFill>
                  <a:srgbClr val="000000"/>
                </a:solidFill>
                <a:latin typeface="Arial"/>
                <a:ea typeface="DejaVu Sans"/>
              </a:rPr>
              <a:t>Raw - </a:t>
            </a:r>
            <a:r>
              <a:rPr b="0" lang="en-US" sz="3200" spc="-1" strike="noStrike">
                <a:solidFill>
                  <a:srgbClr val="000000"/>
                </a:solidFill>
                <a:latin typeface="Arial"/>
                <a:ea typeface="DejaVu Sans"/>
              </a:rPr>
              <a:t>Reliable and Available Wireless</a:t>
            </a:r>
            <a:endParaRPr b="0" lang="en-US" sz="3200" spc="-1" strike="noStrike">
              <a:latin typeface="Arial"/>
            </a:endParaRPr>
          </a:p>
        </p:txBody>
      </p:sp>
      <p:sp>
        <p:nvSpPr>
          <p:cNvPr id="225"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20000"/>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meet in IETF 110</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https://codimd.ietf.org/notes-ietf-110-raw</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L-Band Digital Aeronautical Communications System</a:t>
            </a:r>
            <a:endParaRPr b="0" lang="en-US" sz="3200" spc="-1" strike="noStrike">
              <a:latin typeface="Arial"/>
            </a:endParaRPr>
          </a:p>
          <a:p>
            <a:pPr lvl="3" marL="864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Air-to-Ground and Air-to-Air plane communications</a:t>
            </a:r>
            <a:endParaRPr b="0" lang="en-US" sz="3200" spc="-1" strike="noStrike">
              <a:latin typeface="Arial"/>
            </a:endParaRPr>
          </a:p>
          <a:p>
            <a:pPr lvl="3" marL="864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draft-ietf-raw-ldacs</a:t>
            </a:r>
            <a:endParaRPr b="0" lang="en-US" sz="3200" spc="-1" strike="noStrike">
              <a:latin typeface="Arial"/>
            </a:endParaRPr>
          </a:p>
          <a:p>
            <a:pPr lvl="1" marL="432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Raw Technologies</a:t>
            </a:r>
            <a:endParaRPr b="0" lang="en-US" sz="3200" spc="-1" strike="noStrike">
              <a:latin typeface="Arial"/>
            </a:endParaRPr>
          </a:p>
          <a:p>
            <a:pPr lvl="3" marL="864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Wi-Fi 6, IEEE Std 802.15.4 TSCH, 3GPP 5G, LDACS</a:t>
            </a:r>
            <a:endParaRPr b="0" lang="en-US" sz="3200" spc="-1" strike="noStrike">
              <a:latin typeface="Arial"/>
            </a:endParaRPr>
          </a:p>
          <a:p>
            <a:pPr lvl="3" marL="864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3"/>
              </a:rPr>
              <a:t>draft-ietf-raw-technologies</a:t>
            </a:r>
            <a:r>
              <a:rPr b="0" lang="en-US" sz="3200" spc="-1" strike="noStrike">
                <a:solidFill>
                  <a:srgbClr val="000000"/>
                </a:solidFill>
                <a:latin typeface="Arial"/>
                <a:ea typeface="DejaVu Sans"/>
              </a:rPr>
              <a:t>, </a:t>
            </a:r>
            <a:r>
              <a:rPr b="0" lang="en-US" sz="3200" spc="-1" strike="noStrike" u="sng">
                <a:solidFill>
                  <a:srgbClr val="0000ff"/>
                </a:solidFill>
                <a:uFillTx/>
                <a:latin typeface="Arial"/>
                <a:ea typeface="DejaVu Sans"/>
                <a:hlinkClick r:id="rId4"/>
              </a:rPr>
              <a:t>draft-pthubert-raw-architecture</a:t>
            </a:r>
            <a:endParaRPr b="0" lang="en-US" sz="3200" spc="-1" strike="noStrike">
              <a:latin typeface="Arial"/>
            </a:endParaRPr>
          </a:p>
          <a:p>
            <a:pPr lvl="1" marL="432000" indent="-214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Use Cases</a:t>
            </a:r>
            <a:endParaRPr b="0" lang="en-US" sz="3200" spc="-1" strike="noStrike">
              <a:latin typeface="Arial"/>
            </a:endParaRPr>
          </a:p>
          <a:p>
            <a:pPr lvl="3" marL="864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Aeronautical Communications, Amusement Parks, Wireless for Industrial Applications, Pro Audio and Video, Wireless gaming, UAV platooning and control, Edge Robotics control, Emergencies: Instrumented emergency vehicle</a:t>
            </a:r>
            <a:endParaRPr b="0" lang="en-US" sz="3200" spc="-1" strike="noStrike">
              <a:latin typeface="Arial"/>
            </a:endParaRPr>
          </a:p>
          <a:p>
            <a:pPr lvl="3" marL="864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5"/>
              </a:rPr>
              <a:t>draft-ietf-raw-use-cases</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7" dur="indefinite" restart="never" nodeType="tmRoot">
          <p:childTnLst>
            <p:seq>
              <p:cTn id="28" dur="indefinite" nodeType="mainSeq"/>
              <p:prevCondLst>
                <p:cond delay="0" evt="onPrev">
                  <p:tgtEl>
                    <p:sldTgt/>
                  </p:tgtEl>
                </p:cond>
              </p:prevCondLst>
              <p:nextCondLst>
                <p:cond delay="0" evt="onNext">
                  <p:tgtEl>
                    <p:sldTgt/>
                  </p:tgtEl>
                </p:cond>
              </p:nextCondLst>
            </p:seq>
          </p:childTnLst>
        </p:cTn>
      </p:par>
    </p:tnLst>
  </p:timing>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6" name="CustomShape 1"/>
          <p:cNvSpPr/>
          <p:nvPr/>
        </p:nvSpPr>
        <p:spPr>
          <a:xfrm>
            <a:off x="685800" y="685440"/>
            <a:ext cx="7765560" cy="1060200"/>
          </a:xfrm>
          <a:prstGeom prst="rect">
            <a:avLst/>
          </a:prstGeom>
          <a:noFill/>
          <a:ln>
            <a:noFill/>
          </a:ln>
        </p:spPr>
        <p:style>
          <a:lnRef idx="0"/>
          <a:fillRef idx="0"/>
          <a:effectRef idx="0"/>
          <a:fontRef idx="minor"/>
        </p:style>
      </p:sp>
      <p:sp>
        <p:nvSpPr>
          <p:cNvPr id="227" name="CustomShape 2"/>
          <p:cNvSpPr/>
          <p:nvPr/>
        </p:nvSpPr>
        <p:spPr>
          <a:xfrm>
            <a:off x="438120" y="800280"/>
            <a:ext cx="8224200" cy="4878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Core - Constrained RESTful Environments</a:t>
            </a:r>
            <a:endParaRPr b="0" lang="en-US" sz="3200" spc="-1" strike="noStrike">
              <a:latin typeface="Arial"/>
            </a:endParaRPr>
          </a:p>
        </p:txBody>
      </p:sp>
      <p:sp>
        <p:nvSpPr>
          <p:cNvPr id="228"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80000"/>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meet in IETF 110 for 2 sessions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Has several interim meetings, every few weeks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https://codimd.ietf.org/notes-ietf-110-core</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Lots of work ongoing</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6tisch was waiting for </a:t>
            </a:r>
            <a:r>
              <a:rPr b="0" lang="en-US" sz="3200" spc="-1" strike="noStrike" u="sng">
                <a:solidFill>
                  <a:srgbClr val="0000ff"/>
                </a:solidFill>
                <a:uFillTx/>
                <a:latin typeface="Arial"/>
                <a:ea typeface="DejaVu Sans"/>
                <a:hlinkClick r:id="rId2"/>
              </a:rPr>
              <a:t>draft-ietf-core-stateless</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Published as RFC8974 January 2021.</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29" dur="indefinite" restart="never" nodeType="tmRoot">
          <p:childTnLst>
            <p:seq>
              <p:cTn id="30" dur="indefinite" nodeType="mainSeq"/>
              <p:prevCondLst>
                <p:cond delay="0" evt="onPrev">
                  <p:tgtEl>
                    <p:sldTgt/>
                  </p:tgtEl>
                </p:cond>
              </p:prevCondLst>
              <p:nextCondLst>
                <p:cond delay="0" evt="onNext">
                  <p:tgtEl>
                    <p:sldTgt/>
                  </p:tgtEl>
                </p:cond>
              </p:nextCondLst>
            </p:seq>
          </p:childTnLst>
        </p:cTn>
      </p:par>
    </p:tnLst>
  </p:timing>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29" name="CustomShape 1"/>
          <p:cNvSpPr/>
          <p:nvPr/>
        </p:nvSpPr>
        <p:spPr>
          <a:xfrm>
            <a:off x="685800" y="685440"/>
            <a:ext cx="7765560" cy="1060200"/>
          </a:xfrm>
          <a:prstGeom prst="rect">
            <a:avLst/>
          </a:prstGeom>
          <a:noFill/>
          <a:ln>
            <a:noFill/>
          </a:ln>
        </p:spPr>
        <p:style>
          <a:lnRef idx="0"/>
          <a:fillRef idx="0"/>
          <a:effectRef idx="0"/>
          <a:fontRef idx="minor"/>
        </p:style>
      </p:sp>
      <p:sp>
        <p:nvSpPr>
          <p:cNvPr id="230" name="CustomShape 2"/>
          <p:cNvSpPr/>
          <p:nvPr/>
        </p:nvSpPr>
        <p:spPr>
          <a:xfrm>
            <a:off x="438120" y="557280"/>
            <a:ext cx="82242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6lo - IPv6 over Networks of Resource-constrained Nodes</a:t>
            </a:r>
            <a:endParaRPr b="0" lang="en-US" sz="3200" spc="-1" strike="noStrike">
              <a:latin typeface="Arial"/>
            </a:endParaRPr>
          </a:p>
        </p:txBody>
      </p:sp>
      <p:sp>
        <p:nvSpPr>
          <p:cNvPr id="231"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meet in 110</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https://codimd.ietf.org/notes-ietf-110-6lo</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Most of stuff in RFC editor queue.</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Still working on the Applicability and Use Cases draft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1" dur="indefinite" restart="never" nodeType="tmRoot">
          <p:childTnLst>
            <p:seq>
              <p:cTn id="32" dur="indefinite" nodeType="mainSeq"/>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2" name="CustomShape 1"/>
          <p:cNvSpPr/>
          <p:nvPr/>
        </p:nvSpPr>
        <p:spPr>
          <a:xfrm>
            <a:off x="685800" y="685440"/>
            <a:ext cx="7765560" cy="1060200"/>
          </a:xfrm>
          <a:prstGeom prst="rect">
            <a:avLst/>
          </a:prstGeom>
          <a:noFill/>
          <a:ln>
            <a:noFill/>
          </a:ln>
        </p:spPr>
        <p:style>
          <a:lnRef idx="0"/>
          <a:fillRef idx="0"/>
          <a:effectRef idx="0"/>
          <a:fontRef idx="minor"/>
        </p:style>
      </p:sp>
      <p:sp>
        <p:nvSpPr>
          <p:cNvPr id="233" name="CustomShape 2"/>
          <p:cNvSpPr/>
          <p:nvPr/>
        </p:nvSpPr>
        <p:spPr>
          <a:xfrm>
            <a:off x="438120" y="557280"/>
            <a:ext cx="82242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Roll - Routing Over Low power and Lossy networks</a:t>
            </a:r>
            <a:endParaRPr b="0" lang="en-US" sz="3200" spc="-1" strike="noStrike">
              <a:latin typeface="Arial"/>
            </a:endParaRPr>
          </a:p>
        </p:txBody>
      </p:sp>
      <p:sp>
        <p:nvSpPr>
          <p:cNvPr id="234"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meet in IETF 110</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https://codimd.ietf.org/notes-ietf-110-roll</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 the RFC Editor queue:</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draft-ietf-roll-unaware-leaves</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3"/>
              </a:rPr>
              <a:t>draft-ietf-roll-useofrplinfo</a:t>
            </a:r>
            <a:endParaRPr b="0" lang="en-US" sz="3200" spc="-1" strike="noStrike">
              <a:latin typeface="Arial"/>
            </a:endParaRPr>
          </a:p>
          <a:p>
            <a:pPr lvl="1" marL="432000" indent="-2145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6tisch documents waiting for those.</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3" dur="indefinite" restart="never" nodeType="tmRoot">
          <p:childTnLst>
            <p:seq>
              <p:cTn id="34" dur="indefinite" nodeType="mainSeq"/>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5" name="CustomShape 1"/>
          <p:cNvSpPr/>
          <p:nvPr/>
        </p:nvSpPr>
        <p:spPr>
          <a:xfrm>
            <a:off x="685800" y="685440"/>
            <a:ext cx="7765560" cy="1060200"/>
          </a:xfrm>
          <a:prstGeom prst="rect">
            <a:avLst/>
          </a:prstGeom>
          <a:noFill/>
          <a:ln>
            <a:noFill/>
          </a:ln>
        </p:spPr>
        <p:style>
          <a:lnRef idx="0"/>
          <a:fillRef idx="0"/>
          <a:effectRef idx="0"/>
          <a:fontRef idx="minor"/>
        </p:style>
      </p:sp>
      <p:sp>
        <p:nvSpPr>
          <p:cNvPr id="236" name="CustomShape 2"/>
          <p:cNvSpPr/>
          <p:nvPr/>
        </p:nvSpPr>
        <p:spPr>
          <a:xfrm>
            <a:off x="438120" y="693000"/>
            <a:ext cx="8224200" cy="48672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Suit - Software Updates for Internet of Things</a:t>
            </a:r>
            <a:endParaRPr b="0" lang="en-US" sz="3200" spc="-1" strike="noStrike">
              <a:latin typeface="Arial"/>
            </a:endParaRPr>
          </a:p>
        </p:txBody>
      </p:sp>
      <p:sp>
        <p:nvSpPr>
          <p:cNvPr id="237"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85000"/>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meet in IETF 110</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https://codimd.ietf.org/notes-ietf-110-suit</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Architecture is now in the RFC Editor queue.</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Information model received some comments from the IESG and trying to fix them.</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Working on manifest.</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5" dur="indefinite" restart="never" nodeType="tmRoot">
          <p:childTnLst>
            <p:seq>
              <p:cTn id="36" dur="indefinite" nodeType="mainSeq"/>
              <p:prevCondLst>
                <p:cond delay="0" evt="onPrev">
                  <p:tgtEl>
                    <p:sldTgt/>
                  </p:tgtEl>
                </p:cond>
              </p:prevCondLst>
              <p:nextCondLst>
                <p:cond delay="0" evt="onNext">
                  <p:tgtEl>
                    <p:sldTgt/>
                  </p:tgtEl>
                </p:cond>
              </p:nextCondLst>
            </p:seq>
          </p:childTnLst>
        </p:cTn>
      </p:par>
    </p:tnLst>
  </p:timing>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CustomShape 1"/>
          <p:cNvSpPr/>
          <p:nvPr/>
        </p:nvSpPr>
        <p:spPr>
          <a:xfrm>
            <a:off x="685800" y="685440"/>
            <a:ext cx="7765560" cy="1060200"/>
          </a:xfrm>
          <a:prstGeom prst="rect">
            <a:avLst/>
          </a:prstGeom>
          <a:noFill/>
          <a:ln>
            <a:noFill/>
          </a:ln>
        </p:spPr>
        <p:style>
          <a:lnRef idx="0"/>
          <a:fillRef idx="0"/>
          <a:effectRef idx="0"/>
          <a:fontRef idx="minor"/>
        </p:style>
      </p:sp>
      <p:sp>
        <p:nvSpPr>
          <p:cNvPr id="239" name="CustomShape 2"/>
          <p:cNvSpPr/>
          <p:nvPr/>
        </p:nvSpPr>
        <p:spPr>
          <a:xfrm>
            <a:off x="438120" y="558000"/>
            <a:ext cx="82242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Lpwan - IPv6 over Low Power Wide-Area Networks</a:t>
            </a:r>
            <a:endParaRPr b="0" lang="en-US" sz="3200" spc="-1" strike="noStrike">
              <a:latin typeface="Arial"/>
            </a:endParaRPr>
          </a:p>
        </p:txBody>
      </p:sp>
      <p:sp>
        <p:nvSpPr>
          <p:cNvPr id="240"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meet in IETF 110</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Do have lots of interim meetings.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https://codimd.ietf.org/notes-ietf-110-lpwan</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Static Context Header Compression (SCHC) for CoAP and LoRaWAN are now in the RFC Editor queue. </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SCHC for NB-IoT and SigFox in progress.</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7" dur="indefinite" restart="never" nodeType="tmRoot">
          <p:childTnLst>
            <p:seq>
              <p:cTn id="38" dur="indefinite"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1" name="CustomShape 1"/>
          <p:cNvSpPr/>
          <p:nvPr/>
        </p:nvSpPr>
        <p:spPr>
          <a:xfrm>
            <a:off x="190440" y="1007640"/>
            <a:ext cx="8757720" cy="5544360"/>
          </a:xfrm>
          <a:prstGeom prst="rect">
            <a:avLst/>
          </a:prstGeom>
          <a:noFill/>
          <a:ln>
            <a:noFill/>
          </a:ln>
        </p:spPr>
        <p:style>
          <a:lnRef idx="0"/>
          <a:fillRef idx="0"/>
          <a:effectRef idx="0"/>
          <a:fontRef idx="minor"/>
        </p:style>
        <p:txBody>
          <a:bodyPr lIns="90000" rIns="90000" tIns="45000" bIns="45000">
            <a:noAutofit/>
          </a:bodyPr>
          <a:p>
            <a:pPr marL="216000" indent="-214920">
              <a:lnSpc>
                <a:spcPct val="100000"/>
              </a:lnSpc>
              <a:buClr>
                <a:srgbClr val="000000"/>
              </a:buClr>
              <a:buSzPct val="45000"/>
              <a:buFont typeface="Wingdings" charset="2"/>
              <a:buChar char=""/>
            </a:pPr>
            <a:r>
              <a:rPr b="1" lang="en-US"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4920">
              <a:lnSpc>
                <a:spcPct val="100000"/>
              </a:lnSpc>
              <a:buClr>
                <a:srgbClr val="000000"/>
              </a:buClr>
              <a:buSzPct val="45000"/>
              <a:buFont typeface="Wingdings" charset="2"/>
              <a:buChar char=""/>
            </a:pPr>
            <a:r>
              <a:rPr b="1" lang="en-US"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4920">
              <a:lnSpc>
                <a:spcPct val="100000"/>
              </a:lnSpc>
              <a:buClr>
                <a:srgbClr val="000000"/>
              </a:buClr>
              <a:buSzPct val="45000"/>
              <a:buFont typeface="Wingdings" charset="2"/>
              <a:buChar char=""/>
            </a:pPr>
            <a:r>
              <a:rPr b="1" lang="en-US" sz="1400" spc="-1" strike="noStrike">
                <a:solidFill>
                  <a:srgbClr val="000000"/>
                </a:solidFill>
                <a:latin typeface="Calibri"/>
                <a:ea typeface="Calibri"/>
              </a:rPr>
              <a:t>Advise the WG attendees that: </a:t>
            </a:r>
            <a:endParaRPr b="0" lang="en-US" sz="1400" spc="-1" strike="noStrike">
              <a:latin typeface="Arial"/>
            </a:endParaRPr>
          </a:p>
          <a:p>
            <a:pPr lvl="2" marL="648000" indent="-214920">
              <a:lnSpc>
                <a:spcPct val="100000"/>
              </a:lnSpc>
              <a:buClr>
                <a:srgbClr val="000000"/>
              </a:buClr>
              <a:buSzPct val="45000"/>
              <a:buFont typeface="Wingdings" charset="2"/>
              <a:buChar char=""/>
            </a:pPr>
            <a:r>
              <a:rPr b="0" lang="en-US" sz="1200" spc="-1" strike="noStrike">
                <a:solidFill>
                  <a:srgbClr val="000000"/>
                </a:solidFill>
                <a:latin typeface="Calibri"/>
                <a:ea typeface="Calibri"/>
              </a:rPr>
              <a:t>IEEE’s patent policy is described in Clause 6 of the </a:t>
            </a:r>
            <a:r>
              <a:rPr b="0" i="1" lang="en-US" sz="1200" spc="-1" strike="noStrike">
                <a:solidFill>
                  <a:srgbClr val="000000"/>
                </a:solidFill>
                <a:latin typeface="Calibri"/>
                <a:ea typeface="Calibri"/>
              </a:rPr>
              <a:t>IEEE-SA Standards Board Bylaws</a:t>
            </a:r>
            <a:r>
              <a:rPr b="0" lang="en-US" sz="1200" spc="-1" strike="noStrike">
                <a:solidFill>
                  <a:srgbClr val="000000"/>
                </a:solidFill>
                <a:latin typeface="Calibri"/>
                <a:ea typeface="Calibri"/>
              </a:rPr>
              <a:t>;</a:t>
            </a:r>
            <a:endParaRPr b="0" lang="en-US" sz="1200" spc="-1" strike="noStrike">
              <a:latin typeface="Arial"/>
            </a:endParaRPr>
          </a:p>
          <a:p>
            <a:pPr lvl="2" marL="648000" indent="-214920">
              <a:lnSpc>
                <a:spcPct val="100000"/>
              </a:lnSpc>
              <a:buClr>
                <a:srgbClr val="000000"/>
              </a:buClr>
              <a:buSzPct val="45000"/>
              <a:buFont typeface="Wingdings" charset="2"/>
              <a:buChar char=""/>
            </a:pPr>
            <a:r>
              <a:rPr b="0" lang="en-US"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4920">
              <a:lnSpc>
                <a:spcPct val="100000"/>
              </a:lnSpc>
              <a:buClr>
                <a:srgbClr val="000000"/>
              </a:buClr>
              <a:buSzPct val="45000"/>
              <a:buFont typeface="Wingdings" charset="2"/>
              <a:buChar char=""/>
            </a:pPr>
            <a:r>
              <a:rPr b="0" lang="en-US"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US" sz="1200" spc="-1" strike="noStrike">
                <a:solidFill>
                  <a:srgbClr val="000000"/>
                </a:solidFill>
                <a:latin typeface="Calibri"/>
                <a:ea typeface="DejaVu Sans"/>
              </a:rPr>
              <a:t> </a:t>
            </a:r>
            <a:endParaRPr b="0" lang="en-US" sz="1200" spc="-1" strike="noStrike">
              <a:latin typeface="Arial"/>
            </a:endParaRPr>
          </a:p>
          <a:p>
            <a:pPr lvl="1" marL="432000" indent="-214920">
              <a:lnSpc>
                <a:spcPct val="100000"/>
              </a:lnSpc>
              <a:buClr>
                <a:srgbClr val="000000"/>
              </a:buClr>
              <a:buSzPct val="45000"/>
              <a:buFont typeface="Wingdings" charset="2"/>
              <a:buChar char=""/>
            </a:pPr>
            <a:r>
              <a:rPr b="1" lang="en-US"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4920">
              <a:lnSpc>
                <a:spcPct val="100000"/>
              </a:lnSpc>
              <a:buClr>
                <a:srgbClr val="000000"/>
              </a:buClr>
              <a:buSzPct val="45000"/>
              <a:buFont typeface="Wingdings" charset="2"/>
              <a:buChar char=""/>
            </a:pPr>
            <a:r>
              <a:rPr b="0" lang="en-US"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4920">
              <a:lnSpc>
                <a:spcPct val="100000"/>
              </a:lnSpc>
              <a:buClr>
                <a:srgbClr val="000000"/>
              </a:buClr>
              <a:buSzPct val="45000"/>
              <a:buFont typeface="Wingdings" charset="2"/>
              <a:buChar char=""/>
            </a:pPr>
            <a:r>
              <a:rPr b="0" lang="en-US"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4920">
              <a:lnSpc>
                <a:spcPct val="100000"/>
              </a:lnSpc>
              <a:buClr>
                <a:srgbClr val="000000"/>
              </a:buClr>
              <a:buSzPct val="45000"/>
              <a:buFont typeface="Wingdings" charset="2"/>
              <a:buChar char=""/>
            </a:pPr>
            <a:r>
              <a:rPr b="0" lang="en-US"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4920">
              <a:lnSpc>
                <a:spcPct val="100000"/>
              </a:lnSpc>
              <a:buClr>
                <a:srgbClr val="000000"/>
              </a:buClr>
              <a:buSzPct val="45000"/>
              <a:buFont typeface="Wingdings" charset="2"/>
              <a:buChar char=""/>
            </a:pPr>
            <a:r>
              <a:rPr b="0" lang="en-US"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4920">
              <a:lnSpc>
                <a:spcPct val="100000"/>
              </a:lnSpc>
              <a:buClr>
                <a:srgbClr val="000000"/>
              </a:buClr>
              <a:buSzPct val="45000"/>
              <a:buFont typeface="Wingdings" charset="2"/>
              <a:buChar char=""/>
            </a:pPr>
            <a:r>
              <a:rPr b="0" lang="en-US" sz="1200" spc="-1" strike="noStrike">
                <a:solidFill>
                  <a:srgbClr val="000000"/>
                </a:solidFill>
                <a:latin typeface="Calibri"/>
                <a:ea typeface="Calibri"/>
              </a:rPr>
              <a:t>It is recommended that the WG Chair review the guidance in </a:t>
            </a:r>
            <a:r>
              <a:rPr b="0" i="1" lang="en-US" sz="1200" spc="-1" strike="noStrike">
                <a:solidFill>
                  <a:srgbClr val="000000"/>
                </a:solidFill>
                <a:latin typeface="Calibri"/>
                <a:ea typeface="Calibri"/>
              </a:rPr>
              <a:t>IEEE-SA Standards Board Operations Manual</a:t>
            </a:r>
            <a:r>
              <a:rPr b="0" lang="en-US"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4920">
              <a:lnSpc>
                <a:spcPct val="100000"/>
              </a:lnSpc>
              <a:buClr>
                <a:srgbClr val="000000"/>
              </a:buClr>
              <a:buSzPct val="45000"/>
              <a:buFont typeface="Wingdings" charset="2"/>
              <a:buChar char=""/>
            </a:pPr>
            <a:r>
              <a:rPr b="0" lang="en-US" sz="1200" spc="-1" strike="noStrike">
                <a:solidFill>
                  <a:srgbClr val="000000"/>
                </a:solidFill>
                <a:latin typeface="Calibri"/>
                <a:ea typeface="Calibri"/>
              </a:rPr>
              <a:t>Note: </a:t>
            </a:r>
            <a:r>
              <a:rPr b="1" lang="en-US" sz="1200" spc="-1" strike="noStrike">
                <a:solidFill>
                  <a:srgbClr val="000000"/>
                </a:solidFill>
                <a:latin typeface="Calibri"/>
                <a:ea typeface="Calibri"/>
              </a:rPr>
              <a:t>WG</a:t>
            </a:r>
            <a:r>
              <a:rPr b="0" lang="en-US"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192" name="CustomShape 2"/>
          <p:cNvSpPr/>
          <p:nvPr/>
        </p:nvSpPr>
        <p:spPr>
          <a:xfrm>
            <a:off x="685800" y="533520"/>
            <a:ext cx="7767000" cy="604080"/>
          </a:xfrm>
          <a:prstGeom prst="rect">
            <a:avLst/>
          </a:prstGeom>
          <a:noFill/>
          <a:ln>
            <a:noFill/>
          </a:ln>
        </p:spPr>
        <p:style>
          <a:lnRef idx="0"/>
          <a:fillRef idx="0"/>
          <a:effectRef idx="0"/>
          <a:fontRef idx="minor"/>
        </p:style>
        <p:txBody>
          <a:bodyPr lIns="90360" rIns="90360" tIns="44280" bIns="44280" anchor="ctr">
            <a:noAutofit/>
          </a:bodyPr>
          <a:p>
            <a:pPr algn="ctr">
              <a:lnSpc>
                <a:spcPct val="100000"/>
              </a:lnSpc>
            </a:pPr>
            <a:r>
              <a:rPr b="0" lang="en-US"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193" name="CustomShape 3"/>
          <p:cNvSpPr/>
          <p:nvPr/>
        </p:nvSpPr>
        <p:spPr>
          <a:xfrm>
            <a:off x="685800" y="-228600"/>
            <a:ext cx="7767000" cy="1064520"/>
          </a:xfrm>
          <a:prstGeom prst="rect">
            <a:avLst/>
          </a:prstGeom>
          <a:noFill/>
          <a:ln>
            <a:noFill/>
          </a:ln>
        </p:spPr>
        <p:style>
          <a:lnRef idx="0"/>
          <a:fillRef idx="0"/>
          <a:effectRef idx="0"/>
          <a:fontRef idx="minor"/>
        </p:style>
      </p:sp>
      <p:sp>
        <p:nvSpPr>
          <p:cNvPr id="194" name="CustomShape 4"/>
          <p:cNvSpPr/>
          <p:nvPr/>
        </p:nvSpPr>
        <p:spPr>
          <a:xfrm>
            <a:off x="380880" y="838080"/>
            <a:ext cx="8452800" cy="5557320"/>
          </a:xfrm>
          <a:prstGeom prst="rect">
            <a:avLst/>
          </a:prstGeom>
          <a:noFill/>
          <a:ln>
            <a:noFill/>
          </a:ln>
        </p:spPr>
        <p:style>
          <a:lnRef idx="0"/>
          <a:fillRef idx="0"/>
          <a:effectRef idx="0"/>
          <a:fontRef idx="minor"/>
        </p:style>
      </p:sp>
    </p:spTree>
  </p:cSld>
  <mc:AlternateContent>
    <mc:Choice Requires="p14">
      <p:transition spd="slow" p14:dur="2000"/>
    </mc:Choice>
    <mc:Fallback>
      <p:transition spd="slow"/>
    </mc:Fallback>
  </mc:AlternateContent>
  <p:timing>
    <p:tnLst>
      <p:par>
        <p:cTn id="3" dur="indefinite" restart="never" nodeType="tmRoot">
          <p:childTnLst>
            <p:seq>
              <p:cTn id="4" dur="indefinite" nodeType="mainSeq"/>
              <p:prevCondLst>
                <p:cond delay="0" evt="onPrev">
                  <p:tgtEl>
                    <p:sldTgt/>
                  </p:tgtEl>
                </p:cond>
              </p:prevCondLst>
              <p:nextCondLst>
                <p:cond delay="0" evt="onNext">
                  <p:tgtEl>
                    <p:sldTgt/>
                  </p:tgtEl>
                </p:cond>
              </p:nextCondLst>
            </p:seq>
          </p:childTnLst>
        </p:cTn>
      </p:par>
    </p:tnLst>
  </p:timing>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1" name="CustomShape 1"/>
          <p:cNvSpPr/>
          <p:nvPr/>
        </p:nvSpPr>
        <p:spPr>
          <a:xfrm>
            <a:off x="685800" y="685440"/>
            <a:ext cx="7765560" cy="1060200"/>
          </a:xfrm>
          <a:prstGeom prst="rect">
            <a:avLst/>
          </a:prstGeom>
          <a:noFill/>
          <a:ln>
            <a:noFill/>
          </a:ln>
        </p:spPr>
        <p:style>
          <a:lnRef idx="0"/>
          <a:fillRef idx="0"/>
          <a:effectRef idx="0"/>
          <a:fontRef idx="minor"/>
        </p:style>
      </p:sp>
      <p:sp>
        <p:nvSpPr>
          <p:cNvPr id="242" name="CustomShape 2"/>
          <p:cNvSpPr/>
          <p:nvPr/>
        </p:nvSpPr>
        <p:spPr>
          <a:xfrm>
            <a:off x="438120" y="558000"/>
            <a:ext cx="82242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Lake - Lightweight Authenticated Key Exchange</a:t>
            </a:r>
            <a:endParaRPr b="0" lang="en-US" sz="3200" spc="-1" strike="noStrike">
              <a:latin typeface="Arial"/>
            </a:endParaRPr>
          </a:p>
        </p:txBody>
      </p:sp>
      <p:sp>
        <p:nvSpPr>
          <p:cNvPr id="243"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24000"/>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meet in IETF 110</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They have some interim meetings.</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https://datatracker.ietf.org/doc/minutes-110-lake/</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Working on the Ephemeral Diffie-Hellman over COSE (EDHOC)</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2"/>
              </a:rPr>
              <a:t>draft-ietf-lake-edhoc</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done some interop during interop</a:t>
            </a:r>
            <a:endParaRPr b="0" lang="en-US" sz="3200" spc="-1" strike="noStrike">
              <a:latin typeface="Arial"/>
            </a:endParaRPr>
          </a:p>
          <a:p>
            <a:pPr lvl="3" marL="864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Had 3 implementations in tests out of 5 known implementations.</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They are doing formal verification also.</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Still doing some small changes, for example in error cases and doing test cases.</a:t>
            </a:r>
            <a:endParaRPr b="0" lang="en-US" sz="3200" spc="-1" strike="noStrike">
              <a:latin typeface="Arial"/>
            </a:endParaRPr>
          </a:p>
          <a:p>
            <a:pPr lvl="2" marL="648000" indent="-2156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Plan to get document finished by March 2022.</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EDHOC/OSCORE is something that is interesting for </a:t>
            </a:r>
            <a:r>
              <a:rPr b="0" lang="en-US" sz="3200" spc="-1" strike="noStrike" u="sng">
                <a:solidFill>
                  <a:srgbClr val="0000ff"/>
                </a:solidFill>
                <a:uFillTx/>
                <a:latin typeface="Arial"/>
                <a:ea typeface="DejaVu Sans"/>
                <a:hlinkClick r:id="rId3"/>
              </a:rPr>
              <a:t>draft-ietf-6tisch-minimal-security</a:t>
            </a:r>
            <a:r>
              <a:rPr b="0" lang="en-US" sz="3200" spc="-1" strike="noStrike">
                <a:solidFill>
                  <a:srgbClr val="000000"/>
                </a:solidFill>
                <a:latin typeface="Arial"/>
                <a:ea typeface="DejaVu Sans"/>
              </a:rPr>
              <a:t> </a:t>
            </a:r>
            <a:endParaRPr b="0" lang="en-US" sz="3200" spc="-1" strike="noStrike">
              <a:latin typeface="Arial"/>
            </a:endParaRPr>
          </a:p>
          <a:p>
            <a:pPr>
              <a:lnSpc>
                <a:spcPct val="100000"/>
              </a:lnSpc>
              <a:spcBef>
                <a:spcPts val="1417"/>
              </a:spcBef>
            </a:pP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39" dur="indefinite" restart="never" nodeType="tmRoot">
          <p:childTnLst>
            <p:seq>
              <p:cTn id="40" dur="indefinite" nodeType="mainSeq"/>
              <p:prevCondLst>
                <p:cond delay="0" evt="onPrev">
                  <p:tgtEl>
                    <p:sldTgt/>
                  </p:tgtEl>
                </p:cond>
              </p:prevCondLst>
              <p:nextCondLst>
                <p:cond delay="0" evt="onNext">
                  <p:tgtEl>
                    <p:sldTgt/>
                  </p:tgtEl>
                </p:cond>
              </p:nextCondLst>
            </p:seq>
          </p:childTnLst>
        </p:cTn>
      </p:par>
    </p:tnLst>
  </p:timing>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685800" y="685440"/>
            <a:ext cx="7765560" cy="1060200"/>
          </a:xfrm>
          <a:prstGeom prst="rect">
            <a:avLst/>
          </a:prstGeom>
          <a:noFill/>
          <a:ln>
            <a:noFill/>
          </a:ln>
        </p:spPr>
        <p:style>
          <a:lnRef idx="0"/>
          <a:fillRef idx="0"/>
          <a:effectRef idx="0"/>
          <a:fontRef idx="minor"/>
        </p:style>
      </p:sp>
      <p:sp>
        <p:nvSpPr>
          <p:cNvPr id="245" name="CustomShape 2"/>
          <p:cNvSpPr/>
          <p:nvPr/>
        </p:nvSpPr>
        <p:spPr>
          <a:xfrm>
            <a:off x="438120" y="558000"/>
            <a:ext cx="8224200" cy="97416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3200" spc="-1" strike="noStrike">
                <a:solidFill>
                  <a:srgbClr val="000000"/>
                </a:solidFill>
                <a:latin typeface="Arial"/>
                <a:ea typeface="DejaVu Sans"/>
              </a:rPr>
              <a:t>Anima – Autonomic Networking Integrated Model and Approach </a:t>
            </a:r>
            <a:endParaRPr b="0" lang="en-US" sz="3200" spc="-1" strike="noStrike">
              <a:latin typeface="Arial"/>
            </a:endParaRPr>
          </a:p>
        </p:txBody>
      </p:sp>
      <p:sp>
        <p:nvSpPr>
          <p:cNvPr id="246"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fontScale="91000"/>
          </a:bodyPr>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Did meet in IETF 110.</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u="sng">
                <a:solidFill>
                  <a:srgbClr val="0000ff"/>
                </a:solidFill>
                <a:uFillTx/>
                <a:latin typeface="Arial"/>
                <a:ea typeface="DejaVu Sans"/>
                <a:hlinkClick r:id="rId1"/>
              </a:rPr>
              <a:t>https://codimd.ietf.org/notes-ietf-110-anima</a:t>
            </a:r>
            <a:endParaRPr b="0" lang="en-US" sz="3200" spc="-1" strike="noStrike">
              <a:latin typeface="Arial"/>
            </a:endParaRPr>
          </a:p>
          <a:p>
            <a:pPr marL="432000" indent="-3189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Basic core architecture drafts in RFC editor queue, should be published soon</a:t>
            </a:r>
            <a:endParaRPr b="0" lang="en-US" sz="3200" spc="-1" strike="noStrike">
              <a:latin typeface="Arial"/>
            </a:endParaRPr>
          </a:p>
          <a:p>
            <a:pPr lvl="2" marL="648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draft-ietf-anima-{grasp, prefix-management, referencemode, bootstrapping-keyinfra, autonomic-control-plane and grasp-ap}</a:t>
            </a:r>
            <a:endParaRPr b="0" lang="en-US" sz="3200" spc="-1" strike="noStrike">
              <a:latin typeface="Arial"/>
            </a:endParaRPr>
          </a:p>
        </p:txBody>
      </p:sp>
    </p:spTree>
  </p:cSld>
  <mc:AlternateContent>
    <mc:Choice Requires="p14">
      <p:transition spd="slow" p14:dur="2000"/>
    </mc:Choice>
    <mc:Fallback>
      <p:transition spd="slow"/>
    </mc:Fallback>
  </mc:AlternateContent>
  <p:timing>
    <p:tnLst>
      <p:par>
        <p:cTn id="41" dur="indefinite" restart="never" nodeType="tmRoot">
          <p:childTnLst>
            <p:seq>
              <p:cTn id="42" dur="indefinite" nodeType="mainSeq"/>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247" name="" descr=""/>
          <p:cNvPicPr/>
          <p:nvPr/>
        </p:nvPicPr>
        <p:blipFill>
          <a:blip r:embed="rId1"/>
          <a:stretch/>
        </p:blipFill>
        <p:spPr>
          <a:xfrm>
            <a:off x="1630440" y="1604520"/>
            <a:ext cx="5881680" cy="3976920"/>
          </a:xfrm>
          <a:prstGeom prst="rect">
            <a:avLst/>
          </a:prstGeom>
          <a:ln>
            <a:noFill/>
          </a:ln>
        </p:spPr>
      </p:pic>
      <p:sp>
        <p:nvSpPr>
          <p:cNvPr id="248" name="CustomShape 1"/>
          <p:cNvSpPr/>
          <p:nvPr/>
        </p:nvSpPr>
        <p:spPr>
          <a:xfrm>
            <a:off x="457200" y="510120"/>
            <a:ext cx="8228880" cy="671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en-US" sz="4400" spc="-1" strike="noStrike">
                <a:latin typeface="Arial"/>
              </a:rPr>
              <a:t>Enrollement Roadmap</a:t>
            </a:r>
            <a:endParaRPr b="0" lang="en-US" sz="4400" spc="-1" strike="noStrike">
              <a:latin typeface="Arial"/>
            </a:endParaRPr>
          </a:p>
        </p:txBody>
      </p:sp>
    </p:spTree>
  </p:cSld>
  <mc:AlternateContent>
    <mc:Choice Requires="p14">
      <p:transition spd="slow" p14:dur="2000"/>
    </mc:Choice>
    <mc:Fallback>
      <p:transition spd="slow"/>
    </mc:Fallback>
  </mc:AlternateContent>
  <p:timing>
    <p:tnLst>
      <p:par>
        <p:cTn id="43" dur="indefinite" restart="never" nodeType="tmRoot">
          <p:childTnLst>
            <p:seq>
              <p:cTn id="44" dur="indefinite"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5" name="CustomShape 1"/>
          <p:cNvSpPr/>
          <p:nvPr/>
        </p:nvSpPr>
        <p:spPr>
          <a:xfrm>
            <a:off x="339840" y="692280"/>
            <a:ext cx="8833680" cy="391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196" name="CustomShape 2"/>
          <p:cNvSpPr/>
          <p:nvPr/>
        </p:nvSpPr>
        <p:spPr>
          <a:xfrm>
            <a:off x="34920" y="1413000"/>
            <a:ext cx="9138600" cy="4871520"/>
          </a:xfrm>
          <a:prstGeom prst="rect">
            <a:avLst/>
          </a:prstGeom>
          <a:noFill/>
          <a:ln>
            <a:noFill/>
          </a:ln>
        </p:spPr>
        <p:style>
          <a:lnRef idx="0"/>
          <a:fillRef idx="0"/>
          <a:effectRef idx="0"/>
          <a:fontRef idx="minor"/>
        </p:style>
        <p:txBody>
          <a:bodyPr lIns="90000" rIns="90000" tIns="45000" bIns="45000">
            <a:noAutofit/>
          </a:bodyPr>
          <a:p>
            <a:pPr lvl="1" marL="432000" indent="-214920">
              <a:lnSpc>
                <a:spcPct val="100000"/>
              </a:lnSpc>
              <a:buClr>
                <a:srgbClr val="000000"/>
              </a:buClr>
              <a:buSzPct val="45000"/>
              <a:buFont typeface="Wingdings" charset="2"/>
              <a:buChar char=""/>
            </a:pPr>
            <a:r>
              <a:rPr b="1" lang="en-US" sz="1800" spc="-1" strike="noStrike">
                <a:solidFill>
                  <a:srgbClr val="000000"/>
                </a:solidFill>
                <a:latin typeface="Calibri"/>
                <a:ea typeface="Calibri"/>
              </a:rPr>
              <a:t>Participants </a:t>
            </a:r>
            <a:r>
              <a:rPr b="1" lang="en-US" sz="1800" spc="-1" strike="noStrike" u="sng">
                <a:solidFill>
                  <a:srgbClr val="000000"/>
                </a:solidFill>
                <a:uFillTx/>
                <a:latin typeface="Calibri"/>
                <a:ea typeface="Calibri"/>
              </a:rPr>
              <a:t>shall</a:t>
            </a:r>
            <a:r>
              <a:rPr b="1" lang="en-US"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4920">
              <a:lnSpc>
                <a:spcPct val="100000"/>
              </a:lnSpc>
              <a:buClr>
                <a:srgbClr val="000000"/>
              </a:buClr>
              <a:buSzPct val="45000"/>
              <a:buFont typeface="Wingdings" charset="2"/>
              <a:buChar char=""/>
            </a:pPr>
            <a:r>
              <a:rPr b="1" lang="en-US" sz="1800" spc="-1" strike="noStrike">
                <a:solidFill>
                  <a:srgbClr val="000000"/>
                </a:solidFill>
                <a:latin typeface="Calibri"/>
                <a:ea typeface="Calibri"/>
              </a:rPr>
              <a:t>Participants </a:t>
            </a:r>
            <a:r>
              <a:rPr b="1" lang="en-US" sz="1800" spc="-1" strike="noStrike" u="sng">
                <a:solidFill>
                  <a:srgbClr val="000000"/>
                </a:solidFill>
                <a:uFillTx/>
                <a:latin typeface="Calibri"/>
                <a:ea typeface="Calibri"/>
              </a:rPr>
              <a:t>should </a:t>
            </a:r>
            <a:r>
              <a:rPr b="1" lang="en-US"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4920">
              <a:lnSpc>
                <a:spcPct val="100000"/>
              </a:lnSpc>
              <a:buClr>
                <a:srgbClr val="000000"/>
              </a:buClr>
              <a:buSzPct val="45000"/>
              <a:buFont typeface="Wingdings" charset="2"/>
              <a:buChar char=""/>
            </a:pPr>
            <a:r>
              <a:rPr b="1" lang="en-US"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timing>
    <p:tnLst>
      <p:par>
        <p:cTn id="5" dur="indefinite" restart="never" nodeType="tmRoot">
          <p:childTnLst>
            <p:seq>
              <p:cTn id="6" dur="indefinite"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7" name="CustomShape 1"/>
          <p:cNvSpPr/>
          <p:nvPr/>
        </p:nvSpPr>
        <p:spPr>
          <a:xfrm>
            <a:off x="684360" y="658800"/>
            <a:ext cx="7767000" cy="82332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3200" spc="-1" strike="noStrike" u="sng">
                <a:solidFill>
                  <a:srgbClr val="000000"/>
                </a:solidFill>
                <a:uFillTx/>
                <a:latin typeface="Calibri"/>
                <a:ea typeface="Calibri"/>
              </a:rPr>
              <a:t>Ways to inform IEEE</a:t>
            </a:r>
            <a:endParaRPr b="0" lang="en-US" sz="3200" spc="-1" strike="noStrike">
              <a:latin typeface="Arial"/>
            </a:endParaRPr>
          </a:p>
        </p:txBody>
      </p:sp>
      <p:sp>
        <p:nvSpPr>
          <p:cNvPr id="198" name="CustomShape 2"/>
          <p:cNvSpPr/>
          <p:nvPr/>
        </p:nvSpPr>
        <p:spPr>
          <a:xfrm>
            <a:off x="0" y="1557360"/>
            <a:ext cx="8986320" cy="3379320"/>
          </a:xfrm>
          <a:prstGeom prst="rect">
            <a:avLst/>
          </a:prstGeom>
          <a:noFill/>
          <a:ln>
            <a:noFill/>
          </a:ln>
        </p:spPr>
        <p:style>
          <a:lnRef idx="0"/>
          <a:fillRef idx="0"/>
          <a:effectRef idx="0"/>
          <a:fontRef idx="minor"/>
        </p:style>
        <p:txBody>
          <a:bodyPr lIns="90000" rIns="90000" tIns="45000" bIns="45000">
            <a:noAutofit/>
          </a:bodyPr>
          <a:p>
            <a:pPr lvl="1" marL="432000" indent="-214920">
              <a:lnSpc>
                <a:spcPct val="100000"/>
              </a:lnSpc>
              <a:buClr>
                <a:srgbClr val="000000"/>
              </a:buClr>
              <a:buSzPct val="45000"/>
              <a:buFont typeface="Wingdings" charset="2"/>
              <a:buChar char=""/>
            </a:pPr>
            <a:r>
              <a:rPr b="1" lang="en-US"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4920">
              <a:lnSpc>
                <a:spcPct val="100000"/>
              </a:lnSpc>
              <a:buClr>
                <a:srgbClr val="000000"/>
              </a:buClr>
              <a:buSzPct val="45000"/>
              <a:buFont typeface="Wingdings" charset="2"/>
              <a:buChar char=""/>
            </a:pPr>
            <a:r>
              <a:rPr b="1" lang="en-US"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4920">
              <a:lnSpc>
                <a:spcPct val="100000"/>
              </a:lnSpc>
              <a:buClr>
                <a:srgbClr val="000000"/>
              </a:buClr>
              <a:buSzPct val="45000"/>
              <a:buFont typeface="Wingdings" charset="2"/>
              <a:buChar char=""/>
            </a:pPr>
            <a:r>
              <a:rPr b="1" lang="en-US"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4920">
              <a:lnSpc>
                <a:spcPct val="100000"/>
              </a:lnSpc>
              <a:buClr>
                <a:srgbClr val="000000"/>
              </a:buClr>
              <a:buSzPct val="45000"/>
              <a:buFont typeface="Wingdings" charset="2"/>
              <a:buChar char=""/>
            </a:pPr>
            <a:r>
              <a:rPr b="0" lang="en-US"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US"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timing>
    <p:tnLst>
      <p:par>
        <p:cTn id="7" dur="indefinite" restart="never" nodeType="tmRoot">
          <p:childTnLst>
            <p:seq>
              <p:cTn id="8" dur="indefinite"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99" name="CustomShape 1"/>
          <p:cNvSpPr/>
          <p:nvPr/>
        </p:nvSpPr>
        <p:spPr>
          <a:xfrm>
            <a:off x="324000" y="630360"/>
            <a:ext cx="8681400" cy="1137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200" name="CustomShape 2"/>
          <p:cNvSpPr/>
          <p:nvPr/>
        </p:nvSpPr>
        <p:spPr>
          <a:xfrm>
            <a:off x="609480" y="1773360"/>
            <a:ext cx="7759080" cy="4461840"/>
          </a:xfrm>
          <a:prstGeom prst="rect">
            <a:avLst/>
          </a:prstGeom>
          <a:noFill/>
          <a:ln>
            <a:noFill/>
          </a:ln>
        </p:spPr>
        <p:style>
          <a:lnRef idx="0"/>
          <a:fillRef idx="0"/>
          <a:effectRef idx="0"/>
          <a:fontRef idx="minor"/>
        </p:style>
        <p:txBody>
          <a:bodyPr lIns="90000" rIns="90000" tIns="45000" bIns="45000">
            <a:noAutofit/>
          </a:bodyPr>
          <a:p>
            <a:pPr marL="216000" indent="-214920">
              <a:lnSpc>
                <a:spcPct val="100000"/>
              </a:lnSpc>
              <a:buClr>
                <a:srgbClr val="000000"/>
              </a:buClr>
              <a:buSzPct val="45000"/>
              <a:buFont typeface="Wingdings" charset="2"/>
              <a:buChar char=""/>
            </a:pPr>
            <a:r>
              <a:rPr b="1" lang="en-US"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4920">
              <a:lnSpc>
                <a:spcPct val="100000"/>
              </a:lnSpc>
              <a:buClr>
                <a:srgbClr val="000000"/>
              </a:buClr>
              <a:buSzPct val="45000"/>
              <a:buFont typeface="Wingdings" charset="2"/>
              <a:buChar char=""/>
            </a:pPr>
            <a:r>
              <a:rPr b="1" lang="en-US"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4920">
              <a:lnSpc>
                <a:spcPct val="100000"/>
              </a:lnSpc>
              <a:buClr>
                <a:srgbClr val="000000"/>
              </a:buClr>
              <a:buSzPct val="45000"/>
              <a:buFont typeface="Wingdings" charset="2"/>
              <a:buChar char=""/>
            </a:pPr>
            <a:r>
              <a:rPr b="1" lang="en-US"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4920">
              <a:lnSpc>
                <a:spcPct val="100000"/>
              </a:lnSpc>
              <a:buClr>
                <a:srgbClr val="000000"/>
              </a:buClr>
              <a:buSzPct val="45000"/>
              <a:buFont typeface="Wingdings" charset="2"/>
              <a:buChar char=""/>
            </a:pPr>
            <a:r>
              <a:rPr b="0" lang="en-US"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4920">
              <a:lnSpc>
                <a:spcPct val="100000"/>
              </a:lnSpc>
              <a:buClr>
                <a:srgbClr val="000000"/>
              </a:buClr>
              <a:buSzPct val="45000"/>
              <a:buFont typeface="Wingdings" charset="2"/>
              <a:buChar char=""/>
            </a:pPr>
            <a:r>
              <a:rPr b="1" lang="en-US"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4920">
              <a:lnSpc>
                <a:spcPct val="100000"/>
              </a:lnSpc>
              <a:buClr>
                <a:srgbClr val="000000"/>
              </a:buClr>
              <a:buSzPct val="45000"/>
              <a:buFont typeface="Wingdings" charset="2"/>
              <a:buChar char=""/>
            </a:pPr>
            <a:r>
              <a:rPr b="1" lang="en-US"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4920">
              <a:lnSpc>
                <a:spcPct val="100000"/>
              </a:lnSpc>
              <a:buClr>
                <a:srgbClr val="000000"/>
              </a:buClr>
              <a:buSzPct val="45000"/>
              <a:buFont typeface="Wingdings" charset="2"/>
              <a:buChar char=""/>
            </a:pPr>
            <a:r>
              <a:rPr b="1" lang="en-US"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4920">
              <a:lnSpc>
                <a:spcPct val="100000"/>
              </a:lnSpc>
              <a:buClr>
                <a:srgbClr val="000000"/>
              </a:buClr>
              <a:buSzPct val="45000"/>
              <a:buFont typeface="Wingdings" charset="2"/>
              <a:buChar char=""/>
            </a:pPr>
            <a:r>
              <a:rPr b="1" lang="en-US"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4920" algn="ctr">
              <a:lnSpc>
                <a:spcPct val="100000"/>
              </a:lnSpc>
              <a:buClr>
                <a:srgbClr val="000000"/>
              </a:buClr>
              <a:buSzPct val="45000"/>
              <a:buFont typeface="Wingdings" charset="2"/>
              <a:buChar char=""/>
            </a:pPr>
            <a:r>
              <a:rPr b="1" lang="en-US" sz="900" spc="-1" strike="noStrike">
                <a:solidFill>
                  <a:srgbClr val="000000"/>
                </a:solidFill>
                <a:latin typeface="Calibri"/>
                <a:ea typeface="Calibri"/>
              </a:rPr>
              <a:t>---------------------------------------------------------------   </a:t>
            </a:r>
            <a:endParaRPr b="0" lang="en-US" sz="900" spc="-1" strike="noStrike">
              <a:latin typeface="Arial"/>
            </a:endParaRPr>
          </a:p>
          <a:p>
            <a:pPr marL="216000" indent="-214920">
              <a:lnSpc>
                <a:spcPct val="100000"/>
              </a:lnSpc>
              <a:buClr>
                <a:srgbClr val="000000"/>
              </a:buClr>
              <a:buSzPct val="45000"/>
              <a:buFont typeface="Wingdings" charset="2"/>
              <a:buChar char=""/>
            </a:pPr>
            <a:r>
              <a:rPr b="1" lang="en-US" sz="1200" spc="-1" strike="noStrike">
                <a:solidFill>
                  <a:srgbClr val="000000"/>
                </a:solidFill>
                <a:latin typeface="Calibri"/>
                <a:ea typeface="Calibri"/>
              </a:rPr>
              <a:t>For more details, see </a:t>
            </a:r>
            <a:r>
              <a:rPr b="1" i="1" lang="en-US" sz="1200" spc="-1" strike="noStrike">
                <a:solidFill>
                  <a:srgbClr val="000000"/>
                </a:solidFill>
                <a:latin typeface="Calibri"/>
                <a:ea typeface="Calibri"/>
              </a:rPr>
              <a:t>IEEE-SA Standards Board Operations Manual</a:t>
            </a:r>
            <a:r>
              <a:rPr b="1" lang="en-US" sz="1200" spc="-1" strike="noStrike">
                <a:solidFill>
                  <a:srgbClr val="000000"/>
                </a:solidFill>
                <a:latin typeface="Calibri"/>
                <a:ea typeface="Calibri"/>
              </a:rPr>
              <a:t>, clause 5.3.10 and </a:t>
            </a:r>
            <a:r>
              <a:rPr b="1" i="1" lang="en-US" sz="1200" spc="-1" strike="noStrike">
                <a:solidFill>
                  <a:srgbClr val="000000"/>
                </a:solidFill>
                <a:latin typeface="Calibri"/>
                <a:ea typeface="Calibri"/>
              </a:rPr>
              <a:t>Antitrust and Competition Policy: What You Need to Know </a:t>
            </a:r>
            <a:r>
              <a:rPr b="1" lang="en-US"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9" dur="indefinite" restart="never" nodeType="tmRoot">
          <p:childTnLst>
            <p:seq>
              <p:cTn id="10" dur="indefinite"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1" name="CustomShape 1"/>
          <p:cNvSpPr/>
          <p:nvPr/>
        </p:nvSpPr>
        <p:spPr>
          <a:xfrm>
            <a:off x="324000" y="630360"/>
            <a:ext cx="8681400" cy="1137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0" lang="en-US"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202" name="CustomShape 2"/>
          <p:cNvSpPr/>
          <p:nvPr/>
        </p:nvSpPr>
        <p:spPr>
          <a:xfrm>
            <a:off x="609480" y="1773360"/>
            <a:ext cx="7759080" cy="4461840"/>
          </a:xfrm>
          <a:prstGeom prst="rect">
            <a:avLst/>
          </a:prstGeom>
          <a:noFill/>
          <a:ln>
            <a:noFill/>
          </a:ln>
        </p:spPr>
        <p:style>
          <a:lnRef idx="0"/>
          <a:fillRef idx="0"/>
          <a:effectRef idx="0"/>
          <a:fontRef idx="minor"/>
        </p:style>
        <p:txBody>
          <a:bodyPr lIns="90000" rIns="90000" tIns="45000" bIns="45000">
            <a:noAutofit/>
          </a:bodyPr>
          <a:p>
            <a:pPr marL="216000" indent="-214920">
              <a:lnSpc>
                <a:spcPct val="80000"/>
              </a:lnSpc>
              <a:spcBef>
                <a:spcPts val="173"/>
              </a:spcBef>
              <a:buClr>
                <a:srgbClr val="000000"/>
              </a:buClr>
              <a:buSzPct val="45000"/>
              <a:buFont typeface="Wingdings" charset="2"/>
              <a:buChar char=""/>
            </a:pPr>
            <a:r>
              <a:rPr b="1" lang="en-US"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4920">
              <a:lnSpc>
                <a:spcPct val="80000"/>
              </a:lnSpc>
              <a:spcBef>
                <a:spcPts val="173"/>
              </a:spcBef>
              <a:buClr>
                <a:srgbClr val="000000"/>
              </a:buClr>
              <a:buSzPct val="45000"/>
              <a:buFont typeface="Wingdings" charset="2"/>
              <a:buChar char=""/>
            </a:pPr>
            <a:r>
              <a:rPr b="1" i="1" lang="en-US" sz="1800" spc="-1" strike="noStrike">
                <a:solidFill>
                  <a:srgbClr val="000000"/>
                </a:solidFill>
                <a:latin typeface="Calibri"/>
                <a:ea typeface="Calibri"/>
              </a:rPr>
              <a:t>IEEE-SA Standards Board Bylaws</a:t>
            </a:r>
            <a:r>
              <a:rPr b="1" lang="en-US" sz="1800" spc="-1" strike="noStrike">
                <a:solidFill>
                  <a:srgbClr val="000000"/>
                </a:solidFill>
                <a:latin typeface="Calibri"/>
                <a:ea typeface="Calibri"/>
              </a:rPr>
              <a:t> </a:t>
            </a:r>
            <a:r>
              <a:rPr b="1" lang="en-US"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4920">
              <a:lnSpc>
                <a:spcPct val="90000"/>
              </a:lnSpc>
              <a:spcBef>
                <a:spcPts val="400"/>
              </a:spcBef>
              <a:buClr>
                <a:srgbClr val="000000"/>
              </a:buClr>
              <a:buSzPct val="45000"/>
              <a:buFont typeface="Wingdings" charset="2"/>
              <a:buChar char=""/>
            </a:pPr>
            <a:r>
              <a:rPr b="1" i="1" lang="en-US" sz="1800" spc="-1" strike="noStrike">
                <a:solidFill>
                  <a:srgbClr val="000000"/>
                </a:solidFill>
                <a:latin typeface="Calibri"/>
                <a:ea typeface="Calibri"/>
              </a:rPr>
              <a:t>IEEE-SA Standards Board Operations Manual</a:t>
            </a:r>
            <a:r>
              <a:rPr b="1" lang="en-US" sz="1800" spc="-1" strike="noStrike">
                <a:solidFill>
                  <a:srgbClr val="000000"/>
                </a:solidFill>
                <a:latin typeface="Calibri"/>
                <a:ea typeface="Calibri"/>
              </a:rPr>
              <a:t> </a:t>
            </a:r>
            <a:r>
              <a:rPr b="1" lang="en-US" sz="1500" spc="-1" strike="noStrike">
                <a:solidFill>
                  <a:srgbClr val="000000"/>
                </a:solidFill>
                <a:latin typeface="Calibri"/>
                <a:ea typeface="Calibri"/>
              </a:rPr>
              <a:t>(</a:t>
            </a:r>
            <a:r>
              <a:rPr b="1" lang="en-US" sz="1500" spc="-1" strike="noStrike" u="sng">
                <a:solidFill>
                  <a:srgbClr val="0000ff"/>
                </a:solidFill>
                <a:uFillTx/>
                <a:latin typeface="Calibri"/>
                <a:ea typeface="Calibri"/>
                <a:hlinkClick r:id="rId1"/>
              </a:rPr>
              <a:t>http://standards.ieee.org/develop/policies/opman/sect6.html#6.3</a:t>
            </a:r>
            <a:r>
              <a:rPr b="1" lang="en-US"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4920">
              <a:lnSpc>
                <a:spcPct val="90000"/>
              </a:lnSpc>
              <a:spcBef>
                <a:spcPts val="400"/>
              </a:spcBef>
              <a:buClr>
                <a:srgbClr val="000000"/>
              </a:buClr>
              <a:buSzPct val="45000"/>
              <a:buFont typeface="Wingdings" charset="2"/>
              <a:buChar char=""/>
            </a:pPr>
            <a:r>
              <a:rPr b="1" lang="en-US" sz="1800" spc="-1" strike="noStrike">
                <a:solidFill>
                  <a:srgbClr val="000000"/>
                </a:solidFill>
                <a:latin typeface="Calibri"/>
                <a:ea typeface="Calibri"/>
              </a:rPr>
              <a:t>Material about the patent policy is available at</a:t>
            </a:r>
            <a:br/>
            <a:r>
              <a:rPr b="1" i="1" lang="en-US" sz="1600" spc="-1" strike="noStrike" u="sng">
                <a:solidFill>
                  <a:srgbClr val="0000ff"/>
                </a:solidFill>
                <a:uFillTx/>
                <a:latin typeface="Calibri"/>
                <a:ea typeface="Calibri"/>
                <a:hlinkClick r:id="rId2"/>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4760" algn="ctr">
              <a:lnSpc>
                <a:spcPct val="90000"/>
              </a:lnSpc>
              <a:buClr>
                <a:srgbClr val="000000"/>
              </a:buClr>
              <a:buSzPct val="45000"/>
              <a:buFont typeface="Wingdings" charset="2"/>
              <a:buChar char=""/>
            </a:pPr>
            <a:r>
              <a:rPr b="1" lang="en-US"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timing>
    <p:tnLst>
      <p:par>
        <p:cTn id="11" dur="indefinite" restart="never" nodeType="tmRoot">
          <p:childTnLst>
            <p:seq>
              <p:cTn id="12" dur="indefinite"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3" name="CustomShape 1"/>
          <p:cNvSpPr/>
          <p:nvPr/>
        </p:nvSpPr>
        <p:spPr>
          <a:xfrm>
            <a:off x="324000" y="630360"/>
            <a:ext cx="8681400" cy="1137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US" sz="2600" spc="-1" strike="noStrike" cap="all">
                <a:solidFill>
                  <a:srgbClr val="000000"/>
                </a:solidFill>
                <a:latin typeface="Montserrat ExtraBold"/>
                <a:ea typeface="MS PGothic"/>
              </a:rPr>
              <a:t>Instructions for Chairs of </a:t>
            </a:r>
            <a:br/>
            <a:r>
              <a:rPr b="1" lang="en-US"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204" name="CustomShape 2"/>
          <p:cNvSpPr/>
          <p:nvPr/>
        </p:nvSpPr>
        <p:spPr>
          <a:xfrm>
            <a:off x="609480" y="1773360"/>
            <a:ext cx="7759080" cy="4461840"/>
          </a:xfrm>
          <a:prstGeom prst="rect">
            <a:avLst/>
          </a:prstGeom>
          <a:noFill/>
          <a:ln>
            <a:noFill/>
          </a:ln>
        </p:spPr>
        <p:style>
          <a:lnRef idx="0"/>
          <a:fillRef idx="0"/>
          <a:effectRef idx="0"/>
          <a:fontRef idx="minor"/>
        </p:style>
        <p:txBody>
          <a:bodyPr lIns="90000" rIns="90000" tIns="45000" bIns="45000">
            <a:noAutofit/>
          </a:bodyPr>
          <a:p>
            <a:pPr marL="216000" indent="-214920">
              <a:lnSpc>
                <a:spcPct val="90000"/>
              </a:lnSpc>
              <a:buClr>
                <a:srgbClr val="000000"/>
              </a:buClr>
              <a:buSzPct val="45000"/>
              <a:buFont typeface="Wingdings" charset="2"/>
              <a:buChar char=""/>
            </a:pPr>
            <a:r>
              <a:rPr b="1" lang="en-US"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4920">
              <a:lnSpc>
                <a:spcPct val="80000"/>
              </a:lnSpc>
              <a:spcBef>
                <a:spcPts val="173"/>
              </a:spcBef>
              <a:buClr>
                <a:srgbClr val="000000"/>
              </a:buClr>
              <a:buSzPct val="45000"/>
              <a:buFont typeface="Wingdings" charset="2"/>
              <a:buChar char=""/>
            </a:pPr>
            <a:r>
              <a:rPr b="0" lang="en-US"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3" dur="indefinite" restart="never" nodeType="tmRoot">
          <p:childTnLst>
            <p:seq>
              <p:cTn id="14" dur="indefinite"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5" name="CustomShape 1"/>
          <p:cNvSpPr/>
          <p:nvPr/>
        </p:nvSpPr>
        <p:spPr>
          <a:xfrm>
            <a:off x="324000" y="630360"/>
            <a:ext cx="8681400" cy="1137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US"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06" name="CustomShape 2"/>
          <p:cNvSpPr/>
          <p:nvPr/>
        </p:nvSpPr>
        <p:spPr>
          <a:xfrm>
            <a:off x="609480" y="1773360"/>
            <a:ext cx="7759080" cy="4461840"/>
          </a:xfrm>
          <a:prstGeom prst="rect">
            <a:avLst/>
          </a:prstGeom>
          <a:noFill/>
          <a:ln>
            <a:noFill/>
          </a:ln>
        </p:spPr>
        <p:style>
          <a:lnRef idx="0"/>
          <a:fillRef idx="0"/>
          <a:effectRef idx="0"/>
          <a:fontRef idx="minor"/>
        </p:style>
        <p:txBody>
          <a:bodyPr lIns="90000" rIns="90000" tIns="45000" bIns="45000">
            <a:noAutofit/>
          </a:bodyPr>
          <a:p>
            <a:pPr marL="216000" indent="-214920">
              <a:lnSpc>
                <a:spcPct val="90000"/>
              </a:lnSpc>
              <a:spcBef>
                <a:spcPts val="564"/>
              </a:spcBef>
              <a:buClr>
                <a:srgbClr val="000000"/>
              </a:buClr>
              <a:buSzPct val="45000"/>
              <a:buFont typeface="Wingdings" charset="2"/>
              <a:buChar char=""/>
            </a:pPr>
            <a:r>
              <a:rPr b="1" lang="en-US"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4920">
              <a:lnSpc>
                <a:spcPct val="100000"/>
              </a:lnSpc>
              <a:spcBef>
                <a:spcPts val="300"/>
              </a:spcBef>
              <a:buClr>
                <a:srgbClr val="000000"/>
              </a:buClr>
              <a:buSzPct val="45000"/>
              <a:buFont typeface="Wingdings" charset="2"/>
              <a:buChar char=""/>
            </a:pPr>
            <a:r>
              <a:rPr b="0" lang="en-US"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timing>
    <p:tnLst>
      <p:par>
        <p:cTn id="15" dur="indefinite" restart="never" nodeType="tmRoot">
          <p:childTnLst>
            <p:seq>
              <p:cTn id="16" dur="indefinite"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07" name="CustomShape 1"/>
          <p:cNvSpPr/>
          <p:nvPr/>
        </p:nvSpPr>
        <p:spPr>
          <a:xfrm>
            <a:off x="324000" y="630360"/>
            <a:ext cx="8681400" cy="1137600"/>
          </a:xfrm>
          <a:prstGeom prst="rect">
            <a:avLst/>
          </a:prstGeom>
          <a:noFill/>
          <a:ln>
            <a:noFill/>
          </a:ln>
        </p:spPr>
        <p:style>
          <a:lnRef idx="0"/>
          <a:fillRef idx="0"/>
          <a:effectRef idx="0"/>
          <a:fontRef idx="minor"/>
        </p:style>
        <p:txBody>
          <a:bodyPr lIns="92160" rIns="92160" tIns="46080" bIns="46080" anchor="ctr">
            <a:noAutofit/>
          </a:bodyPr>
          <a:p>
            <a:pPr algn="ctr">
              <a:lnSpc>
                <a:spcPct val="100000"/>
              </a:lnSpc>
            </a:pPr>
            <a:r>
              <a:rPr b="1" lang="en-US"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08" name="CustomShape 2"/>
          <p:cNvSpPr/>
          <p:nvPr/>
        </p:nvSpPr>
        <p:spPr>
          <a:xfrm>
            <a:off x="335880" y="1828800"/>
            <a:ext cx="8716320" cy="4461840"/>
          </a:xfrm>
          <a:prstGeom prst="rect">
            <a:avLst/>
          </a:prstGeom>
          <a:noFill/>
          <a:ln>
            <a:noFill/>
          </a:ln>
        </p:spPr>
        <p:style>
          <a:lnRef idx="0"/>
          <a:fillRef idx="0"/>
          <a:effectRef idx="0"/>
          <a:fontRef idx="minor"/>
        </p:style>
        <p:txBody>
          <a:bodyPr lIns="90000" rIns="90000" tIns="45000" bIns="45000">
            <a:noAutofit/>
          </a:bodyPr>
          <a:p>
            <a:pPr marL="216000" indent="-21492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The IEEE SA Copyright Policy is described in the IEEE SA Standards Board Bylaws and IEEE SA Standards Board Operations Manual</a:t>
            </a:r>
            <a:br/>
            <a:r>
              <a:rPr b="0" lang="en-US" sz="1500" spc="-1" strike="noStrike">
                <a:solidFill>
                  <a:srgbClr val="000000"/>
                </a:solidFill>
                <a:latin typeface="Calibri"/>
                <a:ea typeface="DejaVu Sans"/>
              </a:rPr>
              <a:t> </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US" sz="1500" spc="-1" strike="noStrike">
                <a:solidFill>
                  <a:srgbClr val="000000"/>
                </a:solidFill>
                <a:latin typeface="Calibri"/>
                <a:ea typeface="MS PGothic"/>
              </a:rPr>
              <a:t>IEEE SA Copyright Policy, see </a:t>
            </a:r>
            <a:br/>
            <a:r>
              <a:rPr b="0" lang="en-US" sz="1500" spc="-1" strike="noStrike">
                <a:solidFill>
                  <a:srgbClr val="000000"/>
                </a:solidFill>
                <a:latin typeface="Calibri"/>
                <a:ea typeface="MS PGothic"/>
              </a:rPr>
              <a:t>	</a:t>
            </a:r>
            <a:r>
              <a:rPr b="0" lang="en-US" sz="1500" spc="-1" strike="noStrike">
                <a:solidFill>
                  <a:srgbClr val="000000"/>
                </a:solidFill>
                <a:latin typeface="Calibri"/>
                <a:ea typeface="MS PGothic"/>
              </a:rPr>
              <a:t>Clause 7 of the IEEE SA Standards Board Bylaws</a:t>
            </a:r>
            <a:br/>
            <a:r>
              <a:rPr b="0" lang="en-US" sz="1500" spc="-1" strike="noStrike">
                <a:solidFill>
                  <a:srgbClr val="000000"/>
                </a:solidFill>
                <a:latin typeface="Calibri"/>
                <a:ea typeface="MS PGothic"/>
              </a:rPr>
              <a:t> </a:t>
            </a:r>
            <a:r>
              <a:rPr b="0" lang="en-US" sz="1500" spc="-1" strike="noStrike">
                <a:solidFill>
                  <a:srgbClr val="000000"/>
                </a:solidFill>
                <a:latin typeface="Calibri"/>
                <a:ea typeface="MS PGothic"/>
              </a:rPr>
              <a:t>	</a:t>
            </a:r>
            <a:r>
              <a:rPr b="0" lang="en-US" sz="1200" spc="-1" strike="noStrike" u="sng">
                <a:solidFill>
                  <a:srgbClr val="0000ff"/>
                </a:solidFill>
                <a:uFillTx/>
                <a:latin typeface="Calibri"/>
                <a:ea typeface="MS PGothic"/>
                <a:hlinkClick r:id="rId1"/>
              </a:rPr>
              <a:t>https://standards.ieee.org/about/policies/bylaws/sect6-7.html#7</a:t>
            </a:r>
            <a:br/>
            <a:r>
              <a:rPr b="0" lang="en-US" sz="1500" spc="-1" strike="noStrike">
                <a:solidFill>
                  <a:srgbClr val="000000"/>
                </a:solidFill>
                <a:latin typeface="Calibri"/>
                <a:ea typeface="MS PGothic"/>
              </a:rPr>
              <a:t>	</a:t>
            </a:r>
            <a:r>
              <a:rPr b="0" lang="en-US" sz="1500" spc="-1" strike="noStrike">
                <a:solidFill>
                  <a:srgbClr val="000000"/>
                </a:solidFill>
                <a:latin typeface="Calibri"/>
                <a:ea typeface="MS PGothic"/>
              </a:rPr>
              <a:t>Clause 6.1 of the IEEE SA Standards Board Operations Manual</a:t>
            </a:r>
            <a:br/>
            <a:r>
              <a:rPr b="0" lang="en-US" sz="1500" spc="-1" strike="noStrike">
                <a:solidFill>
                  <a:srgbClr val="000000"/>
                </a:solidFill>
                <a:latin typeface="Calibri"/>
                <a:ea typeface="MS PGothic"/>
              </a:rPr>
              <a:t>	</a:t>
            </a:r>
            <a:r>
              <a:rPr b="0" lang="en-US" sz="1200" spc="-1" strike="noStrike" u="sng">
                <a:solidFill>
                  <a:srgbClr val="0000ff"/>
                </a:solidFill>
                <a:uFillTx/>
                <a:latin typeface="Calibri"/>
                <a:ea typeface="MS PGothic"/>
                <a:hlinkClick r:id="rId2"/>
              </a:rPr>
              <a:t>https://standards.ieee.org/about/policies/opman/sect6.html</a:t>
            </a:r>
            <a:endParaRPr b="0" lang="en-US"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IEEE SA Copyright Permission</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US" sz="1200" spc="-1" strike="noStrike" u="sng">
                <a:solidFill>
                  <a:srgbClr val="0000ff"/>
                </a:solidFill>
                <a:uFillTx/>
                <a:latin typeface="Calibri"/>
                <a:ea typeface="MS PGothic"/>
                <a:hlinkClick r:id="rId3"/>
              </a:rPr>
              <a:t>https://standards.ieee.org/content/dam/ieee-standards/standards/web/documents/other/permissionltrs.zip</a:t>
            </a:r>
            <a:endParaRPr b="0" lang="en-US"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IEEE SA Copyright FAQs</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US" sz="1200" spc="-1" strike="noStrike" u="sng">
                <a:solidFill>
                  <a:srgbClr val="0000ff"/>
                </a:solidFill>
                <a:uFillTx/>
                <a:latin typeface="Calibri"/>
                <a:ea typeface="MS PGothic"/>
                <a:hlinkClick r:id="rId4"/>
              </a:rPr>
              <a:t>http://standards.ieee.org/faqs/copyrights.html/</a:t>
            </a:r>
            <a:endParaRPr b="0" lang="en-US"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US" sz="1200" spc="-1" strike="noStrike" u="sng">
                <a:solidFill>
                  <a:srgbClr val="0000ff"/>
                </a:solidFill>
                <a:uFillTx/>
                <a:latin typeface="Calibri"/>
                <a:ea typeface="MS PGothic"/>
                <a:hlinkClick r:id="rId5"/>
              </a:rPr>
              <a:t>https://standards.ieee.org/develop/policies/best_practices_for_ieee_standards_development_051215.pdf</a:t>
            </a:r>
            <a:endParaRPr b="0" lang="en-US" sz="1200" spc="-1" strike="noStrike">
              <a:latin typeface="Arial"/>
            </a:endParaRPr>
          </a:p>
          <a:p>
            <a:pPr marL="216000" indent="-214920">
              <a:lnSpc>
                <a:spcPct val="100000"/>
              </a:lnSpc>
              <a:spcBef>
                <a:spcPts val="300"/>
              </a:spcBef>
              <a:buClr>
                <a:srgbClr val="000000"/>
              </a:buClr>
              <a:buSzPct val="45000"/>
              <a:buFont typeface="Wingdings" charset="2"/>
              <a:buChar char=""/>
            </a:pPr>
            <a:r>
              <a:rPr b="0" lang="en-US"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4920">
              <a:lnSpc>
                <a:spcPct val="100000"/>
              </a:lnSpc>
              <a:spcBef>
                <a:spcPts val="150"/>
              </a:spcBef>
              <a:buClr>
                <a:srgbClr val="000000"/>
              </a:buClr>
              <a:buSzPct val="45000"/>
              <a:buFont typeface="Wingdings" charset="2"/>
              <a:buChar char=""/>
            </a:pPr>
            <a:r>
              <a:rPr b="0" lang="en-US" sz="1200" spc="-1" strike="noStrike" u="sng">
                <a:solidFill>
                  <a:srgbClr val="0000ff"/>
                </a:solidFill>
                <a:uFillTx/>
                <a:latin typeface="Calibri"/>
                <a:ea typeface="MS PGothic"/>
                <a:hlinkClick r:id="rId6"/>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timing>
    <p:tnLst>
      <p:par>
        <p:cTn id="17" dur="indefinite" restart="never" nodeType="tmRoot">
          <p:childTnLst>
            <p:seq>
              <p:cTn id="18" dur="indefinite"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848</TotalTime>
  <Application>LibreOffice/6.1.5.2$Linux_X86_64 LibreOffice_project/10$Build-2</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2021-03-11T18:56:08Z</dcterms:modified>
  <cp:revision>88</cp:revision>
  <dc:subject>IEEE 802.15.9ma</dc:subject>
  <dc:title>Opening for November</dc:title>
</cp:coreProperties>
</file>