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8" r:id="rId3"/>
    <p:sldId id="256" r:id="rId4"/>
    <p:sldId id="260" r:id="rId5"/>
    <p:sldId id="261" r:id="rId6"/>
    <p:sldId id="262" r:id="rId7"/>
    <p:sldId id="263"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34"/>
    <p:restoredTop sz="96291"/>
  </p:normalViewPr>
  <p:slideViewPr>
    <p:cSldViewPr>
      <p:cViewPr varScale="1">
        <p:scale>
          <a:sx n="122" d="100"/>
          <a:sy n="122" d="100"/>
        </p:scale>
        <p:origin x="1456" y="2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9FF6408-FB5A-8A4D-BCEA-8C1BA6D576E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C59EF27F-20D4-AB4A-992B-01637552BF6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C9EC392F-0D9D-2344-A9CB-FC2FAF0D5BC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38CBF502-F137-1A40-9568-06332B98A4A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97776C4-60E4-8D47-BF1B-59BC6267AD34}" type="slidenum">
              <a:rPr lang="en-US" altLang="en-US"/>
              <a:pPr/>
              <a:t>‹#›</a:t>
            </a:fld>
            <a:endParaRPr lang="en-US" altLang="en-US"/>
          </a:p>
        </p:txBody>
      </p:sp>
      <p:sp>
        <p:nvSpPr>
          <p:cNvPr id="3078" name="Line 6">
            <a:extLst>
              <a:ext uri="{FF2B5EF4-FFF2-40B4-BE49-F238E27FC236}">
                <a16:creationId xmlns:a16="http://schemas.microsoft.com/office/drawing/2014/main" id="{6FBA2898-A555-DE48-B6DB-9AED8777CF9E}"/>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BEA24B72-7A4D-5944-9F7A-931098E1D4E2}"/>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B02F8826-E907-1A45-B579-D97FC5F10A7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043F2B6-8A06-CF4D-A1B0-E080A6CD78C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365CFCC6-5D43-CA43-B151-A20FE768F78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1867B635-B667-2B4F-8241-7540604C7D90}"/>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468EA39-9C8B-C44F-B02E-5CC2EF95A060}"/>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1E916FB0-A0E9-624B-AAD7-3079F6E714C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C3584935-EF3D-F047-93E5-AC0B4593D9D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4914D4B-3F67-FE46-968F-EA6E206502D8}" type="slidenum">
              <a:rPr lang="en-US" altLang="en-US"/>
              <a:pPr/>
              <a:t>‹#›</a:t>
            </a:fld>
            <a:endParaRPr lang="en-US" altLang="en-US"/>
          </a:p>
        </p:txBody>
      </p:sp>
      <p:sp>
        <p:nvSpPr>
          <p:cNvPr id="2056" name="Rectangle 8">
            <a:extLst>
              <a:ext uri="{FF2B5EF4-FFF2-40B4-BE49-F238E27FC236}">
                <a16:creationId xmlns:a16="http://schemas.microsoft.com/office/drawing/2014/main" id="{8649C423-25C4-7C4C-BFFC-D615D0E3C9F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483DD700-7DD6-814D-B292-3EBFB21E6E78}"/>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D52E829A-500E-FE4C-9E61-461243C70F3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AE1A09B-30D1-2F46-8F23-217AC77A4D0B}"/>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1873DAF-33F9-9A43-99A4-DDCF66976E40}"/>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4827A312-339D-BD42-A22B-708A769DADE5}"/>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C0D9A40-DF8C-2A4E-978E-DF076677C17E}"/>
              </a:ext>
            </a:extLst>
          </p:cNvPr>
          <p:cNvSpPr>
            <a:spLocks noGrp="1" noChangeArrowheads="1"/>
          </p:cNvSpPr>
          <p:nvPr>
            <p:ph type="sldNum" sz="quarter" idx="5"/>
          </p:nvPr>
        </p:nvSpPr>
        <p:spPr>
          <a:ln/>
        </p:spPr>
        <p:txBody>
          <a:bodyPr/>
          <a:lstStyle/>
          <a:p>
            <a:r>
              <a:rPr lang="en-US" altLang="en-US"/>
              <a:t>Page </a:t>
            </a:r>
            <a:fld id="{2D52DBA4-719E-074A-A0A8-805E5240B090}" type="slidenum">
              <a:rPr lang="en-US" altLang="en-US"/>
              <a:pPr/>
              <a:t>3</a:t>
            </a:fld>
            <a:endParaRPr lang="en-US" altLang="en-US"/>
          </a:p>
        </p:txBody>
      </p:sp>
      <p:sp>
        <p:nvSpPr>
          <p:cNvPr id="24578" name="Rectangle 2">
            <a:extLst>
              <a:ext uri="{FF2B5EF4-FFF2-40B4-BE49-F238E27FC236}">
                <a16:creationId xmlns:a16="http://schemas.microsoft.com/office/drawing/2014/main" id="{2B9A923A-A9F3-B940-8FA1-BB5FFE46804C}"/>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BFDC130-FE0D-8342-B076-0A4210250F5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E87AE-F289-0446-9742-5A23BE3B148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C4E4FC-2B52-FC4A-AA64-9935559F4E2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0F5F47-25B9-FE4E-BBB4-E0A926C3106B}"/>
              </a:ext>
            </a:extLst>
          </p:cNvPr>
          <p:cNvSpPr>
            <a:spLocks noGrp="1"/>
          </p:cNvSpPr>
          <p:nvPr>
            <p:ph type="dt" sz="half" idx="10"/>
          </p:nvPr>
        </p:nvSpPr>
        <p:spPr/>
        <p:txBody>
          <a:bodyPr/>
          <a:lstStyle>
            <a:lvl1pPr>
              <a:defRPr/>
            </a:lvl1pPr>
          </a:lstStyle>
          <a:p>
            <a:r>
              <a:rPr lang="en-US" altLang="en-US"/>
              <a:t>&lt;March 2021&gt;</a:t>
            </a:r>
          </a:p>
        </p:txBody>
      </p:sp>
      <p:sp>
        <p:nvSpPr>
          <p:cNvPr id="5" name="Footer Placeholder 4">
            <a:extLst>
              <a:ext uri="{FF2B5EF4-FFF2-40B4-BE49-F238E27FC236}">
                <a16:creationId xmlns:a16="http://schemas.microsoft.com/office/drawing/2014/main" id="{FAF50620-E7D3-C548-A999-3691509EFA2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DD480F98-0649-7D43-92E0-4043D711C82D}"/>
              </a:ext>
            </a:extLst>
          </p:cNvPr>
          <p:cNvSpPr>
            <a:spLocks noGrp="1"/>
          </p:cNvSpPr>
          <p:nvPr>
            <p:ph type="sldNum" sz="quarter" idx="12"/>
          </p:nvPr>
        </p:nvSpPr>
        <p:spPr/>
        <p:txBody>
          <a:bodyPr/>
          <a:lstStyle>
            <a:lvl1pPr>
              <a:defRPr/>
            </a:lvl1pPr>
          </a:lstStyle>
          <a:p>
            <a:r>
              <a:rPr lang="en-US" altLang="en-US"/>
              <a:t>Slide </a:t>
            </a:r>
            <a:fld id="{9F1A59E3-F2FB-644F-AFF2-4A0601C0FCBC}" type="slidenum">
              <a:rPr lang="en-US" altLang="en-US"/>
              <a:pPr/>
              <a:t>‹#›</a:t>
            </a:fld>
            <a:endParaRPr lang="en-US" altLang="en-US"/>
          </a:p>
        </p:txBody>
      </p:sp>
    </p:spTree>
    <p:extLst>
      <p:ext uri="{BB962C8B-B14F-4D97-AF65-F5344CB8AC3E}">
        <p14:creationId xmlns:p14="http://schemas.microsoft.com/office/powerpoint/2010/main" val="3549565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F9363-B890-A34C-890E-7879067C7A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83C1DC-58F9-094E-94F9-8554604F82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607735-BCFB-084B-82E8-8BA03892C7C5}"/>
              </a:ext>
            </a:extLst>
          </p:cNvPr>
          <p:cNvSpPr>
            <a:spLocks noGrp="1"/>
          </p:cNvSpPr>
          <p:nvPr>
            <p:ph type="dt" sz="half" idx="10"/>
          </p:nvPr>
        </p:nvSpPr>
        <p:spPr/>
        <p:txBody>
          <a:bodyPr/>
          <a:lstStyle>
            <a:lvl1pPr>
              <a:defRPr/>
            </a:lvl1pPr>
          </a:lstStyle>
          <a:p>
            <a:r>
              <a:rPr lang="en-US" altLang="en-US"/>
              <a:t>&lt;March 2021&gt;</a:t>
            </a:r>
          </a:p>
        </p:txBody>
      </p:sp>
      <p:sp>
        <p:nvSpPr>
          <p:cNvPr id="5" name="Footer Placeholder 4">
            <a:extLst>
              <a:ext uri="{FF2B5EF4-FFF2-40B4-BE49-F238E27FC236}">
                <a16:creationId xmlns:a16="http://schemas.microsoft.com/office/drawing/2014/main" id="{8EEDD593-CB7E-D94E-90E9-FE26EB45E79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9085BA78-7060-AC4F-A215-4F099BEDDD60}"/>
              </a:ext>
            </a:extLst>
          </p:cNvPr>
          <p:cNvSpPr>
            <a:spLocks noGrp="1"/>
          </p:cNvSpPr>
          <p:nvPr>
            <p:ph type="sldNum" sz="quarter" idx="12"/>
          </p:nvPr>
        </p:nvSpPr>
        <p:spPr/>
        <p:txBody>
          <a:bodyPr/>
          <a:lstStyle>
            <a:lvl1pPr>
              <a:defRPr/>
            </a:lvl1pPr>
          </a:lstStyle>
          <a:p>
            <a:r>
              <a:rPr lang="en-US" altLang="en-US"/>
              <a:t>Slide </a:t>
            </a:r>
            <a:fld id="{74922F45-AD79-4549-9B47-F66BE388573A}" type="slidenum">
              <a:rPr lang="en-US" altLang="en-US"/>
              <a:pPr/>
              <a:t>‹#›</a:t>
            </a:fld>
            <a:endParaRPr lang="en-US" altLang="en-US"/>
          </a:p>
        </p:txBody>
      </p:sp>
    </p:spTree>
    <p:extLst>
      <p:ext uri="{BB962C8B-B14F-4D97-AF65-F5344CB8AC3E}">
        <p14:creationId xmlns:p14="http://schemas.microsoft.com/office/powerpoint/2010/main" val="1039293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2E3BEF-40FE-C143-A0E7-D8DA44327DE8}"/>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D02CD7-4E9A-0C41-B1D2-D19EBBDE93C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2A934B-2B32-D540-AFDB-79731D50E1B4}"/>
              </a:ext>
            </a:extLst>
          </p:cNvPr>
          <p:cNvSpPr>
            <a:spLocks noGrp="1"/>
          </p:cNvSpPr>
          <p:nvPr>
            <p:ph type="dt" sz="half" idx="10"/>
          </p:nvPr>
        </p:nvSpPr>
        <p:spPr/>
        <p:txBody>
          <a:bodyPr/>
          <a:lstStyle>
            <a:lvl1pPr>
              <a:defRPr/>
            </a:lvl1pPr>
          </a:lstStyle>
          <a:p>
            <a:r>
              <a:rPr lang="en-US" altLang="en-US"/>
              <a:t>&lt;March 2021&gt;</a:t>
            </a:r>
          </a:p>
        </p:txBody>
      </p:sp>
      <p:sp>
        <p:nvSpPr>
          <p:cNvPr id="5" name="Footer Placeholder 4">
            <a:extLst>
              <a:ext uri="{FF2B5EF4-FFF2-40B4-BE49-F238E27FC236}">
                <a16:creationId xmlns:a16="http://schemas.microsoft.com/office/drawing/2014/main" id="{8642142D-9870-CC42-8A24-9F0F9FBC11D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E95F6DC-E37A-9A42-AB68-4C50ECA736A9}"/>
              </a:ext>
            </a:extLst>
          </p:cNvPr>
          <p:cNvSpPr>
            <a:spLocks noGrp="1"/>
          </p:cNvSpPr>
          <p:nvPr>
            <p:ph type="sldNum" sz="quarter" idx="12"/>
          </p:nvPr>
        </p:nvSpPr>
        <p:spPr/>
        <p:txBody>
          <a:bodyPr/>
          <a:lstStyle>
            <a:lvl1pPr>
              <a:defRPr/>
            </a:lvl1pPr>
          </a:lstStyle>
          <a:p>
            <a:r>
              <a:rPr lang="en-US" altLang="en-US"/>
              <a:t>Slide </a:t>
            </a:r>
            <a:fld id="{B5157013-76A4-0741-B815-2FA41DEB6098}" type="slidenum">
              <a:rPr lang="en-US" altLang="en-US"/>
              <a:pPr/>
              <a:t>‹#›</a:t>
            </a:fld>
            <a:endParaRPr lang="en-US" altLang="en-US"/>
          </a:p>
        </p:txBody>
      </p:sp>
    </p:spTree>
    <p:extLst>
      <p:ext uri="{BB962C8B-B14F-4D97-AF65-F5344CB8AC3E}">
        <p14:creationId xmlns:p14="http://schemas.microsoft.com/office/powerpoint/2010/main" val="351991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713D1-5FBB-CB4F-AFB8-43787F40F1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09509-28E7-734E-934C-4A6A050090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917CD-DD3A-044A-9761-C98F46920E30}"/>
              </a:ext>
            </a:extLst>
          </p:cNvPr>
          <p:cNvSpPr>
            <a:spLocks noGrp="1"/>
          </p:cNvSpPr>
          <p:nvPr>
            <p:ph type="dt" sz="half" idx="10"/>
          </p:nvPr>
        </p:nvSpPr>
        <p:spPr/>
        <p:txBody>
          <a:bodyPr/>
          <a:lstStyle>
            <a:lvl1pPr>
              <a:defRPr/>
            </a:lvl1pPr>
          </a:lstStyle>
          <a:p>
            <a:r>
              <a:rPr lang="en-US" altLang="en-US"/>
              <a:t>&lt;March 2021&gt;</a:t>
            </a:r>
          </a:p>
        </p:txBody>
      </p:sp>
      <p:sp>
        <p:nvSpPr>
          <p:cNvPr id="5" name="Footer Placeholder 4">
            <a:extLst>
              <a:ext uri="{FF2B5EF4-FFF2-40B4-BE49-F238E27FC236}">
                <a16:creationId xmlns:a16="http://schemas.microsoft.com/office/drawing/2014/main" id="{097D499F-2DC1-9E45-A40F-97E26FEC5F5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EA5B8859-752C-9944-AEE4-844E599F87A8}"/>
              </a:ext>
            </a:extLst>
          </p:cNvPr>
          <p:cNvSpPr>
            <a:spLocks noGrp="1"/>
          </p:cNvSpPr>
          <p:nvPr>
            <p:ph type="sldNum" sz="quarter" idx="12"/>
          </p:nvPr>
        </p:nvSpPr>
        <p:spPr/>
        <p:txBody>
          <a:bodyPr/>
          <a:lstStyle>
            <a:lvl1pPr>
              <a:defRPr/>
            </a:lvl1pPr>
          </a:lstStyle>
          <a:p>
            <a:r>
              <a:rPr lang="en-US" altLang="en-US"/>
              <a:t>Slide </a:t>
            </a:r>
            <a:fld id="{24406ADE-842E-D346-B165-8769BD2B958E}" type="slidenum">
              <a:rPr lang="en-US" altLang="en-US"/>
              <a:pPr/>
              <a:t>‹#›</a:t>
            </a:fld>
            <a:endParaRPr lang="en-US" altLang="en-US"/>
          </a:p>
        </p:txBody>
      </p:sp>
    </p:spTree>
    <p:extLst>
      <p:ext uri="{BB962C8B-B14F-4D97-AF65-F5344CB8AC3E}">
        <p14:creationId xmlns:p14="http://schemas.microsoft.com/office/powerpoint/2010/main" val="40062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842E1-CFC0-8445-AAB5-C670741982D2}"/>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567E02-4C98-E048-8491-0265E0891AF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5440F4AC-6F07-9640-AB75-46197604A2EA}"/>
              </a:ext>
            </a:extLst>
          </p:cNvPr>
          <p:cNvSpPr>
            <a:spLocks noGrp="1"/>
          </p:cNvSpPr>
          <p:nvPr>
            <p:ph type="dt" sz="half" idx="10"/>
          </p:nvPr>
        </p:nvSpPr>
        <p:spPr/>
        <p:txBody>
          <a:bodyPr/>
          <a:lstStyle>
            <a:lvl1pPr>
              <a:defRPr/>
            </a:lvl1pPr>
          </a:lstStyle>
          <a:p>
            <a:r>
              <a:rPr lang="en-US" altLang="en-US"/>
              <a:t>&lt;March 2021&gt;</a:t>
            </a:r>
          </a:p>
        </p:txBody>
      </p:sp>
      <p:sp>
        <p:nvSpPr>
          <p:cNvPr id="5" name="Footer Placeholder 4">
            <a:extLst>
              <a:ext uri="{FF2B5EF4-FFF2-40B4-BE49-F238E27FC236}">
                <a16:creationId xmlns:a16="http://schemas.microsoft.com/office/drawing/2014/main" id="{34C5BF7A-CE65-9D40-A784-3FCBF70AE21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5AEAA497-7F96-E94B-9935-B372D2814D6B}"/>
              </a:ext>
            </a:extLst>
          </p:cNvPr>
          <p:cNvSpPr>
            <a:spLocks noGrp="1"/>
          </p:cNvSpPr>
          <p:nvPr>
            <p:ph type="sldNum" sz="quarter" idx="12"/>
          </p:nvPr>
        </p:nvSpPr>
        <p:spPr/>
        <p:txBody>
          <a:bodyPr/>
          <a:lstStyle>
            <a:lvl1pPr>
              <a:defRPr/>
            </a:lvl1pPr>
          </a:lstStyle>
          <a:p>
            <a:r>
              <a:rPr lang="en-US" altLang="en-US"/>
              <a:t>Slide </a:t>
            </a:r>
            <a:fld id="{E84ABA22-741E-A54F-9060-FD30252936DD}" type="slidenum">
              <a:rPr lang="en-US" altLang="en-US"/>
              <a:pPr/>
              <a:t>‹#›</a:t>
            </a:fld>
            <a:endParaRPr lang="en-US" altLang="en-US"/>
          </a:p>
        </p:txBody>
      </p:sp>
    </p:spTree>
    <p:extLst>
      <p:ext uri="{BB962C8B-B14F-4D97-AF65-F5344CB8AC3E}">
        <p14:creationId xmlns:p14="http://schemas.microsoft.com/office/powerpoint/2010/main" val="418833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33210-0F9D-D44C-88B1-64FE9814D3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7B499B-9F83-4A45-95DA-46A78973351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269E83-1C56-6A46-801F-460F85C51FEC}"/>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FEC8A8-E216-3D42-AE2B-90B64B134092}"/>
              </a:ext>
            </a:extLst>
          </p:cNvPr>
          <p:cNvSpPr>
            <a:spLocks noGrp="1"/>
          </p:cNvSpPr>
          <p:nvPr>
            <p:ph type="dt" sz="half" idx="10"/>
          </p:nvPr>
        </p:nvSpPr>
        <p:spPr/>
        <p:txBody>
          <a:bodyPr/>
          <a:lstStyle>
            <a:lvl1pPr>
              <a:defRPr/>
            </a:lvl1pPr>
          </a:lstStyle>
          <a:p>
            <a:r>
              <a:rPr lang="en-US" altLang="en-US"/>
              <a:t>&lt;March 2021&gt;</a:t>
            </a:r>
          </a:p>
        </p:txBody>
      </p:sp>
      <p:sp>
        <p:nvSpPr>
          <p:cNvPr id="6" name="Footer Placeholder 5">
            <a:extLst>
              <a:ext uri="{FF2B5EF4-FFF2-40B4-BE49-F238E27FC236}">
                <a16:creationId xmlns:a16="http://schemas.microsoft.com/office/drawing/2014/main" id="{3FA57082-92A4-0645-BF18-9BCA8C7AE322}"/>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718C0453-E114-F44F-8E76-38946B9B65C2}"/>
              </a:ext>
            </a:extLst>
          </p:cNvPr>
          <p:cNvSpPr>
            <a:spLocks noGrp="1"/>
          </p:cNvSpPr>
          <p:nvPr>
            <p:ph type="sldNum" sz="quarter" idx="12"/>
          </p:nvPr>
        </p:nvSpPr>
        <p:spPr/>
        <p:txBody>
          <a:bodyPr/>
          <a:lstStyle>
            <a:lvl1pPr>
              <a:defRPr/>
            </a:lvl1pPr>
          </a:lstStyle>
          <a:p>
            <a:r>
              <a:rPr lang="en-US" altLang="en-US"/>
              <a:t>Slide </a:t>
            </a:r>
            <a:fld id="{0B281259-0BAF-D14E-A928-EF6B36860954}" type="slidenum">
              <a:rPr lang="en-US" altLang="en-US"/>
              <a:pPr/>
              <a:t>‹#›</a:t>
            </a:fld>
            <a:endParaRPr lang="en-US" altLang="en-US"/>
          </a:p>
        </p:txBody>
      </p:sp>
    </p:spTree>
    <p:extLst>
      <p:ext uri="{BB962C8B-B14F-4D97-AF65-F5344CB8AC3E}">
        <p14:creationId xmlns:p14="http://schemas.microsoft.com/office/powerpoint/2010/main" val="504432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BF230-6C4C-C347-B434-6651EC5A048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6755AC-209B-A041-B0C9-B09F58CEB99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A58E68-8A6C-854F-904C-4340BF3479A2}"/>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EB796B-8CD0-F84E-86DC-451672351B6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EE866C-8248-354A-ADB6-5E1CD99050A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131FD2-5022-6E4A-A30F-286400CD0B63}"/>
              </a:ext>
            </a:extLst>
          </p:cNvPr>
          <p:cNvSpPr>
            <a:spLocks noGrp="1"/>
          </p:cNvSpPr>
          <p:nvPr>
            <p:ph type="dt" sz="half" idx="10"/>
          </p:nvPr>
        </p:nvSpPr>
        <p:spPr/>
        <p:txBody>
          <a:bodyPr/>
          <a:lstStyle>
            <a:lvl1pPr>
              <a:defRPr/>
            </a:lvl1pPr>
          </a:lstStyle>
          <a:p>
            <a:r>
              <a:rPr lang="en-US" altLang="en-US"/>
              <a:t>&lt;March 2021&gt;</a:t>
            </a:r>
          </a:p>
        </p:txBody>
      </p:sp>
      <p:sp>
        <p:nvSpPr>
          <p:cNvPr id="8" name="Footer Placeholder 7">
            <a:extLst>
              <a:ext uri="{FF2B5EF4-FFF2-40B4-BE49-F238E27FC236}">
                <a16:creationId xmlns:a16="http://schemas.microsoft.com/office/drawing/2014/main" id="{AA18D19F-6688-254D-A76D-155A54060C4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AD500ADA-37A0-B140-BDE4-816422F7B925}"/>
              </a:ext>
            </a:extLst>
          </p:cNvPr>
          <p:cNvSpPr>
            <a:spLocks noGrp="1"/>
          </p:cNvSpPr>
          <p:nvPr>
            <p:ph type="sldNum" sz="quarter" idx="12"/>
          </p:nvPr>
        </p:nvSpPr>
        <p:spPr/>
        <p:txBody>
          <a:bodyPr/>
          <a:lstStyle>
            <a:lvl1pPr>
              <a:defRPr/>
            </a:lvl1pPr>
          </a:lstStyle>
          <a:p>
            <a:r>
              <a:rPr lang="en-US" altLang="en-US"/>
              <a:t>Slide </a:t>
            </a:r>
            <a:fld id="{36D3E6B1-DEE0-FA40-B35D-02475ACE4645}" type="slidenum">
              <a:rPr lang="en-US" altLang="en-US"/>
              <a:pPr/>
              <a:t>‹#›</a:t>
            </a:fld>
            <a:endParaRPr lang="en-US" altLang="en-US"/>
          </a:p>
        </p:txBody>
      </p:sp>
    </p:spTree>
    <p:extLst>
      <p:ext uri="{BB962C8B-B14F-4D97-AF65-F5344CB8AC3E}">
        <p14:creationId xmlns:p14="http://schemas.microsoft.com/office/powerpoint/2010/main" val="4131538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A6C9-D7CE-1049-B2D1-1167909C7C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F0E315-0FDD-2C45-82F6-8C7E4CAF9D82}"/>
              </a:ext>
            </a:extLst>
          </p:cNvPr>
          <p:cNvSpPr>
            <a:spLocks noGrp="1"/>
          </p:cNvSpPr>
          <p:nvPr>
            <p:ph type="dt" sz="half" idx="10"/>
          </p:nvPr>
        </p:nvSpPr>
        <p:spPr/>
        <p:txBody>
          <a:bodyPr/>
          <a:lstStyle>
            <a:lvl1pPr>
              <a:defRPr/>
            </a:lvl1pPr>
          </a:lstStyle>
          <a:p>
            <a:r>
              <a:rPr lang="en-US" altLang="en-US"/>
              <a:t>&lt;March 2021&gt;</a:t>
            </a:r>
          </a:p>
        </p:txBody>
      </p:sp>
      <p:sp>
        <p:nvSpPr>
          <p:cNvPr id="4" name="Footer Placeholder 3">
            <a:extLst>
              <a:ext uri="{FF2B5EF4-FFF2-40B4-BE49-F238E27FC236}">
                <a16:creationId xmlns:a16="http://schemas.microsoft.com/office/drawing/2014/main" id="{A86F974A-75A6-FA48-8AA1-B478EABBBF6B}"/>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2BAEFAE2-C3F7-154E-8875-174528718310}"/>
              </a:ext>
            </a:extLst>
          </p:cNvPr>
          <p:cNvSpPr>
            <a:spLocks noGrp="1"/>
          </p:cNvSpPr>
          <p:nvPr>
            <p:ph type="sldNum" sz="quarter" idx="12"/>
          </p:nvPr>
        </p:nvSpPr>
        <p:spPr/>
        <p:txBody>
          <a:bodyPr/>
          <a:lstStyle>
            <a:lvl1pPr>
              <a:defRPr/>
            </a:lvl1pPr>
          </a:lstStyle>
          <a:p>
            <a:r>
              <a:rPr lang="en-US" altLang="en-US"/>
              <a:t>Slide </a:t>
            </a:r>
            <a:fld id="{9B0DBF08-8BA6-364C-A9D7-77A7FB8D6847}" type="slidenum">
              <a:rPr lang="en-US" altLang="en-US"/>
              <a:pPr/>
              <a:t>‹#›</a:t>
            </a:fld>
            <a:endParaRPr lang="en-US" altLang="en-US"/>
          </a:p>
        </p:txBody>
      </p:sp>
    </p:spTree>
    <p:extLst>
      <p:ext uri="{BB962C8B-B14F-4D97-AF65-F5344CB8AC3E}">
        <p14:creationId xmlns:p14="http://schemas.microsoft.com/office/powerpoint/2010/main" val="2449163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25CE1D-8639-C149-8B2A-06F9C75DB0E0}"/>
              </a:ext>
            </a:extLst>
          </p:cNvPr>
          <p:cNvSpPr>
            <a:spLocks noGrp="1"/>
          </p:cNvSpPr>
          <p:nvPr>
            <p:ph type="dt" sz="half" idx="10"/>
          </p:nvPr>
        </p:nvSpPr>
        <p:spPr/>
        <p:txBody>
          <a:bodyPr/>
          <a:lstStyle>
            <a:lvl1pPr>
              <a:defRPr/>
            </a:lvl1pPr>
          </a:lstStyle>
          <a:p>
            <a:r>
              <a:rPr lang="en-US" altLang="en-US"/>
              <a:t>&lt;March 2021&gt;</a:t>
            </a:r>
          </a:p>
        </p:txBody>
      </p:sp>
      <p:sp>
        <p:nvSpPr>
          <p:cNvPr id="3" name="Footer Placeholder 2">
            <a:extLst>
              <a:ext uri="{FF2B5EF4-FFF2-40B4-BE49-F238E27FC236}">
                <a16:creationId xmlns:a16="http://schemas.microsoft.com/office/drawing/2014/main" id="{1333622B-7C70-9A4F-8FC2-C4812021DD21}"/>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49BCC494-5340-E84E-AC06-D3794103F275}"/>
              </a:ext>
            </a:extLst>
          </p:cNvPr>
          <p:cNvSpPr>
            <a:spLocks noGrp="1"/>
          </p:cNvSpPr>
          <p:nvPr>
            <p:ph type="sldNum" sz="quarter" idx="12"/>
          </p:nvPr>
        </p:nvSpPr>
        <p:spPr/>
        <p:txBody>
          <a:bodyPr/>
          <a:lstStyle>
            <a:lvl1pPr>
              <a:defRPr/>
            </a:lvl1pPr>
          </a:lstStyle>
          <a:p>
            <a:r>
              <a:rPr lang="en-US" altLang="en-US"/>
              <a:t>Slide </a:t>
            </a:r>
            <a:fld id="{BA6F88F4-D84E-9642-9DF8-CCCDB84C241D}" type="slidenum">
              <a:rPr lang="en-US" altLang="en-US"/>
              <a:pPr/>
              <a:t>‹#›</a:t>
            </a:fld>
            <a:endParaRPr lang="en-US" altLang="en-US"/>
          </a:p>
        </p:txBody>
      </p:sp>
    </p:spTree>
    <p:extLst>
      <p:ext uri="{BB962C8B-B14F-4D97-AF65-F5344CB8AC3E}">
        <p14:creationId xmlns:p14="http://schemas.microsoft.com/office/powerpoint/2010/main" val="761582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5D669-F334-F944-9EC6-C77C0039372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1170E9-C71D-EC46-97ED-9DA71CD1E2E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8F673D-F9C8-374E-9266-5F0BEDDD25E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2788FA-A458-714B-A6F2-0113D13AD41E}"/>
              </a:ext>
            </a:extLst>
          </p:cNvPr>
          <p:cNvSpPr>
            <a:spLocks noGrp="1"/>
          </p:cNvSpPr>
          <p:nvPr>
            <p:ph type="dt" sz="half" idx="10"/>
          </p:nvPr>
        </p:nvSpPr>
        <p:spPr/>
        <p:txBody>
          <a:bodyPr/>
          <a:lstStyle>
            <a:lvl1pPr>
              <a:defRPr/>
            </a:lvl1pPr>
          </a:lstStyle>
          <a:p>
            <a:r>
              <a:rPr lang="en-US" altLang="en-US"/>
              <a:t>&lt;March 2021&gt;</a:t>
            </a:r>
          </a:p>
        </p:txBody>
      </p:sp>
      <p:sp>
        <p:nvSpPr>
          <p:cNvPr id="6" name="Footer Placeholder 5">
            <a:extLst>
              <a:ext uri="{FF2B5EF4-FFF2-40B4-BE49-F238E27FC236}">
                <a16:creationId xmlns:a16="http://schemas.microsoft.com/office/drawing/2014/main" id="{56F6D70A-2EC8-6841-8E26-0AD30A114CAB}"/>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1FF882DB-5F56-E344-A874-81501C5AA2BB}"/>
              </a:ext>
            </a:extLst>
          </p:cNvPr>
          <p:cNvSpPr>
            <a:spLocks noGrp="1"/>
          </p:cNvSpPr>
          <p:nvPr>
            <p:ph type="sldNum" sz="quarter" idx="12"/>
          </p:nvPr>
        </p:nvSpPr>
        <p:spPr/>
        <p:txBody>
          <a:bodyPr/>
          <a:lstStyle>
            <a:lvl1pPr>
              <a:defRPr/>
            </a:lvl1pPr>
          </a:lstStyle>
          <a:p>
            <a:r>
              <a:rPr lang="en-US" altLang="en-US"/>
              <a:t>Slide </a:t>
            </a:r>
            <a:fld id="{E570EE79-5BE8-CF44-A328-626DD036DDE5}" type="slidenum">
              <a:rPr lang="en-US" altLang="en-US"/>
              <a:pPr/>
              <a:t>‹#›</a:t>
            </a:fld>
            <a:endParaRPr lang="en-US" altLang="en-US"/>
          </a:p>
        </p:txBody>
      </p:sp>
    </p:spTree>
    <p:extLst>
      <p:ext uri="{BB962C8B-B14F-4D97-AF65-F5344CB8AC3E}">
        <p14:creationId xmlns:p14="http://schemas.microsoft.com/office/powerpoint/2010/main" val="1337206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A54B0-0B23-D144-8A29-78FCAA57629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D8A3DA-A3E0-0E4A-8FD2-7373EAE7F88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70831FD-DB3F-E946-9AB2-8A6AF3141B3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48096F-E033-A341-9D61-6078EBF58521}"/>
              </a:ext>
            </a:extLst>
          </p:cNvPr>
          <p:cNvSpPr>
            <a:spLocks noGrp="1"/>
          </p:cNvSpPr>
          <p:nvPr>
            <p:ph type="dt" sz="half" idx="10"/>
          </p:nvPr>
        </p:nvSpPr>
        <p:spPr/>
        <p:txBody>
          <a:bodyPr/>
          <a:lstStyle>
            <a:lvl1pPr>
              <a:defRPr/>
            </a:lvl1pPr>
          </a:lstStyle>
          <a:p>
            <a:r>
              <a:rPr lang="en-US" altLang="en-US"/>
              <a:t>&lt;March 2021&gt;</a:t>
            </a:r>
          </a:p>
        </p:txBody>
      </p:sp>
      <p:sp>
        <p:nvSpPr>
          <p:cNvPr id="6" name="Footer Placeholder 5">
            <a:extLst>
              <a:ext uri="{FF2B5EF4-FFF2-40B4-BE49-F238E27FC236}">
                <a16:creationId xmlns:a16="http://schemas.microsoft.com/office/drawing/2014/main" id="{F5745BF7-3BDF-754D-A2BE-13349FF05DF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5051C58-3059-F848-B280-DCF971304BD1}"/>
              </a:ext>
            </a:extLst>
          </p:cNvPr>
          <p:cNvSpPr>
            <a:spLocks noGrp="1"/>
          </p:cNvSpPr>
          <p:nvPr>
            <p:ph type="sldNum" sz="quarter" idx="12"/>
          </p:nvPr>
        </p:nvSpPr>
        <p:spPr/>
        <p:txBody>
          <a:bodyPr/>
          <a:lstStyle>
            <a:lvl1pPr>
              <a:defRPr/>
            </a:lvl1pPr>
          </a:lstStyle>
          <a:p>
            <a:r>
              <a:rPr lang="en-US" altLang="en-US"/>
              <a:t>Slide </a:t>
            </a:r>
            <a:fld id="{5BC0E59F-7A80-464F-AB67-C82018F6F867}" type="slidenum">
              <a:rPr lang="en-US" altLang="en-US"/>
              <a:pPr/>
              <a:t>‹#›</a:t>
            </a:fld>
            <a:endParaRPr lang="en-US" altLang="en-US"/>
          </a:p>
        </p:txBody>
      </p:sp>
    </p:spTree>
    <p:extLst>
      <p:ext uri="{BB962C8B-B14F-4D97-AF65-F5344CB8AC3E}">
        <p14:creationId xmlns:p14="http://schemas.microsoft.com/office/powerpoint/2010/main" val="2744476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A8CF12D-DB59-1B4B-98F8-E6344E85502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9AD796A-4EF5-4649-967C-C5A5C1CBCF3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628A674-96FB-B344-88F3-677F5926EF44}"/>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&lt;March 2021&gt;</a:t>
            </a:r>
          </a:p>
        </p:txBody>
      </p:sp>
      <p:sp>
        <p:nvSpPr>
          <p:cNvPr id="1029" name="Rectangle 5">
            <a:extLst>
              <a:ext uri="{FF2B5EF4-FFF2-40B4-BE49-F238E27FC236}">
                <a16:creationId xmlns:a16="http://schemas.microsoft.com/office/drawing/2014/main" id="{5E8741D7-DC6C-6B40-99A4-620E04347AE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C1A14B2B-7771-5546-84F2-1E0BEB6CF27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D151B19-55DD-CD47-8A53-EB547DA0E400}" type="slidenum">
              <a:rPr lang="en-US" altLang="en-US"/>
              <a:pPr/>
              <a:t>‹#›</a:t>
            </a:fld>
            <a:endParaRPr lang="en-US" altLang="en-US"/>
          </a:p>
        </p:txBody>
      </p:sp>
      <p:sp>
        <p:nvSpPr>
          <p:cNvPr id="1031" name="Rectangle 7">
            <a:extLst>
              <a:ext uri="{FF2B5EF4-FFF2-40B4-BE49-F238E27FC236}">
                <a16:creationId xmlns:a16="http://schemas.microsoft.com/office/drawing/2014/main" id="{A789BE61-05D9-8F46-870D-F771FDD74A34}"/>
              </a:ext>
            </a:extLst>
          </p:cNvPr>
          <p:cNvSpPr>
            <a:spLocks noChangeArrowheads="1"/>
          </p:cNvSpPr>
          <p:nvPr/>
        </p:nvSpPr>
        <p:spPr bwMode="auto">
          <a:xfrm>
            <a:off x="3429000" y="365760"/>
            <a:ext cx="50596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a:t>
            </a:r>
            <a:r>
              <a:rPr lang="en-US" sz="1200" b="1" i="0" u="none" strike="noStrike" kern="1200" dirty="0">
                <a:solidFill>
                  <a:schemeClr val="tx1"/>
                </a:solidFill>
                <a:effectLst/>
                <a:latin typeface="Times New Roman" panose="02020603050405020304" pitchFamily="18" charset="0"/>
                <a:ea typeface="+mn-ea"/>
                <a:cs typeface="+mn-cs"/>
              </a:rPr>
              <a:t> </a:t>
            </a:r>
            <a:r>
              <a:rPr lang="en-US" sz="1400" b="1" i="0" u="none" strike="noStrike" kern="1200" baseline="0" dirty="0">
                <a:solidFill>
                  <a:schemeClr val="tx1"/>
                </a:solidFill>
                <a:effectLst/>
                <a:latin typeface="Times New Roman" panose="02020603050405020304" pitchFamily="18" charset="0"/>
                <a:ea typeface="+mn-ea"/>
                <a:cs typeface="+mn-cs"/>
              </a:rPr>
              <a:t>15-21-0146-01-0000</a:t>
            </a:r>
            <a:r>
              <a:rPr lang="en-US" sz="1200" b="1" i="0" u="none" strike="noStrike" kern="1200" dirty="0">
                <a:solidFill>
                  <a:schemeClr val="tx1"/>
                </a:solidFill>
                <a:effectLst/>
                <a:latin typeface="Times New Roman" panose="02020603050405020304" pitchFamily="18" charset="0"/>
                <a:ea typeface="+mn-ea"/>
                <a:cs typeface="+mn-cs"/>
              </a:rPr>
              <a:t> </a:t>
            </a:r>
            <a:r>
              <a:rPr lang="en-US" altLang="en-US" sz="1400" b="1" dirty="0"/>
              <a:t>&gt;</a:t>
            </a:r>
          </a:p>
        </p:txBody>
      </p:sp>
      <p:sp>
        <p:nvSpPr>
          <p:cNvPr id="1032" name="Line 8">
            <a:extLst>
              <a:ext uri="{FF2B5EF4-FFF2-40B4-BE49-F238E27FC236}">
                <a16:creationId xmlns:a16="http://schemas.microsoft.com/office/drawing/2014/main" id="{9E99EA9F-55C1-254F-8BE6-8F9E43E76C34}"/>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4D1F387-4212-1C40-8E5C-C457DBCE296D}"/>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0846966-37BD-C146-B358-90DFCFA4488C}"/>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6A1169F-F8E1-7943-BD87-D0268147FF12}"/>
              </a:ext>
            </a:extLst>
          </p:cNvPr>
          <p:cNvSpPr>
            <a:spLocks noGrp="1"/>
          </p:cNvSpPr>
          <p:nvPr>
            <p:ph type="dt" sz="half" idx="10"/>
          </p:nvPr>
        </p:nvSpPr>
        <p:spPr/>
        <p:txBody>
          <a:bodyPr/>
          <a:lstStyle/>
          <a:p>
            <a:r>
              <a:rPr lang="en-US" altLang="en-US"/>
              <a:t>&lt;March 2021&gt;</a:t>
            </a:r>
          </a:p>
        </p:txBody>
      </p:sp>
      <p:sp>
        <p:nvSpPr>
          <p:cNvPr id="5" name="Footer Placeholder 2">
            <a:extLst>
              <a:ext uri="{FF2B5EF4-FFF2-40B4-BE49-F238E27FC236}">
                <a16:creationId xmlns:a16="http://schemas.microsoft.com/office/drawing/2014/main" id="{7CE44952-07BF-8C41-B8C2-3FB690F9DB9C}"/>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51A06421-90E6-6B43-9BF7-FB025F912C99}"/>
              </a:ext>
            </a:extLst>
          </p:cNvPr>
          <p:cNvSpPr>
            <a:spLocks noGrp="1"/>
          </p:cNvSpPr>
          <p:nvPr>
            <p:ph type="sldNum" sz="quarter" idx="12"/>
          </p:nvPr>
        </p:nvSpPr>
        <p:spPr/>
        <p:txBody>
          <a:bodyPr/>
          <a:lstStyle/>
          <a:p>
            <a:r>
              <a:rPr lang="en-US" altLang="en-US"/>
              <a:t>Slide </a:t>
            </a:r>
            <a:fld id="{DBC6CEEE-CD53-0044-A2C2-83E63EDAC863}" type="slidenum">
              <a:rPr lang="en-US" altLang="en-US"/>
              <a:pPr/>
              <a:t>1</a:t>
            </a:fld>
            <a:endParaRPr lang="en-US" altLang="en-US"/>
          </a:p>
        </p:txBody>
      </p:sp>
      <p:sp>
        <p:nvSpPr>
          <p:cNvPr id="27651" name="Rectangle 3">
            <a:extLst>
              <a:ext uri="{FF2B5EF4-FFF2-40B4-BE49-F238E27FC236}">
                <a16:creationId xmlns:a16="http://schemas.microsoft.com/office/drawing/2014/main" id="{4BB36EBD-BDC2-AE49-9930-6A8FC39E6088}"/>
              </a:ext>
            </a:extLst>
          </p:cNvPr>
          <p:cNvSpPr>
            <a:spLocks noChangeArrowheads="1"/>
          </p:cNvSpPr>
          <p:nvPr/>
        </p:nvSpPr>
        <p:spPr bwMode="auto">
          <a:xfrm>
            <a:off x="157655" y="7620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Officer Election results and path forward</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8 March 2021</a:t>
            </a:r>
            <a:r>
              <a:rPr lang="en-US" altLang="en-US" sz="1600" dirty="0"/>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Patrick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b="1" dirty="0">
                <a:solidFill>
                  <a:schemeClr val="tx2"/>
                </a:solidFill>
              </a:rPr>
              <a:t>Mobile</a:t>
            </a:r>
            <a:r>
              <a:rPr lang="en-US" altLang="en-US" sz="1600" dirty="0">
                <a:solidFill>
                  <a:schemeClr val="tx2"/>
                </a:solidFill>
              </a:rPr>
              <a:t>:[</a:t>
            </a:r>
            <a:r>
              <a:rPr lang="en-US" altLang="en-US" sz="1600" dirty="0">
                <a:solidFill>
                  <a:srgbClr val="FF0000"/>
                </a:solidFill>
              </a:rPr>
              <a:t>+1.847.997.3775</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IEEE 802.15 WG Officers for remainder of 2-year duration</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As per Title</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As per Title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638B2F0-F599-0A47-9FE7-235BABA27B30}"/>
              </a:ext>
            </a:extLst>
          </p:cNvPr>
          <p:cNvSpPr>
            <a:spLocks noGrp="1"/>
          </p:cNvSpPr>
          <p:nvPr>
            <p:ph type="dt" sz="half" idx="10"/>
          </p:nvPr>
        </p:nvSpPr>
        <p:spPr/>
        <p:txBody>
          <a:bodyPr/>
          <a:lstStyle/>
          <a:p>
            <a:r>
              <a:rPr lang="en-US" altLang="en-US"/>
              <a:t>&lt;March 2021&gt;</a:t>
            </a:r>
          </a:p>
        </p:txBody>
      </p:sp>
      <p:sp>
        <p:nvSpPr>
          <p:cNvPr id="5" name="Footer Placeholder 4">
            <a:extLst>
              <a:ext uri="{FF2B5EF4-FFF2-40B4-BE49-F238E27FC236}">
                <a16:creationId xmlns:a16="http://schemas.microsoft.com/office/drawing/2014/main" id="{A43E5A2F-D6EC-2140-B3EB-8258F9F207D5}"/>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D9257C5E-4755-D84D-9904-6D9297303763}"/>
              </a:ext>
            </a:extLst>
          </p:cNvPr>
          <p:cNvSpPr>
            <a:spLocks noGrp="1"/>
          </p:cNvSpPr>
          <p:nvPr>
            <p:ph type="sldNum" sz="quarter" idx="12"/>
          </p:nvPr>
        </p:nvSpPr>
        <p:spPr/>
        <p:txBody>
          <a:bodyPr/>
          <a:lstStyle/>
          <a:p>
            <a:r>
              <a:rPr lang="en-US" altLang="en-US"/>
              <a:t>Slide </a:t>
            </a:r>
            <a:fld id="{20777B0F-AC22-2A49-A4AE-D3ADE0936701}" type="slidenum">
              <a:rPr lang="en-US" altLang="en-US"/>
              <a:pPr/>
              <a:t>2</a:t>
            </a:fld>
            <a:endParaRPr lang="en-US" altLang="en-US"/>
          </a:p>
        </p:txBody>
      </p:sp>
      <p:sp>
        <p:nvSpPr>
          <p:cNvPr id="26626" name="Rectangle 2">
            <a:extLst>
              <a:ext uri="{FF2B5EF4-FFF2-40B4-BE49-F238E27FC236}">
                <a16:creationId xmlns:a16="http://schemas.microsoft.com/office/drawing/2014/main" id="{5C885441-3ED8-6A42-8EBF-37444C1ACDA5}"/>
              </a:ext>
            </a:extLst>
          </p:cNvPr>
          <p:cNvSpPr>
            <a:spLocks noGrp="1" noChangeArrowheads="1"/>
          </p:cNvSpPr>
          <p:nvPr>
            <p:ph type="ctrTitle"/>
          </p:nvPr>
        </p:nvSpPr>
        <p:spPr>
          <a:xfrm>
            <a:off x="723900" y="1844566"/>
            <a:ext cx="7772400" cy="1143000"/>
          </a:xfrm>
        </p:spPr>
        <p:txBody>
          <a:bodyPr anchor="ctr"/>
          <a:lstStyle/>
          <a:p>
            <a:r>
              <a:rPr lang="en-US" altLang="en-US" sz="3600" dirty="0"/>
              <a:t>IEEE 802.15 Officer Election</a:t>
            </a:r>
          </a:p>
        </p:txBody>
      </p:sp>
      <p:sp>
        <p:nvSpPr>
          <p:cNvPr id="26627" name="Rectangle 3">
            <a:extLst>
              <a:ext uri="{FF2B5EF4-FFF2-40B4-BE49-F238E27FC236}">
                <a16:creationId xmlns:a16="http://schemas.microsoft.com/office/drawing/2014/main" id="{89EEF034-39EC-6645-A4E0-BFB1D2C42BBE}"/>
              </a:ext>
            </a:extLst>
          </p:cNvPr>
          <p:cNvSpPr>
            <a:spLocks noGrp="1" noChangeArrowheads="1"/>
          </p:cNvSpPr>
          <p:nvPr>
            <p:ph type="subTitle" idx="1"/>
          </p:nvPr>
        </p:nvSpPr>
        <p:spPr>
          <a:xfrm>
            <a:off x="609600" y="3883573"/>
            <a:ext cx="7658100" cy="1752600"/>
          </a:xfrm>
        </p:spPr>
        <p:txBody>
          <a:bodyPr/>
          <a:lstStyle/>
          <a:p>
            <a:r>
              <a:rPr lang="en-US" altLang="en-US" sz="3200" dirty="0"/>
              <a:t>For the duration from end of March 2021 Plenary to end of March 2022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A71CE43-3885-6F40-9C9B-42F0DD328F62}"/>
              </a:ext>
            </a:extLst>
          </p:cNvPr>
          <p:cNvSpPr>
            <a:spLocks noGrp="1"/>
          </p:cNvSpPr>
          <p:nvPr>
            <p:ph type="dt" sz="half" idx="10"/>
          </p:nvPr>
        </p:nvSpPr>
        <p:spPr/>
        <p:txBody>
          <a:bodyPr/>
          <a:lstStyle/>
          <a:p>
            <a:r>
              <a:rPr lang="en-US" altLang="en-US"/>
              <a:t>&lt;March 2021&gt;</a:t>
            </a:r>
          </a:p>
        </p:txBody>
      </p:sp>
      <p:sp>
        <p:nvSpPr>
          <p:cNvPr id="5" name="Footer Placeholder 4">
            <a:extLst>
              <a:ext uri="{FF2B5EF4-FFF2-40B4-BE49-F238E27FC236}">
                <a16:creationId xmlns:a16="http://schemas.microsoft.com/office/drawing/2014/main" id="{CDC0DEA9-CC36-E04D-8CFA-93A7DED55005}"/>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F54A9B63-C1B5-D84F-8318-AAFE61EBA078}"/>
              </a:ext>
            </a:extLst>
          </p:cNvPr>
          <p:cNvSpPr>
            <a:spLocks noGrp="1"/>
          </p:cNvSpPr>
          <p:nvPr>
            <p:ph type="sldNum" sz="quarter" idx="12"/>
          </p:nvPr>
        </p:nvSpPr>
        <p:spPr/>
        <p:txBody>
          <a:bodyPr/>
          <a:lstStyle/>
          <a:p>
            <a:r>
              <a:rPr lang="en-US" altLang="en-US"/>
              <a:t>Slide </a:t>
            </a:r>
            <a:fld id="{4CA30851-A18D-224E-B64A-745B41418DF0}" type="slidenum">
              <a:rPr lang="en-US" altLang="en-US"/>
              <a:pPr/>
              <a:t>3</a:t>
            </a:fld>
            <a:endParaRPr lang="en-US" altLang="en-US"/>
          </a:p>
        </p:txBody>
      </p:sp>
      <p:sp>
        <p:nvSpPr>
          <p:cNvPr id="4098" name="Rectangle 2">
            <a:extLst>
              <a:ext uri="{FF2B5EF4-FFF2-40B4-BE49-F238E27FC236}">
                <a16:creationId xmlns:a16="http://schemas.microsoft.com/office/drawing/2014/main" id="{CAFCC643-0E3C-6745-8035-661B47E8122E}"/>
              </a:ext>
            </a:extLst>
          </p:cNvPr>
          <p:cNvSpPr>
            <a:spLocks noGrp="1" noChangeArrowheads="1"/>
          </p:cNvSpPr>
          <p:nvPr>
            <p:ph type="title"/>
          </p:nvPr>
        </p:nvSpPr>
        <p:spPr>
          <a:xfrm>
            <a:off x="685800" y="394138"/>
            <a:ext cx="7772400" cy="1066800"/>
          </a:xfrm>
          <a:ln/>
        </p:spPr>
        <p:txBody>
          <a:bodyPr/>
          <a:lstStyle/>
          <a:p>
            <a:r>
              <a:rPr lang="en-US" altLang="en-US" sz="3200" dirty="0"/>
              <a:t>DVL 10-day officer election ballot results</a:t>
            </a:r>
          </a:p>
        </p:txBody>
      </p:sp>
      <p:sp>
        <p:nvSpPr>
          <p:cNvPr id="4099" name="Rectangle 3">
            <a:extLst>
              <a:ext uri="{FF2B5EF4-FFF2-40B4-BE49-F238E27FC236}">
                <a16:creationId xmlns:a16="http://schemas.microsoft.com/office/drawing/2014/main" id="{81F63410-FC1F-8744-A4CB-FAFD769C12DA}"/>
              </a:ext>
            </a:extLst>
          </p:cNvPr>
          <p:cNvSpPr>
            <a:spLocks noGrp="1" noChangeArrowheads="1"/>
          </p:cNvSpPr>
          <p:nvPr>
            <p:ph type="body" idx="1"/>
          </p:nvPr>
        </p:nvSpPr>
        <p:spPr>
          <a:xfrm>
            <a:off x="304800" y="1676400"/>
            <a:ext cx="8610600" cy="4495800"/>
          </a:xfrm>
          <a:ln/>
        </p:spPr>
        <p:txBody>
          <a:bodyPr/>
          <a:lstStyle/>
          <a:p>
            <a:pPr marL="0" indent="0">
              <a:buNone/>
            </a:pPr>
            <a:r>
              <a:rPr lang="en-US" altLang="en-US" sz="2800" dirty="0"/>
              <a:t>Chair: P Kinney 				54/0/0	100%</a:t>
            </a:r>
          </a:p>
          <a:p>
            <a:pPr marL="0" indent="0">
              <a:buNone/>
            </a:pPr>
            <a:endParaRPr lang="en-US" altLang="en-US" sz="2800" dirty="0"/>
          </a:p>
          <a:p>
            <a:pPr marL="0" indent="0">
              <a:buNone/>
            </a:pPr>
            <a:r>
              <a:rPr lang="en-US" altLang="en-US" sz="2800" dirty="0"/>
              <a:t>Operational Vice Chair: R Alfvin	52/0/1	100%</a:t>
            </a:r>
          </a:p>
          <a:p>
            <a:pPr marL="0" indent="0">
              <a:buNone/>
            </a:pPr>
            <a:endParaRPr lang="en-US" altLang="en-US" sz="2800" dirty="0"/>
          </a:p>
          <a:p>
            <a:pPr marL="0" indent="0">
              <a:buNone/>
            </a:pPr>
            <a:r>
              <a:rPr lang="en-US" altLang="en-US" sz="2800" dirty="0"/>
              <a:t>Technical Vice Chair:</a:t>
            </a:r>
          </a:p>
          <a:p>
            <a:pPr lvl="1"/>
            <a:r>
              <a:rPr lang="en-US" altLang="en-US" sz="2400" dirty="0"/>
              <a:t>Clint Powell				27/0/0		50%</a:t>
            </a:r>
          </a:p>
          <a:p>
            <a:pPr lvl="1"/>
            <a:r>
              <a:rPr lang="en-US" altLang="en-US" sz="2400" dirty="0"/>
              <a:t>Phil Beecher				27/0/0		50%</a:t>
            </a:r>
            <a:endParaRPr lang="en-US" altLang="en-US" sz="2800" dirty="0"/>
          </a:p>
          <a:p>
            <a:pPr marL="0" indent="0">
              <a:buNone/>
            </a:pPr>
            <a:endParaRPr lang="en-US" altLang="en-US" sz="2800" dirty="0"/>
          </a:p>
          <a:p>
            <a:pPr marL="0" indent="0">
              <a:buNone/>
            </a:pPr>
            <a:r>
              <a:rPr lang="en-US" altLang="en-US" sz="2800" dirty="0"/>
              <a:t>Secretary: C Powell			54/0/0	100%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99C66-3EDE-FF4E-BF94-2670A472E96B}"/>
              </a:ext>
            </a:extLst>
          </p:cNvPr>
          <p:cNvSpPr>
            <a:spLocks noGrp="1"/>
          </p:cNvSpPr>
          <p:nvPr>
            <p:ph type="title"/>
          </p:nvPr>
        </p:nvSpPr>
        <p:spPr/>
        <p:txBody>
          <a:bodyPr/>
          <a:lstStyle/>
          <a:p>
            <a:r>
              <a:rPr lang="en-US" dirty="0"/>
              <a:t>Technical Vice Chair Tie Vote</a:t>
            </a:r>
          </a:p>
        </p:txBody>
      </p:sp>
      <p:sp>
        <p:nvSpPr>
          <p:cNvPr id="3" name="Content Placeholder 2">
            <a:extLst>
              <a:ext uri="{FF2B5EF4-FFF2-40B4-BE49-F238E27FC236}">
                <a16:creationId xmlns:a16="http://schemas.microsoft.com/office/drawing/2014/main" id="{F69F2520-7691-AF4E-BE61-271A4E5257A4}"/>
              </a:ext>
            </a:extLst>
          </p:cNvPr>
          <p:cNvSpPr>
            <a:spLocks noGrp="1"/>
          </p:cNvSpPr>
          <p:nvPr>
            <p:ph idx="1"/>
          </p:nvPr>
        </p:nvSpPr>
        <p:spPr>
          <a:xfrm>
            <a:off x="685800" y="1981200"/>
            <a:ext cx="8229600" cy="4114800"/>
          </a:xfrm>
        </p:spPr>
        <p:txBody>
          <a:bodyPr/>
          <a:lstStyle/>
          <a:p>
            <a:pPr marL="0" indent="0">
              <a:buNone/>
            </a:pPr>
            <a:r>
              <a:rPr lang="en-US" dirty="0"/>
              <a:t>The tie vote requires a special action to be taken.</a:t>
            </a:r>
          </a:p>
          <a:p>
            <a:pPr marL="0" indent="0">
              <a:buNone/>
            </a:pPr>
            <a:r>
              <a:rPr lang="en-US" dirty="0"/>
              <a:t>WG chair sees three recourses:</a:t>
            </a:r>
          </a:p>
          <a:p>
            <a:pPr>
              <a:buFont typeface="Wingdings" pitchFamily="2" charset="2"/>
              <a:buChar char="q"/>
            </a:pPr>
            <a:r>
              <a:rPr lang="en-US" dirty="0"/>
              <a:t>Run-off election for technical vice chair</a:t>
            </a:r>
          </a:p>
          <a:p>
            <a:pPr>
              <a:buFont typeface="Wingdings" pitchFamily="2" charset="2"/>
              <a:buChar char="q"/>
            </a:pPr>
            <a:r>
              <a:rPr lang="en-US" dirty="0"/>
              <a:t>One party (or both parties) withdrawing</a:t>
            </a:r>
          </a:p>
          <a:p>
            <a:pPr>
              <a:buFont typeface="Wingdings" pitchFamily="2" charset="2"/>
              <a:buChar char="ü"/>
            </a:pPr>
            <a:r>
              <a:rPr lang="en-US" dirty="0"/>
              <a:t>Three vice chairs with assigned responsibilities</a:t>
            </a:r>
          </a:p>
        </p:txBody>
      </p:sp>
      <p:sp>
        <p:nvSpPr>
          <p:cNvPr id="4" name="Date Placeholder 3">
            <a:extLst>
              <a:ext uri="{FF2B5EF4-FFF2-40B4-BE49-F238E27FC236}">
                <a16:creationId xmlns:a16="http://schemas.microsoft.com/office/drawing/2014/main" id="{57F0F003-F49C-2947-8A69-1A3D91D74C7B}"/>
              </a:ext>
            </a:extLst>
          </p:cNvPr>
          <p:cNvSpPr>
            <a:spLocks noGrp="1"/>
          </p:cNvSpPr>
          <p:nvPr>
            <p:ph type="dt" sz="half" idx="10"/>
          </p:nvPr>
        </p:nvSpPr>
        <p:spPr/>
        <p:txBody>
          <a:bodyPr/>
          <a:lstStyle/>
          <a:p>
            <a:r>
              <a:rPr lang="en-US" altLang="en-US"/>
              <a:t>&lt;March 2021&gt;</a:t>
            </a:r>
          </a:p>
        </p:txBody>
      </p:sp>
      <p:sp>
        <p:nvSpPr>
          <p:cNvPr id="5" name="Footer Placeholder 4">
            <a:extLst>
              <a:ext uri="{FF2B5EF4-FFF2-40B4-BE49-F238E27FC236}">
                <a16:creationId xmlns:a16="http://schemas.microsoft.com/office/drawing/2014/main" id="{BAC58B8F-9B20-8F4A-9360-347198739615}"/>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25B33749-BAC3-204F-9749-899168D4A45D}"/>
              </a:ext>
            </a:extLst>
          </p:cNvPr>
          <p:cNvSpPr>
            <a:spLocks noGrp="1"/>
          </p:cNvSpPr>
          <p:nvPr>
            <p:ph type="sldNum" sz="quarter" idx="12"/>
          </p:nvPr>
        </p:nvSpPr>
        <p:spPr/>
        <p:txBody>
          <a:bodyPr/>
          <a:lstStyle/>
          <a:p>
            <a:r>
              <a:rPr lang="en-US" altLang="en-US"/>
              <a:t>Slide </a:t>
            </a:r>
            <a:fld id="{24406ADE-842E-D346-B165-8769BD2B958E}" type="slidenum">
              <a:rPr lang="en-US" altLang="en-US" smtClean="0"/>
              <a:pPr/>
              <a:t>4</a:t>
            </a:fld>
            <a:endParaRPr lang="en-US" altLang="en-US"/>
          </a:p>
        </p:txBody>
      </p:sp>
    </p:spTree>
    <p:extLst>
      <p:ext uri="{BB962C8B-B14F-4D97-AF65-F5344CB8AC3E}">
        <p14:creationId xmlns:p14="http://schemas.microsoft.com/office/powerpoint/2010/main" val="3566890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99C66-3EDE-FF4E-BF94-2670A472E96B}"/>
              </a:ext>
            </a:extLst>
          </p:cNvPr>
          <p:cNvSpPr>
            <a:spLocks noGrp="1"/>
          </p:cNvSpPr>
          <p:nvPr>
            <p:ph type="title"/>
          </p:nvPr>
        </p:nvSpPr>
        <p:spPr>
          <a:xfrm>
            <a:off x="684213" y="377332"/>
            <a:ext cx="7772400" cy="1066800"/>
          </a:xfrm>
        </p:spPr>
        <p:txBody>
          <a:bodyPr/>
          <a:lstStyle/>
          <a:p>
            <a:r>
              <a:rPr lang="en-US" sz="4000" dirty="0"/>
              <a:t>Three Vice chairs</a:t>
            </a:r>
          </a:p>
        </p:txBody>
      </p:sp>
      <p:sp>
        <p:nvSpPr>
          <p:cNvPr id="3" name="Content Placeholder 2">
            <a:extLst>
              <a:ext uri="{FF2B5EF4-FFF2-40B4-BE49-F238E27FC236}">
                <a16:creationId xmlns:a16="http://schemas.microsoft.com/office/drawing/2014/main" id="{F69F2520-7691-AF4E-BE61-271A4E5257A4}"/>
              </a:ext>
            </a:extLst>
          </p:cNvPr>
          <p:cNvSpPr>
            <a:spLocks noGrp="1"/>
          </p:cNvSpPr>
          <p:nvPr>
            <p:ph idx="1"/>
          </p:nvPr>
        </p:nvSpPr>
        <p:spPr>
          <a:xfrm>
            <a:off x="153194" y="1051034"/>
            <a:ext cx="8532812" cy="5407573"/>
          </a:xfrm>
        </p:spPr>
        <p:txBody>
          <a:bodyPr/>
          <a:lstStyle/>
          <a:p>
            <a:pPr marL="0" indent="0">
              <a:buNone/>
            </a:pPr>
            <a:r>
              <a:rPr lang="en-US" dirty="0"/>
              <a:t>Justification:</a:t>
            </a:r>
          </a:p>
          <a:p>
            <a:r>
              <a:rPr lang="en-US" dirty="0"/>
              <a:t>For almost 20 years Pat Kinney and Rick Alfvin have been 802.15 WG vice chairs</a:t>
            </a:r>
          </a:p>
          <a:p>
            <a:r>
              <a:rPr lang="en-US" dirty="0"/>
              <a:t>In the 2022 March plenary elections for 802.15 WG officers, neither Pat Kinney nor Rick Alfvin will run </a:t>
            </a:r>
          </a:p>
          <a:p>
            <a:pPr lvl="1">
              <a:spcBef>
                <a:spcPts val="1368"/>
              </a:spcBef>
              <a:spcAft>
                <a:spcPts val="600"/>
              </a:spcAft>
            </a:pPr>
            <a:r>
              <a:rPr lang="en-US" dirty="0"/>
              <a:t>i.e. </a:t>
            </a:r>
            <a:r>
              <a:rPr lang="en-US" sz="3200" b="1" i="1" dirty="0">
                <a:solidFill>
                  <a:schemeClr val="accent6"/>
                </a:solidFill>
                <a:latin typeface="Papyrus" panose="020B0602040200020303" pitchFamily="34" charset="77"/>
              </a:rPr>
              <a:t>So long and thanks for all the fish!</a:t>
            </a:r>
            <a:endParaRPr lang="en-US" sz="3200" b="1" dirty="0"/>
          </a:p>
          <a:p>
            <a:r>
              <a:rPr lang="en-US" dirty="0"/>
              <a:t>IEEE 802.15 WG needs new leadership with sufficient hands-on experience to lead the WG from day one</a:t>
            </a:r>
          </a:p>
          <a:p>
            <a:endParaRPr lang="en-US" dirty="0"/>
          </a:p>
        </p:txBody>
      </p:sp>
      <p:sp>
        <p:nvSpPr>
          <p:cNvPr id="4" name="Date Placeholder 3">
            <a:extLst>
              <a:ext uri="{FF2B5EF4-FFF2-40B4-BE49-F238E27FC236}">
                <a16:creationId xmlns:a16="http://schemas.microsoft.com/office/drawing/2014/main" id="{57F0F003-F49C-2947-8A69-1A3D91D74C7B}"/>
              </a:ext>
            </a:extLst>
          </p:cNvPr>
          <p:cNvSpPr>
            <a:spLocks noGrp="1"/>
          </p:cNvSpPr>
          <p:nvPr>
            <p:ph type="dt" sz="half" idx="10"/>
          </p:nvPr>
        </p:nvSpPr>
        <p:spPr/>
        <p:txBody>
          <a:bodyPr/>
          <a:lstStyle/>
          <a:p>
            <a:r>
              <a:rPr lang="en-US" altLang="en-US"/>
              <a:t>&lt;March 2021&gt;</a:t>
            </a:r>
          </a:p>
        </p:txBody>
      </p:sp>
      <p:sp>
        <p:nvSpPr>
          <p:cNvPr id="5" name="Footer Placeholder 4">
            <a:extLst>
              <a:ext uri="{FF2B5EF4-FFF2-40B4-BE49-F238E27FC236}">
                <a16:creationId xmlns:a16="http://schemas.microsoft.com/office/drawing/2014/main" id="{BAC58B8F-9B20-8F4A-9360-347198739615}"/>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25B33749-BAC3-204F-9749-899168D4A45D}"/>
              </a:ext>
            </a:extLst>
          </p:cNvPr>
          <p:cNvSpPr>
            <a:spLocks noGrp="1"/>
          </p:cNvSpPr>
          <p:nvPr>
            <p:ph type="sldNum" sz="quarter" idx="12"/>
          </p:nvPr>
        </p:nvSpPr>
        <p:spPr/>
        <p:txBody>
          <a:bodyPr/>
          <a:lstStyle/>
          <a:p>
            <a:r>
              <a:rPr lang="en-US" altLang="en-US"/>
              <a:t>Slide </a:t>
            </a:r>
            <a:fld id="{24406ADE-842E-D346-B165-8769BD2B958E}" type="slidenum">
              <a:rPr lang="en-US" altLang="en-US" smtClean="0"/>
              <a:pPr/>
              <a:t>5</a:t>
            </a:fld>
            <a:endParaRPr lang="en-US" altLang="en-US"/>
          </a:p>
        </p:txBody>
      </p:sp>
    </p:spTree>
    <p:extLst>
      <p:ext uri="{BB962C8B-B14F-4D97-AF65-F5344CB8AC3E}">
        <p14:creationId xmlns:p14="http://schemas.microsoft.com/office/powerpoint/2010/main" val="1627627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7B73E-BB70-3940-AEA1-7DA4F1873A0F}"/>
              </a:ext>
            </a:extLst>
          </p:cNvPr>
          <p:cNvSpPr>
            <a:spLocks noGrp="1"/>
          </p:cNvSpPr>
          <p:nvPr>
            <p:ph type="title"/>
          </p:nvPr>
        </p:nvSpPr>
        <p:spPr>
          <a:xfrm>
            <a:off x="685800" y="381000"/>
            <a:ext cx="7772400" cy="1066800"/>
          </a:xfrm>
        </p:spPr>
        <p:txBody>
          <a:bodyPr/>
          <a:lstStyle/>
          <a:p>
            <a:r>
              <a:rPr lang="en-US" dirty="0"/>
              <a:t>Three Vice Chairs and their duties</a:t>
            </a:r>
          </a:p>
        </p:txBody>
      </p:sp>
      <p:sp>
        <p:nvSpPr>
          <p:cNvPr id="3" name="Content Placeholder 2">
            <a:extLst>
              <a:ext uri="{FF2B5EF4-FFF2-40B4-BE49-F238E27FC236}">
                <a16:creationId xmlns:a16="http://schemas.microsoft.com/office/drawing/2014/main" id="{C33A57ED-B13D-1644-87BE-66953BEC5894}"/>
              </a:ext>
            </a:extLst>
          </p:cNvPr>
          <p:cNvSpPr>
            <a:spLocks noGrp="1"/>
          </p:cNvSpPr>
          <p:nvPr>
            <p:ph idx="1"/>
          </p:nvPr>
        </p:nvSpPr>
        <p:spPr>
          <a:xfrm>
            <a:off x="419100" y="1447800"/>
            <a:ext cx="8305800" cy="4494213"/>
          </a:xfrm>
        </p:spPr>
        <p:txBody>
          <a:bodyPr/>
          <a:lstStyle/>
          <a:p>
            <a:pPr marL="0" indent="0">
              <a:buNone/>
            </a:pPr>
            <a:r>
              <a:rPr lang="en-US" dirty="0"/>
              <a:t>Vice Chair: Rick Alfvin </a:t>
            </a:r>
            <a:r>
              <a:rPr lang="en-US" sz="2400" dirty="0"/>
              <a:t>(acting chair if required)</a:t>
            </a:r>
          </a:p>
          <a:p>
            <a:r>
              <a:rPr lang="en-US" dirty="0"/>
              <a:t>Attendance (IMAT), Voting rights, Website</a:t>
            </a:r>
          </a:p>
          <a:p>
            <a:pPr marL="0" indent="0">
              <a:buNone/>
            </a:pPr>
            <a:r>
              <a:rPr lang="en-US" dirty="0"/>
              <a:t>Vice Chair: Clint Powell</a:t>
            </a:r>
          </a:p>
          <a:p>
            <a:r>
              <a:rPr lang="en-US" dirty="0"/>
              <a:t>Secretarial duties, WebEx duties, </a:t>
            </a:r>
            <a:br>
              <a:rPr lang="en-US" dirty="0"/>
            </a:br>
            <a:r>
              <a:rPr lang="en-US" dirty="0"/>
              <a:t>Chair UWB New Std Study Group</a:t>
            </a:r>
          </a:p>
          <a:p>
            <a:pPr marL="0" indent="0">
              <a:buNone/>
            </a:pPr>
            <a:r>
              <a:rPr lang="en-US" dirty="0"/>
              <a:t>Vice Chair: Phil Beecher</a:t>
            </a:r>
          </a:p>
          <a:p>
            <a:r>
              <a:rPr lang="en-US" dirty="0"/>
              <a:t>Operation Manual, SC maintenance, ANA, Chair non-UWB New Std Study Group</a:t>
            </a:r>
          </a:p>
        </p:txBody>
      </p:sp>
      <p:sp>
        <p:nvSpPr>
          <p:cNvPr id="4" name="Date Placeholder 3">
            <a:extLst>
              <a:ext uri="{FF2B5EF4-FFF2-40B4-BE49-F238E27FC236}">
                <a16:creationId xmlns:a16="http://schemas.microsoft.com/office/drawing/2014/main" id="{D4D081D7-D2B5-2442-8A51-5178A4441D6C}"/>
              </a:ext>
            </a:extLst>
          </p:cNvPr>
          <p:cNvSpPr>
            <a:spLocks noGrp="1"/>
          </p:cNvSpPr>
          <p:nvPr>
            <p:ph type="dt" sz="half" idx="10"/>
          </p:nvPr>
        </p:nvSpPr>
        <p:spPr/>
        <p:txBody>
          <a:bodyPr/>
          <a:lstStyle/>
          <a:p>
            <a:r>
              <a:rPr lang="en-US" altLang="en-US"/>
              <a:t>&lt;March 2021&gt;</a:t>
            </a:r>
          </a:p>
        </p:txBody>
      </p:sp>
      <p:sp>
        <p:nvSpPr>
          <p:cNvPr id="5" name="Footer Placeholder 4">
            <a:extLst>
              <a:ext uri="{FF2B5EF4-FFF2-40B4-BE49-F238E27FC236}">
                <a16:creationId xmlns:a16="http://schemas.microsoft.com/office/drawing/2014/main" id="{30F81774-5B58-3B4A-8C74-9A9C6BD990A2}"/>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5934BA2B-C64B-2D40-8A99-2C8E4FC26762}"/>
              </a:ext>
            </a:extLst>
          </p:cNvPr>
          <p:cNvSpPr>
            <a:spLocks noGrp="1"/>
          </p:cNvSpPr>
          <p:nvPr>
            <p:ph type="sldNum" sz="quarter" idx="12"/>
          </p:nvPr>
        </p:nvSpPr>
        <p:spPr/>
        <p:txBody>
          <a:bodyPr/>
          <a:lstStyle/>
          <a:p>
            <a:r>
              <a:rPr lang="en-US" altLang="en-US"/>
              <a:t>Slide </a:t>
            </a:r>
            <a:fld id="{24406ADE-842E-D346-B165-8769BD2B958E}" type="slidenum">
              <a:rPr lang="en-US" altLang="en-US" smtClean="0"/>
              <a:pPr/>
              <a:t>6</a:t>
            </a:fld>
            <a:endParaRPr lang="en-US" altLang="en-US"/>
          </a:p>
        </p:txBody>
      </p:sp>
    </p:spTree>
    <p:extLst>
      <p:ext uri="{BB962C8B-B14F-4D97-AF65-F5344CB8AC3E}">
        <p14:creationId xmlns:p14="http://schemas.microsoft.com/office/powerpoint/2010/main" val="4133838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017D4-FD54-F645-95CB-339111681D37}"/>
              </a:ext>
            </a:extLst>
          </p:cNvPr>
          <p:cNvSpPr>
            <a:spLocks noGrp="1"/>
          </p:cNvSpPr>
          <p:nvPr>
            <p:ph type="title"/>
          </p:nvPr>
        </p:nvSpPr>
        <p:spPr>
          <a:xfrm>
            <a:off x="328448" y="291306"/>
            <a:ext cx="7772400" cy="1066800"/>
          </a:xfrm>
        </p:spPr>
        <p:txBody>
          <a:bodyPr/>
          <a:lstStyle/>
          <a:p>
            <a:r>
              <a:rPr lang="en-US" dirty="0"/>
              <a:t>802.15 WG Motion</a:t>
            </a:r>
          </a:p>
        </p:txBody>
      </p:sp>
      <p:sp>
        <p:nvSpPr>
          <p:cNvPr id="3" name="Content Placeholder 2">
            <a:extLst>
              <a:ext uri="{FF2B5EF4-FFF2-40B4-BE49-F238E27FC236}">
                <a16:creationId xmlns:a16="http://schemas.microsoft.com/office/drawing/2014/main" id="{BA9D9F99-8187-164E-82B0-F8DC9F553B93}"/>
              </a:ext>
            </a:extLst>
          </p:cNvPr>
          <p:cNvSpPr>
            <a:spLocks noGrp="1"/>
          </p:cNvSpPr>
          <p:nvPr>
            <p:ph idx="1"/>
          </p:nvPr>
        </p:nvSpPr>
        <p:spPr>
          <a:xfrm>
            <a:off x="438807" y="997798"/>
            <a:ext cx="8358352" cy="5561013"/>
          </a:xfrm>
        </p:spPr>
        <p:txBody>
          <a:bodyPr/>
          <a:lstStyle/>
          <a:p>
            <a:pPr marL="0" indent="0">
              <a:buNone/>
            </a:pPr>
            <a:r>
              <a:rPr lang="en-US" sz="2600" i="1" dirty="0"/>
              <a:t>That the IEEE 802.15 WG affirms the results of the 802.15 Officer Election </a:t>
            </a:r>
            <a:r>
              <a:rPr lang="en-US" altLang="en-US" sz="2600" i="1" dirty="0"/>
              <a:t>for the duration of end of March 2021 Plenary to end of March 2022 Plenary</a:t>
            </a:r>
            <a:r>
              <a:rPr lang="en-US" sz="2600" i="1" dirty="0"/>
              <a:t>:</a:t>
            </a:r>
          </a:p>
          <a:p>
            <a:r>
              <a:rPr lang="en-US" sz="2600" i="1" dirty="0"/>
              <a:t>Chair: Pat Kinney</a:t>
            </a:r>
          </a:p>
          <a:p>
            <a:r>
              <a:rPr lang="en-US" sz="2600" i="1" dirty="0"/>
              <a:t>Vice Chairs: Rick Alfvin, Clint Powell, Phil Beecher</a:t>
            </a:r>
          </a:p>
          <a:p>
            <a:r>
              <a:rPr lang="en-US" sz="2600" i="1" dirty="0"/>
              <a:t>Secretary: Clint Powell</a:t>
            </a:r>
          </a:p>
          <a:p>
            <a:pPr marL="0" indent="0">
              <a:buNone/>
            </a:pPr>
            <a:r>
              <a:rPr lang="en-US" sz="2600" i="1" dirty="0"/>
              <a:t>The duties of the Vice chairs as stated in WG P&amp;P </a:t>
            </a:r>
            <a:br>
              <a:rPr lang="en-US" sz="2600" i="1" dirty="0"/>
            </a:br>
            <a:r>
              <a:rPr lang="en-US" sz="2600" i="1" dirty="0"/>
              <a:t>will be distributed among R Alfvin, C Powell, and </a:t>
            </a:r>
            <a:br>
              <a:rPr lang="en-US" sz="2600" i="1" dirty="0"/>
            </a:br>
            <a:r>
              <a:rPr lang="en-US" sz="2600" i="1" dirty="0"/>
              <a:t>P Beecher.  R Alfvin shall assume the position of acting WG Chair in P Kinney’s absence. </a:t>
            </a:r>
          </a:p>
          <a:p>
            <a:pPr marL="0" indent="0">
              <a:buNone/>
            </a:pPr>
            <a:r>
              <a:rPr lang="en-US" sz="2200" dirty="0"/>
              <a:t>Moved by Ben Rolfe (BCA), Seconded by Tim Godfrey (EPRI)</a:t>
            </a:r>
          </a:p>
          <a:p>
            <a:pPr marL="0" indent="0">
              <a:buNone/>
            </a:pPr>
            <a:r>
              <a:rPr lang="en-US" sz="2200" dirty="0"/>
              <a:t>Upon no discussion the vote was taken via DVL with the results of 44/0/1, motion carries</a:t>
            </a:r>
          </a:p>
        </p:txBody>
      </p:sp>
      <p:sp>
        <p:nvSpPr>
          <p:cNvPr id="4" name="Date Placeholder 3">
            <a:extLst>
              <a:ext uri="{FF2B5EF4-FFF2-40B4-BE49-F238E27FC236}">
                <a16:creationId xmlns:a16="http://schemas.microsoft.com/office/drawing/2014/main" id="{D4E3C121-FE2C-B749-B91D-A2065588530E}"/>
              </a:ext>
            </a:extLst>
          </p:cNvPr>
          <p:cNvSpPr>
            <a:spLocks noGrp="1"/>
          </p:cNvSpPr>
          <p:nvPr>
            <p:ph type="dt" sz="half" idx="10"/>
          </p:nvPr>
        </p:nvSpPr>
        <p:spPr/>
        <p:txBody>
          <a:bodyPr/>
          <a:lstStyle/>
          <a:p>
            <a:r>
              <a:rPr lang="en-US" altLang="en-US" dirty="0"/>
              <a:t>&lt;March 2021&gt;</a:t>
            </a:r>
          </a:p>
        </p:txBody>
      </p:sp>
      <p:sp>
        <p:nvSpPr>
          <p:cNvPr id="5" name="Footer Placeholder 4">
            <a:extLst>
              <a:ext uri="{FF2B5EF4-FFF2-40B4-BE49-F238E27FC236}">
                <a16:creationId xmlns:a16="http://schemas.microsoft.com/office/drawing/2014/main" id="{6E217DD6-80C3-2947-8279-F41076CBF8D0}"/>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1508FE95-C56B-7346-AEB2-3BBC4BE58BC0}"/>
              </a:ext>
            </a:extLst>
          </p:cNvPr>
          <p:cNvSpPr>
            <a:spLocks noGrp="1"/>
          </p:cNvSpPr>
          <p:nvPr>
            <p:ph type="sldNum" sz="quarter" idx="12"/>
          </p:nvPr>
        </p:nvSpPr>
        <p:spPr/>
        <p:txBody>
          <a:bodyPr/>
          <a:lstStyle/>
          <a:p>
            <a:r>
              <a:rPr lang="en-US" altLang="en-US"/>
              <a:t>Slide </a:t>
            </a:r>
            <a:fld id="{24406ADE-842E-D346-B165-8769BD2B958E}" type="slidenum">
              <a:rPr lang="en-US" altLang="en-US" smtClean="0"/>
              <a:pPr/>
              <a:t>7</a:t>
            </a:fld>
            <a:endParaRPr lang="en-US" altLang="en-US"/>
          </a:p>
        </p:txBody>
      </p:sp>
    </p:spTree>
    <p:extLst>
      <p:ext uri="{BB962C8B-B14F-4D97-AF65-F5344CB8AC3E}">
        <p14:creationId xmlns:p14="http://schemas.microsoft.com/office/powerpoint/2010/main" val="41953276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1484</TotalTime>
  <Words>695</Words>
  <Application>Microsoft Macintosh PowerPoint</Application>
  <PresentationFormat>On-screen Show (4:3)</PresentationFormat>
  <Paragraphs>75</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Papyrus</vt:lpstr>
      <vt:lpstr>Times New Roman</vt:lpstr>
      <vt:lpstr>Wingdings</vt:lpstr>
      <vt:lpstr>Office Theme</vt:lpstr>
      <vt:lpstr>PowerPoint Presentation</vt:lpstr>
      <vt:lpstr>IEEE 802.15 Officer Election</vt:lpstr>
      <vt:lpstr>DVL 10-day officer election ballot results</vt:lpstr>
      <vt:lpstr>Technical Vice Chair Tie Vote</vt:lpstr>
      <vt:lpstr>Three Vice chairs</vt:lpstr>
      <vt:lpstr>Three Vice Chairs and their duties</vt:lpstr>
      <vt:lpstr>802.15 WG Motion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 Officer Election results and path forward</dc:title>
  <dc:subject>IEEE 802.15 &lt;Officer Election&gt;</dc:subject>
  <dc:creator>Pat Kinney</dc:creator>
  <cp:keywords/>
  <dc:description>&lt;15-21-0146-00&gt;</dc:description>
  <cp:lastModifiedBy>Pat Kinney</cp:lastModifiedBy>
  <cp:revision>23</cp:revision>
  <cp:lastPrinted>1998-02-10T13:28:06Z</cp:lastPrinted>
  <dcterms:created xsi:type="dcterms:W3CDTF">2021-03-08T20:28:39Z</dcterms:created>
  <dcterms:modified xsi:type="dcterms:W3CDTF">2021-03-11T19:57:07Z</dcterms:modified>
  <cp:category/>
</cp:coreProperties>
</file>