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93"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94"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95"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96"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97"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F9C64F67-AE9E-430E-BA5C-9371A843D21A}"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3288600" y="9736920"/>
            <a:ext cx="884160" cy="790560"/>
          </a:xfrm>
          <a:prstGeom prst="rect">
            <a:avLst/>
          </a:prstGeom>
          <a:noFill/>
          <a:ln>
            <a:noFill/>
          </a:ln>
        </p:spPr>
        <p:style>
          <a:lnRef idx="0"/>
          <a:fillRef idx="0"/>
          <a:effectRef idx="0"/>
          <a:fontRef idx="minor"/>
        </p:style>
        <p:txBody>
          <a:bodyPr lIns="0" rIns="0" tIns="0" bIns="0">
            <a:noAutofit/>
          </a:bodyPr>
          <a:p>
            <a:pPr algn="r">
              <a:lnSpc>
                <a:spcPct val="100000"/>
              </a:lnSpc>
            </a:pPr>
            <a:fld id="{C68C7526-CF3C-4299-A5CC-DF1CAD1343F4}"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25" name="PlaceHolder 2"/>
          <p:cNvSpPr>
            <a:spLocks noGrp="1"/>
          </p:cNvSpPr>
          <p:nvPr>
            <p:ph type="body"/>
          </p:nvPr>
        </p:nvSpPr>
        <p:spPr>
          <a:xfrm>
            <a:off x="1036080" y="4777200"/>
            <a:ext cx="5686560" cy="4512600"/>
          </a:xfrm>
          <a:prstGeom prst="rect">
            <a:avLst/>
          </a:prstGeom>
        </p:spPr>
        <p:txBody>
          <a:bodyPr lIns="95760" rIns="95760" tIns="47160" bIns="47160">
            <a:noAutofit/>
          </a:bodyPr>
          <a:p>
            <a:endParaRPr b="0" lang="en-US" sz="2000" spc="-1" strike="noStrike">
              <a:latin typeface="Arial"/>
            </a:endParaRPr>
          </a:p>
        </p:txBody>
      </p:sp>
      <p:sp>
        <p:nvSpPr>
          <p:cNvPr id="126" name="PlaceHolder 3"/>
          <p:cNvSpPr>
            <a:spLocks noGrp="1"/>
          </p:cNvSpPr>
          <p:nvPr>
            <p:ph type="sldImg"/>
          </p:nvPr>
        </p:nvSpPr>
        <p:spPr>
          <a:xfrm>
            <a:off x="1282680" y="760320"/>
            <a:ext cx="5198760" cy="37450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802-15-21-0145-00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64E4FC50-80C4-437B-AA61-EC983626197E}"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802-15-21-0145-00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0DC952B6-0CA6-4788-9DF3-9CD3171194FC}"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52280" y="609480"/>
            <a:ext cx="8985960" cy="46206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March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8 March,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685800" y="685440"/>
            <a:ext cx="7766640" cy="1061280"/>
          </a:xfrm>
          <a:prstGeom prst="rect">
            <a:avLst/>
          </a:prstGeom>
          <a:noFill/>
          <a:ln>
            <a:noFill/>
          </a:ln>
        </p:spPr>
        <p:style>
          <a:lnRef idx="0"/>
          <a:fillRef idx="0"/>
          <a:effectRef idx="0"/>
          <a:fontRef idx="minor"/>
        </p:style>
      </p:sp>
      <p:sp>
        <p:nvSpPr>
          <p:cNvPr id="118"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March</a:t>
            </a:r>
            <a:endParaRPr b="0" lang="en-US" sz="4400" spc="-1" strike="noStrike">
              <a:latin typeface="Arial"/>
            </a:endParaRPr>
          </a:p>
        </p:txBody>
      </p:sp>
      <p:sp>
        <p:nvSpPr>
          <p:cNvPr id="119" name="CustomShape 3"/>
          <p:cNvSpPr/>
          <p:nvPr/>
        </p:nvSpPr>
        <p:spPr>
          <a:xfrm>
            <a:off x="457200" y="1604520"/>
            <a:ext cx="8225280" cy="3973320"/>
          </a:xfrm>
          <a:prstGeom prst="rect">
            <a:avLst/>
          </a:prstGeom>
          <a:noFill/>
          <a:ln>
            <a:noFill/>
          </a:ln>
        </p:spPr>
        <p:style>
          <a:lnRef idx="0"/>
          <a:fillRef idx="0"/>
          <a:effectRef idx="0"/>
          <a:fontRef idx="minor"/>
        </p:style>
      </p:sp>
      <p:sp>
        <p:nvSpPr>
          <p:cNvPr id="120" name="CustomShape 4"/>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during latest Recirculation Standard Association Ballot.</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motion to submit draft to RevCom</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685800" y="685440"/>
            <a:ext cx="7766640" cy="1061280"/>
          </a:xfrm>
          <a:prstGeom prst="rect">
            <a:avLst/>
          </a:prstGeom>
          <a:noFill/>
          <a:ln>
            <a:noFill/>
          </a:ln>
        </p:spPr>
        <p:style>
          <a:lnRef idx="0"/>
          <a:fillRef idx="0"/>
          <a:effectRef idx="0"/>
          <a:fontRef idx="minor"/>
        </p:style>
      </p:sp>
      <p:sp>
        <p:nvSpPr>
          <p:cNvPr id="122"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23"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41000"/>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00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15-21-0114-00</a:t>
            </a:r>
            <a:endParaRPr b="0" lang="en-US" sz="3200" spc="-1" strike="noStrike">
              <a:latin typeface="Arial"/>
            </a:endParaRPr>
          </a:p>
          <a:p>
            <a:pPr marL="432000" indent="-3200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January meeting</a:t>
            </a:r>
            <a:endParaRPr b="0" lang="en-US" sz="3200" spc="-1" strike="noStrike">
              <a:latin typeface="Arial"/>
            </a:endParaRPr>
          </a:p>
          <a:p>
            <a:pPr lvl="1" marL="864000" indent="-3200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15-21-0092-00</a:t>
            </a:r>
            <a:endParaRPr b="0" lang="en-US" sz="3200" spc="-1" strike="noStrike">
              <a:latin typeface="Arial"/>
            </a:endParaRPr>
          </a:p>
          <a:p>
            <a:pPr marL="432000" indent="-3200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CRG meetings</a:t>
            </a:r>
            <a:endParaRPr b="0" lang="en-US" sz="3200" spc="-1" strike="noStrike">
              <a:latin typeface="Arial"/>
            </a:endParaRPr>
          </a:p>
          <a:p>
            <a:pPr lvl="1" marL="864000" indent="-3200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2021-01-26 CRG minutes: 15-21-0094-02</a:t>
            </a:r>
            <a:endParaRPr b="0" lang="en-US" sz="3200" spc="-1" strike="noStrike">
              <a:latin typeface="Arial"/>
            </a:endParaRPr>
          </a:p>
          <a:p>
            <a:pPr lvl="1" marL="864000" indent="-3200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2021-02-02 CRG minutes: 15-21-0095-00</a:t>
            </a:r>
            <a:endParaRPr b="0" lang="en-US" sz="3200" spc="-1" strike="noStrike">
              <a:latin typeface="Arial"/>
            </a:endParaRPr>
          </a:p>
          <a:p>
            <a:pPr lvl="1" marL="864000" indent="-3200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2021-02-23 CRG minutes: 15-21-0119-00</a:t>
            </a:r>
            <a:endParaRPr b="0" lang="en-US" sz="3200" spc="-1" strike="noStrike">
              <a:latin typeface="Arial"/>
            </a:endParaRPr>
          </a:p>
          <a:p>
            <a:pPr lvl="1" marL="864000" indent="-32004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2021-03-02 CRG minutes: 15-21-0127-01</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90440" y="1007640"/>
            <a:ext cx="8758800" cy="5545440"/>
          </a:xfrm>
          <a:prstGeom prst="rect">
            <a:avLst/>
          </a:prstGeom>
          <a:noFill/>
          <a:ln>
            <a:noFill/>
          </a:ln>
        </p:spPr>
        <p:style>
          <a:lnRef idx="0"/>
          <a:fillRef idx="0"/>
          <a:effectRef idx="0"/>
          <a:fontRef idx="minor"/>
        </p:style>
        <p:txBody>
          <a:bodyPr lIns="90000" rIns="90000" tIns="45000" bIns="45000">
            <a:noAutofit/>
          </a:bodyPr>
          <a:p>
            <a:pPr marL="216000" indent="-216000">
              <a:buClr>
                <a:srgbClr val="000000"/>
              </a:buClr>
              <a:buSzPct val="45000"/>
              <a:buFont typeface="Wingdings" charset="2"/>
              <a:buChar char=""/>
            </a:pPr>
            <a:r>
              <a:rPr b="1" lang="en-US"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6000">
              <a:buClr>
                <a:srgbClr val="000000"/>
              </a:buClr>
              <a:buSzPct val="45000"/>
              <a:buFont typeface="Wingdings" charset="2"/>
              <a:buChar char=""/>
            </a:pPr>
            <a:r>
              <a:rPr b="1" lang="en-US"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6000">
              <a:buClr>
                <a:srgbClr val="000000"/>
              </a:buClr>
              <a:buSzPct val="45000"/>
              <a:buFont typeface="Wingdings" charset="2"/>
              <a:buChar char=""/>
            </a:pPr>
            <a:r>
              <a:rPr b="1" lang="en-US" sz="1400" spc="-1" strike="noStrike">
                <a:solidFill>
                  <a:srgbClr val="000000"/>
                </a:solidFill>
                <a:latin typeface="Calibri"/>
                <a:ea typeface="Calibri"/>
              </a:rPr>
              <a:t>Advise the WG attendees that: </a:t>
            </a:r>
            <a:endParaRPr b="0" lang="en-US" sz="1400" spc="-1" strike="noStrike">
              <a:latin typeface="Arial"/>
            </a:endParaRPr>
          </a:p>
          <a:p>
            <a:pPr lvl="2" marL="648000" indent="-216000">
              <a:buClr>
                <a:srgbClr val="000000"/>
              </a:buClr>
              <a:buSzPct val="45000"/>
              <a:buFont typeface="Wingdings" charset="2"/>
              <a:buChar char=""/>
            </a:pPr>
            <a:r>
              <a:rPr b="0" lang="en-US" sz="1200" spc="-1" strike="noStrike">
                <a:solidFill>
                  <a:srgbClr val="000000"/>
                </a:solidFill>
                <a:latin typeface="Calibri"/>
                <a:ea typeface="Calibri"/>
              </a:rPr>
              <a:t>IEEE’s patent policy is described in Clause 6 of the </a:t>
            </a:r>
            <a:r>
              <a:rPr b="0" i="1" lang="en-US" sz="1200" spc="-1" strike="noStrike">
                <a:solidFill>
                  <a:srgbClr val="000000"/>
                </a:solidFill>
                <a:latin typeface="Calibri"/>
                <a:ea typeface="Calibri"/>
              </a:rPr>
              <a:t>IEEE-SA Standards Board Bylaws</a:t>
            </a:r>
            <a:r>
              <a:rPr b="0" lang="en-US" sz="1200" spc="-1" strike="noStrike">
                <a:solidFill>
                  <a:srgbClr val="000000"/>
                </a:solidFill>
                <a:latin typeface="Calibri"/>
                <a:ea typeface="Calibri"/>
              </a:rPr>
              <a:t>;</a:t>
            </a:r>
            <a:endParaRPr b="0" lang="en-US" sz="1200" spc="-1" strike="noStrike">
              <a:latin typeface="Arial"/>
            </a:endParaRPr>
          </a:p>
          <a:p>
            <a:pPr lvl="2" marL="648000" indent="-216000">
              <a:buClr>
                <a:srgbClr val="000000"/>
              </a:buClr>
              <a:buSzPct val="45000"/>
              <a:buFont typeface="Wingdings" charset="2"/>
              <a:buChar char=""/>
            </a:pPr>
            <a:r>
              <a:rPr b="0" lang="en-US"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6000">
              <a:buClr>
                <a:srgbClr val="000000"/>
              </a:buClr>
              <a:buSzPct val="45000"/>
              <a:buFont typeface="Wingdings" charset="2"/>
              <a:buChar char=""/>
            </a:pPr>
            <a:r>
              <a:rPr b="0" lang="en-US"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US" sz="1200" spc="-1" strike="noStrike">
                <a:solidFill>
                  <a:srgbClr val="000000"/>
                </a:solidFill>
                <a:latin typeface="Calibri"/>
              </a:rPr>
              <a:t> </a:t>
            </a:r>
            <a:endParaRPr b="0" lang="en-US" sz="1200" spc="-1" strike="noStrike">
              <a:latin typeface="Arial"/>
            </a:endParaRPr>
          </a:p>
          <a:p>
            <a:pPr lvl="1" marL="432000" indent="-216000">
              <a:buClr>
                <a:srgbClr val="000000"/>
              </a:buClr>
              <a:buSzPct val="45000"/>
              <a:buFont typeface="Wingdings" charset="2"/>
              <a:buChar char=""/>
            </a:pPr>
            <a:r>
              <a:rPr b="1" lang="en-US"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6000">
              <a:buClr>
                <a:srgbClr val="000000"/>
              </a:buClr>
              <a:buSzPct val="45000"/>
              <a:buFont typeface="Wingdings" charset="2"/>
              <a:buChar char=""/>
            </a:pPr>
            <a:r>
              <a:rPr b="0" lang="en-US"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6000">
              <a:buClr>
                <a:srgbClr val="000000"/>
              </a:buClr>
              <a:buSzPct val="45000"/>
              <a:buFont typeface="Wingdings" charset="2"/>
              <a:buChar char=""/>
            </a:pPr>
            <a:r>
              <a:rPr b="0" lang="en-US"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6000">
              <a:buClr>
                <a:srgbClr val="000000"/>
              </a:buClr>
              <a:buSzPct val="45000"/>
              <a:buFont typeface="Wingdings" charset="2"/>
              <a:buChar char=""/>
            </a:pPr>
            <a:r>
              <a:rPr b="0" lang="en-US"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6000">
              <a:buClr>
                <a:srgbClr val="000000"/>
              </a:buClr>
              <a:buSzPct val="45000"/>
              <a:buFont typeface="Wingdings" charset="2"/>
              <a:buChar char=""/>
            </a:pPr>
            <a:r>
              <a:rPr b="0" lang="en-US"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6000">
              <a:buClr>
                <a:srgbClr val="000000"/>
              </a:buClr>
              <a:buSzPct val="45000"/>
              <a:buFont typeface="Wingdings" charset="2"/>
              <a:buChar char=""/>
            </a:pPr>
            <a:r>
              <a:rPr b="0" lang="en-US" sz="1200" spc="-1" strike="noStrike">
                <a:solidFill>
                  <a:srgbClr val="000000"/>
                </a:solidFill>
                <a:latin typeface="Calibri"/>
                <a:ea typeface="Calibri"/>
              </a:rPr>
              <a:t>It is recommended that the WG Chair review the guidance in </a:t>
            </a:r>
            <a:r>
              <a:rPr b="0" i="1" lang="en-US" sz="1200" spc="-1" strike="noStrike">
                <a:solidFill>
                  <a:srgbClr val="000000"/>
                </a:solidFill>
                <a:latin typeface="Calibri"/>
                <a:ea typeface="Calibri"/>
              </a:rPr>
              <a:t>IEEE-SA Standards Board Operations Manual</a:t>
            </a:r>
            <a:r>
              <a:rPr b="0" lang="en-US"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marL="216000" indent="-216000">
              <a:buClr>
                <a:srgbClr val="000000"/>
              </a:buClr>
              <a:buSzPct val="45000"/>
              <a:buFont typeface="Wingdings" charset="2"/>
              <a:buChar char=""/>
            </a:pPr>
            <a:endParaRPr b="0" lang="en-US" sz="1200" spc="-1" strike="noStrike">
              <a:latin typeface="Arial"/>
            </a:endParaRPr>
          </a:p>
          <a:p>
            <a:pPr marL="216000" indent="-216000">
              <a:buClr>
                <a:srgbClr val="000000"/>
              </a:buClr>
              <a:buSzPct val="45000"/>
              <a:buFont typeface="Wingdings" charset="2"/>
              <a:buChar char=""/>
            </a:pPr>
            <a:r>
              <a:rPr b="0" lang="en-US" sz="1200" spc="-1" strike="noStrike">
                <a:solidFill>
                  <a:srgbClr val="000000"/>
                </a:solidFill>
                <a:latin typeface="Calibri"/>
                <a:ea typeface="Calibri"/>
              </a:rPr>
              <a:t>Note: </a:t>
            </a:r>
            <a:r>
              <a:rPr b="1" lang="en-US" sz="1200" spc="-1" strike="noStrike">
                <a:solidFill>
                  <a:srgbClr val="000000"/>
                </a:solidFill>
                <a:latin typeface="Calibri"/>
                <a:ea typeface="Calibri"/>
              </a:rPr>
              <a:t>WG</a:t>
            </a:r>
            <a:r>
              <a:rPr b="0" lang="en-US"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00" name="CustomShape 2"/>
          <p:cNvSpPr/>
          <p:nvPr/>
        </p:nvSpPr>
        <p:spPr>
          <a:xfrm>
            <a:off x="685800" y="533520"/>
            <a:ext cx="7768080" cy="6051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01" name="CustomShape 3"/>
          <p:cNvSpPr/>
          <p:nvPr/>
        </p:nvSpPr>
        <p:spPr>
          <a:xfrm>
            <a:off x="685800" y="-228600"/>
            <a:ext cx="7768080" cy="1065600"/>
          </a:xfrm>
          <a:prstGeom prst="rect">
            <a:avLst/>
          </a:prstGeom>
          <a:noFill/>
          <a:ln>
            <a:noFill/>
          </a:ln>
        </p:spPr>
        <p:style>
          <a:lnRef idx="0"/>
          <a:fillRef idx="0"/>
          <a:effectRef idx="0"/>
          <a:fontRef idx="minor"/>
        </p:style>
      </p:sp>
      <p:sp>
        <p:nvSpPr>
          <p:cNvPr id="102" name="CustomShape 4"/>
          <p:cNvSpPr/>
          <p:nvPr/>
        </p:nvSpPr>
        <p:spPr>
          <a:xfrm>
            <a:off x="380880" y="838080"/>
            <a:ext cx="8453880" cy="55584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339840" y="692280"/>
            <a:ext cx="8834760" cy="3924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04" name="CustomShape 2"/>
          <p:cNvSpPr/>
          <p:nvPr/>
        </p:nvSpPr>
        <p:spPr>
          <a:xfrm>
            <a:off x="34920" y="1413000"/>
            <a:ext cx="9139680" cy="4872600"/>
          </a:xfrm>
          <a:prstGeom prst="rect">
            <a:avLst/>
          </a:prstGeom>
          <a:noFill/>
          <a:ln>
            <a:noFill/>
          </a:ln>
        </p:spPr>
        <p:style>
          <a:lnRef idx="0"/>
          <a:fillRef idx="0"/>
          <a:effectRef idx="0"/>
          <a:fontRef idx="minor"/>
        </p:style>
        <p:txBody>
          <a:bodyPr lIns="90000" rIns="90000" tIns="45000" bIns="45000">
            <a:noAutofit/>
          </a:bodyPr>
          <a:p>
            <a:pPr lvl="1" marL="432000" indent="-216000">
              <a:buClr>
                <a:srgbClr val="000000"/>
              </a:buClr>
              <a:buSzPct val="45000"/>
              <a:buFont typeface="Wingdings" charset="2"/>
              <a:buChar char=""/>
            </a:pPr>
            <a:r>
              <a:rPr b="1" lang="en-US" sz="1800" spc="-1" strike="noStrike">
                <a:solidFill>
                  <a:srgbClr val="000000"/>
                </a:solidFill>
                <a:latin typeface="Calibri"/>
                <a:ea typeface="Calibri"/>
              </a:rPr>
              <a:t>Participants </a:t>
            </a:r>
            <a:r>
              <a:rPr b="1" lang="en-US" sz="1800" spc="-1" strike="noStrike" u="sng">
                <a:solidFill>
                  <a:srgbClr val="000000"/>
                </a:solidFill>
                <a:uFillTx/>
                <a:latin typeface="Calibri"/>
                <a:ea typeface="Calibri"/>
              </a:rPr>
              <a:t>shall</a:t>
            </a:r>
            <a:r>
              <a:rPr b="1" lang="en-US"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marL="216000" indent="-216000">
              <a:buClr>
                <a:srgbClr val="000000"/>
              </a:buClr>
              <a:buSzPct val="45000"/>
              <a:buFont typeface="Wingdings" charset="2"/>
              <a:buChar char=""/>
            </a:pPr>
            <a:endParaRPr b="0" lang="en-US" sz="1800" spc="-1" strike="noStrike">
              <a:latin typeface="Arial"/>
            </a:endParaRPr>
          </a:p>
          <a:p>
            <a:pPr lvl="1" marL="432000" indent="-216000">
              <a:buClr>
                <a:srgbClr val="000000"/>
              </a:buClr>
              <a:buSzPct val="45000"/>
              <a:buFont typeface="Wingdings" charset="2"/>
              <a:buChar char=""/>
            </a:pPr>
            <a:r>
              <a:rPr b="1" lang="en-US" sz="1800" spc="-1" strike="noStrike">
                <a:solidFill>
                  <a:srgbClr val="000000"/>
                </a:solidFill>
                <a:latin typeface="Calibri"/>
                <a:ea typeface="Calibri"/>
              </a:rPr>
              <a:t>Participants </a:t>
            </a:r>
            <a:r>
              <a:rPr b="1" lang="en-US" sz="1800" spc="-1" strike="noStrike" u="sng">
                <a:solidFill>
                  <a:srgbClr val="000000"/>
                </a:solidFill>
                <a:uFillTx/>
                <a:latin typeface="Calibri"/>
                <a:ea typeface="Calibri"/>
              </a:rPr>
              <a:t>should </a:t>
            </a:r>
            <a:r>
              <a:rPr b="1" lang="en-US"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lvl="1" marL="432000" indent="-216000">
              <a:buClr>
                <a:srgbClr val="000000"/>
              </a:buClr>
              <a:buSzPct val="45000"/>
              <a:buFont typeface="Wingdings" charset="2"/>
              <a:buChar char=""/>
            </a:pPr>
            <a:endParaRPr b="0" lang="en-US" sz="1800" spc="-1" strike="noStrike">
              <a:latin typeface="Arial"/>
            </a:endParaRPr>
          </a:p>
          <a:p>
            <a:pPr lvl="1" marL="432000" indent="-216000">
              <a:buClr>
                <a:srgbClr val="000000"/>
              </a:buClr>
              <a:buSzPct val="45000"/>
              <a:buFont typeface="Wingdings" charset="2"/>
              <a:buChar char=""/>
            </a:pPr>
            <a:r>
              <a:rPr b="1" lang="en-US"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84360" y="658800"/>
            <a:ext cx="7768080" cy="8244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3200" spc="-1" strike="noStrike" u="sng">
                <a:solidFill>
                  <a:srgbClr val="000000"/>
                </a:solidFill>
                <a:uFillTx/>
                <a:latin typeface="Calibri"/>
                <a:ea typeface="Calibri"/>
              </a:rPr>
              <a:t>Ways to inform IEEE</a:t>
            </a:r>
            <a:endParaRPr b="0" lang="en-US" sz="3200" spc="-1" strike="noStrike">
              <a:latin typeface="Arial"/>
            </a:endParaRPr>
          </a:p>
        </p:txBody>
      </p:sp>
      <p:sp>
        <p:nvSpPr>
          <p:cNvPr id="106" name="CustomShape 2"/>
          <p:cNvSpPr/>
          <p:nvPr/>
        </p:nvSpPr>
        <p:spPr>
          <a:xfrm>
            <a:off x="0" y="1557360"/>
            <a:ext cx="8987400" cy="3380400"/>
          </a:xfrm>
          <a:prstGeom prst="rect">
            <a:avLst/>
          </a:prstGeom>
          <a:noFill/>
          <a:ln>
            <a:noFill/>
          </a:ln>
        </p:spPr>
        <p:style>
          <a:lnRef idx="0"/>
          <a:fillRef idx="0"/>
          <a:effectRef idx="0"/>
          <a:fontRef idx="minor"/>
        </p:style>
        <p:txBody>
          <a:bodyPr lIns="90000" rIns="90000" tIns="45000" bIns="45000">
            <a:noAutofit/>
          </a:bodyPr>
          <a:p>
            <a:pPr lvl="1" marL="432000" indent="-216000">
              <a:buClr>
                <a:srgbClr val="000000"/>
              </a:buClr>
              <a:buSzPct val="45000"/>
              <a:buFont typeface="Wingdings" charset="2"/>
              <a:buChar char=""/>
            </a:pPr>
            <a:r>
              <a:rPr b="1" lang="en-US" sz="2000" spc="-1" strike="noStrike">
                <a:solidFill>
                  <a:srgbClr val="000000"/>
                </a:solidFill>
                <a:latin typeface="Calibri"/>
                <a:ea typeface="Calibri"/>
              </a:rPr>
              <a:t>Cause an LOA to be submitted to the IEEE-SA (patcom@ieee.org); or</a:t>
            </a:r>
            <a:endParaRPr b="0" lang="en-US" sz="2000" spc="-1" strike="noStrike">
              <a:latin typeface="Arial"/>
            </a:endParaRPr>
          </a:p>
          <a:p>
            <a:pPr marL="216000" indent="-216000">
              <a:buClr>
                <a:srgbClr val="000000"/>
              </a:buClr>
              <a:buSzPct val="45000"/>
              <a:buFont typeface="Wingdings" charset="2"/>
              <a:buChar char=""/>
            </a:pPr>
            <a:endParaRPr b="0" lang="en-US" sz="2000" spc="-1" strike="noStrike">
              <a:latin typeface="Arial"/>
            </a:endParaRPr>
          </a:p>
          <a:p>
            <a:pPr lvl="1" marL="432000" indent="-216000">
              <a:buClr>
                <a:srgbClr val="000000"/>
              </a:buClr>
              <a:buSzPct val="45000"/>
              <a:buFont typeface="Wingdings" charset="2"/>
              <a:buChar char=""/>
            </a:pPr>
            <a:r>
              <a:rPr b="1" lang="en-US"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marL="216000" indent="-216000">
              <a:buClr>
                <a:srgbClr val="000000"/>
              </a:buClr>
              <a:buSzPct val="45000"/>
              <a:buFont typeface="Wingdings" charset="2"/>
              <a:buChar char=""/>
            </a:pPr>
            <a:endParaRPr b="0" lang="en-US" sz="2000" spc="-1" strike="noStrike">
              <a:latin typeface="Arial"/>
            </a:endParaRPr>
          </a:p>
          <a:p>
            <a:pPr lvl="1" marL="432000" indent="-216000">
              <a:buClr>
                <a:srgbClr val="000000"/>
              </a:buClr>
              <a:buSzPct val="45000"/>
              <a:buFont typeface="Wingdings" charset="2"/>
              <a:buChar char=""/>
            </a:pPr>
            <a:r>
              <a:rPr b="1" lang="en-US"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6000">
              <a:buClr>
                <a:srgbClr val="000000"/>
              </a:buClr>
              <a:buSzPct val="45000"/>
              <a:buFont typeface="Wingdings" charset="2"/>
              <a:buChar char=""/>
            </a:pPr>
            <a:r>
              <a:rPr b="0" lang="en-US"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324000" y="630360"/>
            <a:ext cx="8682480" cy="11386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08" name="CustomShape 2"/>
          <p:cNvSpPr/>
          <p:nvPr/>
        </p:nvSpPr>
        <p:spPr>
          <a:xfrm>
            <a:off x="609480" y="1773360"/>
            <a:ext cx="7760160" cy="4462920"/>
          </a:xfrm>
          <a:prstGeom prst="rect">
            <a:avLst/>
          </a:prstGeom>
          <a:noFill/>
          <a:ln>
            <a:noFill/>
          </a:ln>
        </p:spPr>
        <p:style>
          <a:lnRef idx="0"/>
          <a:fillRef idx="0"/>
          <a:effectRef idx="0"/>
          <a:fontRef idx="minor"/>
        </p:style>
        <p:txBody>
          <a:bodyPr lIns="90000" rIns="90000" tIns="45000" bIns="45000">
            <a:noAutofit/>
          </a:bodyPr>
          <a:p>
            <a:pPr marL="216000" indent="-216000">
              <a:buClr>
                <a:srgbClr val="000000"/>
              </a:buClr>
              <a:buSzPct val="45000"/>
              <a:buFont typeface="Wingdings" charset="2"/>
              <a:buChar char=""/>
            </a:pPr>
            <a:r>
              <a:rPr b="1" lang="en-US"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6000">
              <a:buClr>
                <a:srgbClr val="000000"/>
              </a:buClr>
              <a:buSzPct val="45000"/>
              <a:buFont typeface="Wingdings" charset="2"/>
              <a:buChar char=""/>
            </a:pPr>
            <a:r>
              <a:rPr b="1" lang="en-US"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6000">
              <a:buClr>
                <a:srgbClr val="000000"/>
              </a:buClr>
              <a:buSzPct val="45000"/>
              <a:buFont typeface="Wingdings" charset="2"/>
              <a:buChar char=""/>
            </a:pPr>
            <a:r>
              <a:rPr b="1" lang="en-US"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6000">
              <a:buClr>
                <a:srgbClr val="000000"/>
              </a:buClr>
              <a:buSzPct val="45000"/>
              <a:buFont typeface="Wingdings" charset="2"/>
              <a:buChar char=""/>
            </a:pPr>
            <a:r>
              <a:rPr b="0" lang="en-US"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6000">
              <a:buClr>
                <a:srgbClr val="000000"/>
              </a:buClr>
              <a:buSzPct val="45000"/>
              <a:buFont typeface="Wingdings" charset="2"/>
              <a:buChar char=""/>
            </a:pPr>
            <a:r>
              <a:rPr b="1" lang="en-GB"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6000">
              <a:buClr>
                <a:srgbClr val="000000"/>
              </a:buClr>
              <a:buSzPct val="45000"/>
              <a:buFont typeface="Wingdings" charset="2"/>
              <a:buChar char=""/>
            </a:pPr>
            <a:r>
              <a:rPr b="1" lang="en-US"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6000">
              <a:buClr>
                <a:srgbClr val="000000"/>
              </a:buClr>
              <a:buSzPct val="45000"/>
              <a:buFont typeface="Wingdings" charset="2"/>
              <a:buChar char=""/>
            </a:pPr>
            <a:r>
              <a:rPr b="1" lang="en-US"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6000">
              <a:buClr>
                <a:srgbClr val="000000"/>
              </a:buClr>
              <a:buSzPct val="45000"/>
              <a:buFont typeface="Wingdings" charset="2"/>
              <a:buChar char=""/>
            </a:pPr>
            <a:r>
              <a:rPr b="1" lang="en-US"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6000" algn="ctr">
              <a:buClr>
                <a:srgbClr val="000000"/>
              </a:buClr>
              <a:buSzPct val="45000"/>
              <a:buFont typeface="Wingdings" charset="2"/>
              <a:buChar char=""/>
            </a:pPr>
            <a:r>
              <a:rPr b="1" lang="en-US" sz="900" spc="-1" strike="noStrike">
                <a:solidFill>
                  <a:srgbClr val="000000"/>
                </a:solidFill>
                <a:latin typeface="Calibri"/>
                <a:ea typeface="Calibri"/>
              </a:rPr>
              <a:t>---------------------------------------------------------------   </a:t>
            </a:r>
            <a:endParaRPr b="0" lang="en-US" sz="900" spc="-1" strike="noStrike">
              <a:latin typeface="Arial"/>
            </a:endParaRPr>
          </a:p>
          <a:p>
            <a:pPr marL="216000" indent="-216000">
              <a:buClr>
                <a:srgbClr val="000000"/>
              </a:buClr>
              <a:buSzPct val="45000"/>
              <a:buFont typeface="Wingdings" charset="2"/>
              <a:buChar char=""/>
            </a:pPr>
            <a:r>
              <a:rPr b="1" lang="en-US" sz="1200" spc="-1" strike="noStrike">
                <a:solidFill>
                  <a:srgbClr val="000000"/>
                </a:solidFill>
                <a:latin typeface="Calibri"/>
                <a:ea typeface="Calibri"/>
              </a:rPr>
              <a:t>For more details, see </a:t>
            </a:r>
            <a:r>
              <a:rPr b="1" i="1" lang="en-US" sz="1200" spc="-1" strike="noStrike">
                <a:solidFill>
                  <a:srgbClr val="000000"/>
                </a:solidFill>
                <a:latin typeface="Calibri"/>
                <a:ea typeface="Calibri"/>
              </a:rPr>
              <a:t>IEEE-SA Standards Board Operations Manual</a:t>
            </a:r>
            <a:r>
              <a:rPr b="1" lang="en-US" sz="1200" spc="-1" strike="noStrike">
                <a:solidFill>
                  <a:srgbClr val="000000"/>
                </a:solidFill>
                <a:latin typeface="Calibri"/>
                <a:ea typeface="Calibri"/>
              </a:rPr>
              <a:t>, clause 5.3.10 and </a:t>
            </a:r>
            <a:r>
              <a:rPr b="1" i="1" lang="en-US" sz="1200" spc="-1" strike="noStrike">
                <a:solidFill>
                  <a:srgbClr val="000000"/>
                </a:solidFill>
                <a:latin typeface="Calibri"/>
                <a:ea typeface="Calibri"/>
              </a:rPr>
              <a:t>Antitrust and Competition Policy: What You Need to Know </a:t>
            </a:r>
            <a:r>
              <a:rPr b="1" lang="en-US"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324000" y="630360"/>
            <a:ext cx="8682480" cy="11386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GB" sz="3200" spc="-1" strike="noStrike" u="sng">
                <a:solidFill>
                  <a:srgbClr val="000000"/>
                </a:solidFill>
                <a:uFillTx/>
                <a:latin typeface="Calibri"/>
                <a:ea typeface="Calibri"/>
              </a:rPr>
              <a:t>P</a:t>
            </a:r>
            <a:r>
              <a:rPr b="0" lang="en-GB" sz="3200" spc="-1" strike="noStrike" u="sng">
                <a:solidFill>
                  <a:srgbClr val="000000"/>
                </a:solidFill>
                <a:uFillTx/>
                <a:latin typeface="Calibri"/>
                <a:ea typeface="Calibri"/>
              </a:rPr>
              <a:t>a</a:t>
            </a:r>
            <a:r>
              <a:rPr b="0" lang="en-GB" sz="3200" spc="-1" strike="noStrike" u="sng">
                <a:solidFill>
                  <a:srgbClr val="000000"/>
                </a:solidFill>
                <a:uFillTx/>
                <a:latin typeface="Calibri"/>
                <a:ea typeface="Calibri"/>
              </a:rPr>
              <a:t>t</a:t>
            </a:r>
            <a:r>
              <a:rPr b="0" lang="en-GB" sz="3200" spc="-1" strike="noStrike" u="sng">
                <a:solidFill>
                  <a:srgbClr val="000000"/>
                </a:solidFill>
                <a:uFillTx/>
                <a:latin typeface="Calibri"/>
                <a:ea typeface="Calibri"/>
              </a:rPr>
              <a:t>e</a:t>
            </a:r>
            <a:r>
              <a:rPr b="0" lang="en-GB" sz="3200" spc="-1" strike="noStrike" u="sng">
                <a:solidFill>
                  <a:srgbClr val="000000"/>
                </a:solidFill>
                <a:uFillTx/>
                <a:latin typeface="Calibri"/>
                <a:ea typeface="Calibri"/>
              </a:rPr>
              <a:t>n</a:t>
            </a:r>
            <a:r>
              <a:rPr b="0" lang="en-GB" sz="3200" spc="-1" strike="noStrike" u="sng">
                <a:solidFill>
                  <a:srgbClr val="000000"/>
                </a:solidFill>
                <a:uFillTx/>
                <a:latin typeface="Calibri"/>
                <a:ea typeface="Calibri"/>
              </a:rPr>
              <a:t>t</a:t>
            </a:r>
            <a:r>
              <a:rPr b="0" lang="en-GB" sz="3200" spc="-1" strike="noStrike" u="sng">
                <a:solidFill>
                  <a:srgbClr val="000000"/>
                </a:solidFill>
                <a:uFillTx/>
                <a:latin typeface="Calibri"/>
                <a:ea typeface="Calibri"/>
              </a:rPr>
              <a:t>-</a:t>
            </a:r>
            <a:r>
              <a:rPr b="0" lang="en-GB" sz="3200" spc="-1" strike="noStrike" u="sng">
                <a:solidFill>
                  <a:srgbClr val="000000"/>
                </a:solidFill>
                <a:uFillTx/>
                <a:latin typeface="Calibri"/>
                <a:ea typeface="Calibri"/>
              </a:rPr>
              <a:t>r</a:t>
            </a:r>
            <a:r>
              <a:rPr b="0" lang="en-GB" sz="3200" spc="-1" strike="noStrike" u="sng">
                <a:solidFill>
                  <a:srgbClr val="000000"/>
                </a:solidFill>
                <a:uFillTx/>
                <a:latin typeface="Calibri"/>
                <a:ea typeface="Calibri"/>
              </a:rPr>
              <a:t>e</a:t>
            </a:r>
            <a:r>
              <a:rPr b="0" lang="en-GB" sz="3200" spc="-1" strike="noStrike" u="sng">
                <a:solidFill>
                  <a:srgbClr val="000000"/>
                </a:solidFill>
                <a:uFillTx/>
                <a:latin typeface="Calibri"/>
                <a:ea typeface="Calibri"/>
              </a:rPr>
              <a:t>l</a:t>
            </a:r>
            <a:r>
              <a:rPr b="0" lang="en-GB" sz="3200" spc="-1" strike="noStrike" u="sng">
                <a:solidFill>
                  <a:srgbClr val="000000"/>
                </a:solidFill>
                <a:uFillTx/>
                <a:latin typeface="Calibri"/>
                <a:ea typeface="Calibri"/>
              </a:rPr>
              <a:t>a</a:t>
            </a:r>
            <a:r>
              <a:rPr b="0" lang="en-GB" sz="3200" spc="-1" strike="noStrike" u="sng">
                <a:solidFill>
                  <a:srgbClr val="000000"/>
                </a:solidFill>
                <a:uFillTx/>
                <a:latin typeface="Calibri"/>
                <a:ea typeface="Calibri"/>
              </a:rPr>
              <a:t>t</a:t>
            </a:r>
            <a:r>
              <a:rPr b="0" lang="en-GB" sz="3200" spc="-1" strike="noStrike" u="sng">
                <a:solidFill>
                  <a:srgbClr val="000000"/>
                </a:solidFill>
                <a:uFillTx/>
                <a:latin typeface="Calibri"/>
                <a:ea typeface="Calibri"/>
              </a:rPr>
              <a:t>e</a:t>
            </a:r>
            <a:r>
              <a:rPr b="0" lang="en-GB" sz="3200" spc="-1" strike="noStrike" u="sng">
                <a:solidFill>
                  <a:srgbClr val="000000"/>
                </a:solidFill>
                <a:uFillTx/>
                <a:latin typeface="Calibri"/>
                <a:ea typeface="Calibri"/>
              </a:rPr>
              <a:t>d</a:t>
            </a:r>
            <a:r>
              <a:rPr b="0" lang="en-GB" sz="3200" spc="-1" strike="noStrike" u="sng">
                <a:solidFill>
                  <a:srgbClr val="000000"/>
                </a:solidFill>
                <a:uFillTx/>
                <a:latin typeface="Calibri"/>
                <a:ea typeface="Calibri"/>
              </a:rPr>
              <a:t> </a:t>
            </a:r>
            <a:r>
              <a:rPr b="0" lang="en-GB" sz="3200" spc="-1" strike="noStrike" u="sng">
                <a:solidFill>
                  <a:srgbClr val="000000"/>
                </a:solidFill>
                <a:uFillTx/>
                <a:latin typeface="Calibri"/>
                <a:ea typeface="Calibri"/>
              </a:rPr>
              <a:t>i</a:t>
            </a:r>
            <a:r>
              <a:rPr b="0" lang="en-GB" sz="3200" spc="-1" strike="noStrike" u="sng">
                <a:solidFill>
                  <a:srgbClr val="000000"/>
                </a:solidFill>
                <a:uFillTx/>
                <a:latin typeface="Calibri"/>
                <a:ea typeface="Calibri"/>
              </a:rPr>
              <a:t>n</a:t>
            </a:r>
            <a:r>
              <a:rPr b="0" lang="en-GB" sz="3200" spc="-1" strike="noStrike" u="sng">
                <a:solidFill>
                  <a:srgbClr val="000000"/>
                </a:solidFill>
                <a:uFillTx/>
                <a:latin typeface="Calibri"/>
                <a:ea typeface="Calibri"/>
              </a:rPr>
              <a:t>f</a:t>
            </a:r>
            <a:r>
              <a:rPr b="0" lang="en-GB" sz="3200" spc="-1" strike="noStrike" u="sng">
                <a:solidFill>
                  <a:srgbClr val="000000"/>
                </a:solidFill>
                <a:uFillTx/>
                <a:latin typeface="Calibri"/>
                <a:ea typeface="Calibri"/>
              </a:rPr>
              <a:t>o</a:t>
            </a:r>
            <a:r>
              <a:rPr b="0" lang="en-GB" sz="3200" spc="-1" strike="noStrike" u="sng">
                <a:solidFill>
                  <a:srgbClr val="000000"/>
                </a:solidFill>
                <a:uFillTx/>
                <a:latin typeface="Calibri"/>
                <a:ea typeface="Calibri"/>
              </a:rPr>
              <a:t>r</a:t>
            </a:r>
            <a:r>
              <a:rPr b="0" lang="en-GB" sz="3200" spc="-1" strike="noStrike" u="sng">
                <a:solidFill>
                  <a:srgbClr val="000000"/>
                </a:solidFill>
                <a:uFillTx/>
                <a:latin typeface="Calibri"/>
                <a:ea typeface="Calibri"/>
              </a:rPr>
              <a:t>m</a:t>
            </a:r>
            <a:r>
              <a:rPr b="0" lang="en-GB" sz="3200" spc="-1" strike="noStrike" u="sng">
                <a:solidFill>
                  <a:srgbClr val="000000"/>
                </a:solidFill>
                <a:uFillTx/>
                <a:latin typeface="Calibri"/>
                <a:ea typeface="Calibri"/>
              </a:rPr>
              <a:t>a</a:t>
            </a:r>
            <a:r>
              <a:rPr b="0" lang="en-GB" sz="3200" spc="-1" strike="noStrike" u="sng">
                <a:solidFill>
                  <a:srgbClr val="000000"/>
                </a:solidFill>
                <a:uFillTx/>
                <a:latin typeface="Calibri"/>
                <a:ea typeface="Calibri"/>
              </a:rPr>
              <a:t>t</a:t>
            </a:r>
            <a:r>
              <a:rPr b="0" lang="en-GB" sz="3200" spc="-1" strike="noStrike" u="sng">
                <a:solidFill>
                  <a:srgbClr val="000000"/>
                </a:solidFill>
                <a:uFillTx/>
                <a:latin typeface="Calibri"/>
                <a:ea typeface="Calibri"/>
              </a:rPr>
              <a:t>i</a:t>
            </a:r>
            <a:r>
              <a:rPr b="0" lang="en-GB" sz="3200" spc="-1" strike="noStrike" u="sng">
                <a:solidFill>
                  <a:srgbClr val="000000"/>
                </a:solidFill>
                <a:uFillTx/>
                <a:latin typeface="Calibri"/>
                <a:ea typeface="Calibri"/>
              </a:rPr>
              <a:t>o</a:t>
            </a:r>
            <a:r>
              <a:rPr b="0" lang="en-GB" sz="3200" spc="-1" strike="noStrike" u="sng">
                <a:solidFill>
                  <a:srgbClr val="000000"/>
                </a:solidFill>
                <a:uFillTx/>
                <a:latin typeface="Calibri"/>
                <a:ea typeface="Calibri"/>
              </a:rPr>
              <a:t>n</a:t>
            </a:r>
            <a:endParaRPr b="0" lang="en-US" sz="3200" spc="-1" strike="noStrike">
              <a:latin typeface="Arial"/>
            </a:endParaRPr>
          </a:p>
        </p:txBody>
      </p:sp>
      <p:sp>
        <p:nvSpPr>
          <p:cNvPr id="110" name="CustomShape 2"/>
          <p:cNvSpPr/>
          <p:nvPr/>
        </p:nvSpPr>
        <p:spPr>
          <a:xfrm>
            <a:off x="609480" y="1773360"/>
            <a:ext cx="7760160" cy="4462920"/>
          </a:xfrm>
          <a:prstGeom prst="rect">
            <a:avLst/>
          </a:prstGeom>
          <a:noFill/>
          <a:ln>
            <a:noFill/>
          </a:ln>
        </p:spPr>
        <p:style>
          <a:lnRef idx="0"/>
          <a:fillRef idx="0"/>
          <a:effectRef idx="0"/>
          <a:fontRef idx="minor"/>
        </p:style>
        <p:txBody>
          <a:bodyPr lIns="90000" rIns="90000" tIns="45000" bIns="45000">
            <a:noAutofit/>
          </a:bodyPr>
          <a:p>
            <a:pPr marL="216000" indent="-216000">
              <a:lnSpc>
                <a:spcPct val="80000"/>
              </a:lnSpc>
              <a:spcBef>
                <a:spcPts val="173"/>
              </a:spcBef>
              <a:buClr>
                <a:srgbClr val="000000"/>
              </a:buClr>
              <a:buSzPct val="45000"/>
              <a:buFont typeface="Wingdings" charset="2"/>
              <a:buChar char=""/>
            </a:pPr>
            <a:r>
              <a:rPr b="1" lang="en-US"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6000">
              <a:lnSpc>
                <a:spcPct val="80000"/>
              </a:lnSpc>
              <a:spcBef>
                <a:spcPts val="173"/>
              </a:spcBef>
              <a:buClr>
                <a:srgbClr val="000000"/>
              </a:buClr>
              <a:buSzPct val="45000"/>
              <a:buFont typeface="Wingdings" charset="2"/>
              <a:buChar char=""/>
            </a:pPr>
            <a:r>
              <a:rPr b="1" i="1" lang="en-US" sz="1800" spc="-1" strike="noStrike">
                <a:solidFill>
                  <a:srgbClr val="000000"/>
                </a:solidFill>
                <a:latin typeface="Calibri"/>
                <a:ea typeface="Calibri"/>
              </a:rPr>
              <a:t>IEEE-SA Standards Board Bylaws</a:t>
            </a:r>
            <a:r>
              <a:rPr b="1" lang="en-US" sz="1800" spc="-1" strike="noStrike">
                <a:solidFill>
                  <a:srgbClr val="000000"/>
                </a:solidFill>
                <a:latin typeface="Calibri"/>
                <a:ea typeface="Calibri"/>
              </a:rPr>
              <a:t> </a:t>
            </a:r>
            <a:r>
              <a:rPr b="1" lang="en-US"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6000">
              <a:lnSpc>
                <a:spcPct val="90000"/>
              </a:lnSpc>
              <a:spcBef>
                <a:spcPts val="400"/>
              </a:spcBef>
              <a:buClr>
                <a:srgbClr val="000000"/>
              </a:buClr>
              <a:buSzPct val="45000"/>
              <a:buFont typeface="Wingdings" charset="2"/>
              <a:buChar char=""/>
            </a:pPr>
            <a:r>
              <a:rPr b="1" i="1" lang="en-US" sz="1800" spc="-1" strike="noStrike">
                <a:solidFill>
                  <a:srgbClr val="000000"/>
                </a:solidFill>
                <a:latin typeface="Calibri"/>
                <a:ea typeface="Calibri"/>
              </a:rPr>
              <a:t>IEEE-SA Standards Board Operations Manual</a:t>
            </a:r>
            <a:r>
              <a:rPr b="1" lang="en-US" sz="1800" spc="-1" strike="noStrike">
                <a:solidFill>
                  <a:srgbClr val="000000"/>
                </a:solidFill>
                <a:latin typeface="Calibri"/>
                <a:ea typeface="Calibri"/>
              </a:rPr>
              <a:t> </a:t>
            </a:r>
            <a:r>
              <a:rPr b="1" lang="en-US" sz="1500" spc="-1" strike="noStrike">
                <a:solidFill>
                  <a:srgbClr val="000000"/>
                </a:solidFill>
                <a:latin typeface="Calibri"/>
                <a:ea typeface="Calibri"/>
              </a:rPr>
              <a:t>(</a:t>
            </a:r>
            <a:r>
              <a:rPr b="1" lang="en-US" sz="1500" spc="-1" strike="noStrike">
                <a:solidFill>
                  <a:srgbClr val="000000"/>
                </a:solidFill>
                <a:latin typeface="Calibri"/>
                <a:ea typeface="Calibri"/>
                <a:hlinkClick r:id="rId1"/>
              </a:rPr>
              <a:t>http://standards.ieee.org/develop/policies/opman/sect6.html#6.3</a:t>
            </a:r>
            <a:r>
              <a:rPr b="1" lang="en-US" sz="1500" spc="-1" strike="noStrike">
                <a:solidFill>
                  <a:srgbClr val="000000"/>
                </a:solidFill>
                <a:latin typeface="Calibri"/>
                <a:ea typeface="Calibri"/>
              </a:rPr>
              <a:t>)</a:t>
            </a:r>
            <a:endParaRPr b="0" lang="en-US" sz="1500" spc="-1" strike="noStrike">
              <a:latin typeface="Arial"/>
            </a:endParaRPr>
          </a:p>
          <a:p>
            <a:pPr marL="216000" indent="-216000">
              <a:lnSpc>
                <a:spcPct val="90000"/>
              </a:lnSpc>
              <a:spcBef>
                <a:spcPts val="400"/>
              </a:spcBef>
              <a:buClr>
                <a:srgbClr val="000000"/>
              </a:buClr>
              <a:buSzPct val="45000"/>
              <a:buFont typeface="Wingdings" charset="2"/>
              <a:buChar char=""/>
            </a:pPr>
            <a:endParaRPr b="0" lang="en-US" sz="1500" spc="-1" strike="noStrike">
              <a:latin typeface="Arial"/>
            </a:endParaRPr>
          </a:p>
          <a:p>
            <a:pPr marL="216000" indent="-216000">
              <a:lnSpc>
                <a:spcPct val="90000"/>
              </a:lnSpc>
              <a:spcBef>
                <a:spcPts val="400"/>
              </a:spcBef>
              <a:buClr>
                <a:srgbClr val="000000"/>
              </a:buClr>
              <a:buSzPct val="45000"/>
              <a:buFont typeface="Wingdings" charset="2"/>
              <a:buChar char=""/>
            </a:pPr>
            <a:r>
              <a:rPr b="1" lang="en-US" sz="1800" spc="-1" strike="noStrike">
                <a:solidFill>
                  <a:srgbClr val="000000"/>
                </a:solidFill>
                <a:latin typeface="Calibri"/>
                <a:ea typeface="Calibri"/>
              </a:rPr>
              <a:t>Material about the patent policy is available at</a:t>
            </a:r>
            <a:br/>
            <a:r>
              <a:rPr b="1" i="1" lang="en-US" sz="1600" spc="-1" strike="noStrike">
                <a:solidFill>
                  <a:srgbClr val="000000"/>
                </a:solidFill>
                <a:latin typeface="Calibri"/>
                <a:ea typeface="Calibri"/>
              </a:rPr>
              <a:t>http://standards.ieee.org/about/sasb/patcom/materials.html</a:t>
            </a:r>
            <a:endParaRPr b="0" lang="en-US" sz="1600" spc="-1" strike="noStrike">
              <a:latin typeface="Arial"/>
            </a:endParaRPr>
          </a:p>
          <a:p>
            <a:pPr marL="630000" indent="-285840">
              <a:lnSpc>
                <a:spcPct val="90000"/>
              </a:lnSpc>
              <a:buClr>
                <a:srgbClr val="000000"/>
              </a:buClr>
              <a:buSzPct val="45000"/>
              <a:buFont typeface="Wingdings" charset="2"/>
              <a:buChar char=""/>
            </a:pPr>
            <a:endParaRPr b="0" lang="en-US" sz="1600" spc="-1" strike="noStrike">
              <a:latin typeface="Arial"/>
            </a:endParaRPr>
          </a:p>
          <a:p>
            <a:pPr marL="630000" indent="-285840" algn="ctr">
              <a:lnSpc>
                <a:spcPct val="90000"/>
              </a:lnSpc>
              <a:buClr>
                <a:srgbClr val="000000"/>
              </a:buClr>
              <a:buSzPct val="45000"/>
              <a:buFont typeface="Wingdings" charset="2"/>
              <a:buChar char=""/>
            </a:pPr>
            <a:r>
              <a:rPr b="1" lang="en-US"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324000" y="630360"/>
            <a:ext cx="8682480" cy="11386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GB" sz="2600" spc="-1" strike="noStrike" cap="all">
                <a:solidFill>
                  <a:srgbClr val="000000"/>
                </a:solidFill>
                <a:latin typeface="Montserrat ExtraBold"/>
                <a:ea typeface="MS PGothic"/>
              </a:rPr>
              <a:t>Instruc</a:t>
            </a:r>
            <a:r>
              <a:rPr b="1" lang="en-GB" sz="2600" spc="-1" strike="noStrike" cap="all">
                <a:solidFill>
                  <a:srgbClr val="000000"/>
                </a:solidFill>
                <a:latin typeface="Montserrat ExtraBold"/>
                <a:ea typeface="MS PGothic"/>
              </a:rPr>
              <a:t>tions </a:t>
            </a:r>
            <a:r>
              <a:rPr b="1" lang="en-GB" sz="2600" spc="-1" strike="noStrike" cap="all">
                <a:solidFill>
                  <a:srgbClr val="000000"/>
                </a:solidFill>
                <a:latin typeface="Montserrat ExtraBold"/>
                <a:ea typeface="MS PGothic"/>
              </a:rPr>
              <a:t>for </a:t>
            </a:r>
            <a:r>
              <a:rPr b="1" lang="en-GB" sz="2600" spc="-1" strike="noStrike" cap="all">
                <a:solidFill>
                  <a:srgbClr val="000000"/>
                </a:solidFill>
                <a:latin typeface="Montserrat ExtraBold"/>
                <a:ea typeface="MS PGothic"/>
              </a:rPr>
              <a:t>Chairs </a:t>
            </a:r>
            <a:r>
              <a:rPr b="1" lang="en-GB" sz="2600" spc="-1" strike="noStrike" cap="all">
                <a:solidFill>
                  <a:srgbClr val="000000"/>
                </a:solidFill>
                <a:latin typeface="Montserrat ExtraBold"/>
                <a:ea typeface="MS PGothic"/>
              </a:rPr>
              <a:t>of </a:t>
            </a:r>
            <a:br/>
            <a:r>
              <a:rPr b="1" lang="en-GB" sz="2600" spc="-1" strike="noStrike" cap="all">
                <a:solidFill>
                  <a:srgbClr val="000000"/>
                </a:solidFill>
                <a:latin typeface="Montserrat ExtraBold"/>
                <a:ea typeface="MS PGothic"/>
              </a:rPr>
              <a:t>standa</a:t>
            </a:r>
            <a:r>
              <a:rPr b="1" lang="en-GB" sz="2600" spc="-1" strike="noStrike" cap="all">
                <a:solidFill>
                  <a:srgbClr val="000000"/>
                </a:solidFill>
                <a:latin typeface="Montserrat ExtraBold"/>
                <a:ea typeface="MS PGothic"/>
              </a:rPr>
              <a:t>rds </a:t>
            </a:r>
            <a:r>
              <a:rPr b="1" lang="en-GB" sz="2600" spc="-1" strike="noStrike" cap="all">
                <a:solidFill>
                  <a:srgbClr val="000000"/>
                </a:solidFill>
                <a:latin typeface="Montserrat ExtraBold"/>
                <a:ea typeface="MS PGothic"/>
              </a:rPr>
              <a:t>develop</a:t>
            </a:r>
            <a:r>
              <a:rPr b="1" lang="en-GB" sz="2600" spc="-1" strike="noStrike" cap="all">
                <a:solidFill>
                  <a:srgbClr val="000000"/>
                </a:solidFill>
                <a:latin typeface="Montserrat ExtraBold"/>
                <a:ea typeface="MS PGothic"/>
              </a:rPr>
              <a:t>ment </a:t>
            </a:r>
            <a:r>
              <a:rPr b="1" lang="en-GB" sz="2600" spc="-1" strike="noStrike" cap="all">
                <a:solidFill>
                  <a:srgbClr val="000000"/>
                </a:solidFill>
                <a:latin typeface="Montserrat ExtraBold"/>
                <a:ea typeface="MS PGothic"/>
              </a:rPr>
              <a:t>activiti</a:t>
            </a:r>
            <a:r>
              <a:rPr b="1" lang="en-GB" sz="2600" spc="-1" strike="noStrike" cap="all">
                <a:solidFill>
                  <a:srgbClr val="000000"/>
                </a:solidFill>
                <a:latin typeface="Montserrat ExtraBold"/>
                <a:ea typeface="MS PGothic"/>
              </a:rPr>
              <a:t>es</a:t>
            </a:r>
            <a:endParaRPr b="0" lang="en-US" sz="2600" spc="-1" strike="noStrike">
              <a:latin typeface="Arial"/>
            </a:endParaRPr>
          </a:p>
        </p:txBody>
      </p:sp>
      <p:sp>
        <p:nvSpPr>
          <p:cNvPr id="112" name="CustomShape 2"/>
          <p:cNvSpPr/>
          <p:nvPr/>
        </p:nvSpPr>
        <p:spPr>
          <a:xfrm>
            <a:off x="609480" y="1773360"/>
            <a:ext cx="7760160" cy="4462920"/>
          </a:xfrm>
          <a:prstGeom prst="rect">
            <a:avLst/>
          </a:prstGeom>
          <a:noFill/>
          <a:ln>
            <a:noFill/>
          </a:ln>
        </p:spPr>
        <p:style>
          <a:lnRef idx="0"/>
          <a:fillRef idx="0"/>
          <a:effectRef idx="0"/>
          <a:fontRef idx="minor"/>
        </p:style>
        <p:txBody>
          <a:bodyPr lIns="90000" rIns="90000" tIns="45000" bIns="45000">
            <a:noAutofit/>
          </a:bodyPr>
          <a:p>
            <a:pPr marL="216000" indent="-216000">
              <a:lnSpc>
                <a:spcPct val="90000"/>
              </a:lnSpc>
              <a:buClr>
                <a:srgbClr val="000000"/>
              </a:buClr>
              <a:buSzPct val="45000"/>
              <a:buFont typeface="Wingdings" charset="2"/>
              <a:buChar char=""/>
            </a:pPr>
            <a:r>
              <a:rPr b="1" lang="en-US" sz="2000" spc="-1" strike="noStrike">
                <a:solidFill>
                  <a:srgbClr val="000000"/>
                </a:solidFill>
                <a:latin typeface="Montserrat"/>
                <a:ea typeface="MS PGothic"/>
              </a:rPr>
              <a:t>A</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h</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b</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g</a:t>
            </a:r>
            <a:r>
              <a:rPr b="1" lang="en-US" sz="2000" spc="-1" strike="noStrike">
                <a:solidFill>
                  <a:srgbClr val="000000"/>
                </a:solidFill>
                <a:latin typeface="Montserrat"/>
                <a:ea typeface="MS PGothic"/>
              </a:rPr>
              <a:t>i</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i</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g</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o</a:t>
            </a:r>
            <a:r>
              <a:rPr b="1" lang="en-US" sz="2000" spc="-1" strike="noStrike">
                <a:solidFill>
                  <a:srgbClr val="000000"/>
                </a:solidFill>
                <a:latin typeface="Montserrat"/>
                <a:ea typeface="MS PGothic"/>
              </a:rPr>
              <a:t>f</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a</a:t>
            </a:r>
            <a:r>
              <a:rPr b="1" lang="en-US" sz="2000" spc="-1" strike="noStrike">
                <a:solidFill>
                  <a:srgbClr val="000000"/>
                </a:solidFill>
                <a:latin typeface="Montserrat"/>
                <a:ea typeface="MS PGothic"/>
              </a:rPr>
              <a:t>c</a:t>
            </a:r>
            <a:r>
              <a:rPr b="1" lang="en-US" sz="2000" spc="-1" strike="noStrike">
                <a:solidFill>
                  <a:srgbClr val="000000"/>
                </a:solidFill>
                <a:latin typeface="Montserrat"/>
                <a:ea typeface="MS PGothic"/>
              </a:rPr>
              <a:t>h</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s</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a</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d</a:t>
            </a:r>
            <a:r>
              <a:rPr b="1" lang="en-US" sz="2000" spc="-1" strike="noStrike">
                <a:solidFill>
                  <a:srgbClr val="000000"/>
                </a:solidFill>
                <a:latin typeface="Montserrat"/>
                <a:ea typeface="MS PGothic"/>
              </a:rPr>
              <a:t>a</a:t>
            </a:r>
            <a:r>
              <a:rPr b="1" lang="en-US" sz="2000" spc="-1" strike="noStrike">
                <a:solidFill>
                  <a:srgbClr val="000000"/>
                </a:solidFill>
                <a:latin typeface="Montserrat"/>
                <a:ea typeface="MS PGothic"/>
              </a:rPr>
              <a:t>r</a:t>
            </a:r>
            <a:r>
              <a:rPr b="1" lang="en-US" sz="2000" spc="-1" strike="noStrike">
                <a:solidFill>
                  <a:srgbClr val="000000"/>
                </a:solidFill>
                <a:latin typeface="Montserrat"/>
                <a:ea typeface="MS PGothic"/>
              </a:rPr>
              <a:t>d</a:t>
            </a:r>
            <a:r>
              <a:rPr b="1" lang="en-US" sz="2000" spc="-1" strike="noStrike">
                <a:solidFill>
                  <a:srgbClr val="000000"/>
                </a:solidFill>
                <a:latin typeface="Montserrat"/>
                <a:ea typeface="MS PGothic"/>
              </a:rPr>
              <a:t>s</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d</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v</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l</a:t>
            </a:r>
            <a:r>
              <a:rPr b="1" lang="en-US" sz="2000" spc="-1" strike="noStrike">
                <a:solidFill>
                  <a:srgbClr val="000000"/>
                </a:solidFill>
                <a:latin typeface="Montserrat"/>
                <a:ea typeface="MS PGothic"/>
              </a:rPr>
              <a:t>o</a:t>
            </a:r>
            <a:r>
              <a:rPr b="1" lang="en-US" sz="2000" spc="-1" strike="noStrike">
                <a:solidFill>
                  <a:srgbClr val="000000"/>
                </a:solidFill>
                <a:latin typeface="Montserrat"/>
                <a:ea typeface="MS PGothic"/>
              </a:rPr>
              <a:t>p</a:t>
            </a:r>
            <a:r>
              <a:rPr b="1" lang="en-US" sz="2000" spc="-1" strike="noStrike">
                <a:solidFill>
                  <a:srgbClr val="000000"/>
                </a:solidFill>
                <a:latin typeface="Montserrat"/>
                <a:ea typeface="MS PGothic"/>
              </a:rPr>
              <a:t>m</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m</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i</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g</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h</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c</a:t>
            </a:r>
            <a:r>
              <a:rPr b="1" lang="en-US" sz="2000" spc="-1" strike="noStrike">
                <a:solidFill>
                  <a:srgbClr val="000000"/>
                </a:solidFill>
                <a:latin typeface="Montserrat"/>
                <a:ea typeface="MS PGothic"/>
              </a:rPr>
              <a:t>h</a:t>
            </a:r>
            <a:r>
              <a:rPr b="1" lang="en-US" sz="2000" spc="-1" strike="noStrike">
                <a:solidFill>
                  <a:srgbClr val="000000"/>
                </a:solidFill>
                <a:latin typeface="Montserrat"/>
                <a:ea typeface="MS PGothic"/>
              </a:rPr>
              <a:t>a</a:t>
            </a:r>
            <a:r>
              <a:rPr b="1" lang="en-US" sz="2000" spc="-1" strike="noStrike">
                <a:solidFill>
                  <a:srgbClr val="000000"/>
                </a:solidFill>
                <a:latin typeface="Montserrat"/>
                <a:ea typeface="MS PGothic"/>
              </a:rPr>
              <a:t>i</a:t>
            </a:r>
            <a:r>
              <a:rPr b="1" lang="en-US" sz="2000" spc="-1" strike="noStrike">
                <a:solidFill>
                  <a:srgbClr val="000000"/>
                </a:solidFill>
                <a:latin typeface="Montserrat"/>
                <a:ea typeface="MS PGothic"/>
              </a:rPr>
              <a:t>r</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o</a:t>
            </a:r>
            <a:r>
              <a:rPr b="1" lang="en-US" sz="2000" spc="-1" strike="noStrike">
                <a:solidFill>
                  <a:srgbClr val="000000"/>
                </a:solidFill>
                <a:latin typeface="Montserrat"/>
                <a:ea typeface="MS PGothic"/>
              </a:rPr>
              <a:t>r</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a</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d</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s</a:t>
            </a:r>
            <a:r>
              <a:rPr b="1" lang="en-US" sz="2000" spc="-1" strike="noStrike">
                <a:solidFill>
                  <a:srgbClr val="000000"/>
                </a:solidFill>
                <a:latin typeface="Montserrat"/>
                <a:ea typeface="MS PGothic"/>
              </a:rPr>
              <a:t>i</a:t>
            </a:r>
            <a:r>
              <a:rPr b="1" lang="en-US" sz="2000" spc="-1" strike="noStrike">
                <a:solidFill>
                  <a:srgbClr val="000000"/>
                </a:solidFill>
                <a:latin typeface="Montserrat"/>
                <a:ea typeface="MS PGothic"/>
              </a:rPr>
              <a:t>g</a:t>
            </a:r>
            <a:r>
              <a:rPr b="1" lang="en-US" sz="2000" spc="-1" strike="noStrike">
                <a:solidFill>
                  <a:srgbClr val="000000"/>
                </a:solidFill>
                <a:latin typeface="Montserrat"/>
                <a:ea typeface="MS PGothic"/>
              </a:rPr>
              <a:t>n</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e</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i</a:t>
            </a:r>
            <a:r>
              <a:rPr b="1" lang="en-US" sz="2000" spc="-1" strike="noStrike">
                <a:solidFill>
                  <a:srgbClr val="000000"/>
                </a:solidFill>
                <a:latin typeface="Montserrat"/>
                <a:ea typeface="MS PGothic"/>
              </a:rPr>
              <a:t>s</a:t>
            </a:r>
            <a:r>
              <a:rPr b="1" lang="en-US" sz="2000" spc="-1" strike="noStrike">
                <a:solidFill>
                  <a:srgbClr val="000000"/>
                </a:solidFill>
                <a:latin typeface="Montserrat"/>
                <a:ea typeface="MS PGothic"/>
              </a:rPr>
              <a:t> </a:t>
            </a:r>
            <a:r>
              <a:rPr b="1" lang="en-US" sz="2000" spc="-1" strike="noStrike">
                <a:solidFill>
                  <a:srgbClr val="000000"/>
                </a:solidFill>
                <a:latin typeface="Montserrat"/>
                <a:ea typeface="MS PGothic"/>
              </a:rPr>
              <a:t>t</a:t>
            </a:r>
            <a:r>
              <a:rPr b="1" lang="en-US" sz="2000" spc="-1" strike="noStrike">
                <a:solidFill>
                  <a:srgbClr val="000000"/>
                </a:solidFill>
                <a:latin typeface="Montserrat"/>
                <a:ea typeface="MS PGothic"/>
              </a:rPr>
              <a:t>o</a:t>
            </a:r>
            <a:r>
              <a:rPr b="1" lang="en-US" sz="2000" spc="-1" strike="noStrike">
                <a:solidFill>
                  <a:srgbClr val="000000"/>
                </a:solidFill>
                <a:latin typeface="Montserrat"/>
                <a:ea typeface="MS PGothic"/>
              </a:rPr>
              <a:t>:</a:t>
            </a:r>
            <a:endParaRPr b="0" lang="en-US" sz="2000" spc="-1" strike="noStrike">
              <a:latin typeface="Arial"/>
            </a:endParaRPr>
          </a:p>
          <a:p>
            <a:pPr marL="216000" indent="-216000">
              <a:lnSpc>
                <a:spcPct val="90000"/>
              </a:lnSpc>
              <a:buClr>
                <a:srgbClr val="000000"/>
              </a:buClr>
              <a:buSzPct val="45000"/>
              <a:buFont typeface="Wingdings" charset="2"/>
              <a:buChar char=""/>
            </a:pPr>
            <a:endParaRPr b="0" lang="en-US" sz="20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t>
            </a:r>
            <a:endParaRPr b="0" lang="en-US" sz="16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endParaRPr b="0" lang="en-US" sz="16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7</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6</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1</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a:t>
            </a:r>
            <a:endParaRPr b="0" lang="en-US" sz="16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endParaRPr b="0" lang="en-US" sz="16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u</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endParaRPr b="0" lang="en-US" sz="1600" spc="-1" strike="noStrike">
              <a:latin typeface="Arial"/>
            </a:endParaRPr>
          </a:p>
          <a:p>
            <a:pPr lvl="1" marL="432000" indent="-216000">
              <a:lnSpc>
                <a:spcPct val="80000"/>
              </a:lnSpc>
              <a:spcBef>
                <a:spcPts val="173"/>
              </a:spcBef>
              <a:buClr>
                <a:srgbClr val="000000"/>
              </a:buClr>
              <a:buSzPct val="45000"/>
              <a:buFont typeface="Wingdings" charset="2"/>
              <a:buChar char=""/>
            </a:pP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m</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c</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y</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g</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t</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l</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s</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w</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p</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v</a:t>
            </a:r>
            <a:r>
              <a:rPr b="0" lang="en-US" sz="1600" spc="-1" strike="noStrike">
                <a:solidFill>
                  <a:srgbClr val="000000"/>
                </a:solidFill>
                <a:latin typeface="Calibri"/>
                <a:ea typeface="MS PGothic"/>
              </a:rPr>
              <a:t>i</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 </a:t>
            </a:r>
            <a:r>
              <a:rPr b="0" lang="en-US" sz="1600" spc="-1" strike="noStrike">
                <a:solidFill>
                  <a:srgbClr val="000000"/>
                </a:solidFill>
                <a:latin typeface="Calibri"/>
                <a:ea typeface="MS PGothic"/>
              </a:rPr>
              <a:t>b</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f</a:t>
            </a:r>
            <a:r>
              <a:rPr b="0" lang="en-US" sz="1600" spc="-1" strike="noStrike">
                <a:solidFill>
                  <a:srgbClr val="000000"/>
                </a:solidFill>
                <a:latin typeface="Calibri"/>
                <a:ea typeface="MS PGothic"/>
              </a:rPr>
              <a:t>o</a:t>
            </a:r>
            <a:r>
              <a:rPr b="0" lang="en-US" sz="1600" spc="-1" strike="noStrike">
                <a:solidFill>
                  <a:srgbClr val="000000"/>
                </a:solidFill>
                <a:latin typeface="Calibri"/>
                <a:ea typeface="MS PGothic"/>
              </a:rPr>
              <a:t>r</a:t>
            </a:r>
            <a:r>
              <a:rPr b="0" lang="en-US" sz="1600" spc="-1" strike="noStrike">
                <a:solidFill>
                  <a:srgbClr val="000000"/>
                </a:solidFill>
                <a:latin typeface="Calibri"/>
                <a:ea typeface="MS PGothic"/>
              </a:rPr>
              <a:t>e</a:t>
            </a:r>
            <a:r>
              <a:rPr b="0" lang="en-US" sz="1600" spc="-1" strike="noStrike">
                <a:solidFill>
                  <a:srgbClr val="000000"/>
                </a:solidFill>
                <a:latin typeface="Calibri"/>
                <a:ea typeface="MS PGothic"/>
              </a:rPr>
              <a:t>h</a:t>
            </a:r>
            <a:r>
              <a:rPr b="0" lang="en-US" sz="1600" spc="-1" strike="noStrike">
                <a:solidFill>
                  <a:srgbClr val="000000"/>
                </a:solidFill>
                <a:latin typeface="Calibri"/>
                <a:ea typeface="MS PGothic"/>
              </a:rPr>
              <a:t>a</a:t>
            </a:r>
            <a:r>
              <a:rPr b="0" lang="en-US" sz="1600" spc="-1" strike="noStrike">
                <a:solidFill>
                  <a:srgbClr val="000000"/>
                </a:solidFill>
                <a:latin typeface="Calibri"/>
                <a:ea typeface="MS PGothic"/>
              </a:rPr>
              <a:t>n</a:t>
            </a:r>
            <a:r>
              <a:rPr b="0" lang="en-US" sz="1600" spc="-1" strike="noStrike">
                <a:solidFill>
                  <a:srgbClr val="000000"/>
                </a:solidFill>
                <a:latin typeface="Calibri"/>
                <a:ea typeface="MS PGothic"/>
              </a:rPr>
              <a:t>d</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a:t>
            </a:r>
            <a:r>
              <a:rPr b="0" lang="en-US" sz="1600" spc="-1" strike="noStrike">
                <a:solidFill>
                  <a:srgbClr val="000000"/>
                </a:solidFill>
                <a:latin typeface="Calibri"/>
                <a:ea typeface="MS PGothic"/>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324000" y="630360"/>
            <a:ext cx="8682480" cy="11386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GB"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14" name="CustomShape 2"/>
          <p:cNvSpPr/>
          <p:nvPr/>
        </p:nvSpPr>
        <p:spPr>
          <a:xfrm>
            <a:off x="609480" y="1773360"/>
            <a:ext cx="7760160" cy="4462920"/>
          </a:xfrm>
          <a:prstGeom prst="rect">
            <a:avLst/>
          </a:prstGeom>
          <a:noFill/>
          <a:ln>
            <a:noFill/>
          </a:ln>
        </p:spPr>
        <p:style>
          <a:lnRef idx="0"/>
          <a:fillRef idx="0"/>
          <a:effectRef idx="0"/>
          <a:fontRef idx="minor"/>
        </p:style>
        <p:txBody>
          <a:bodyPr lIns="90000" rIns="90000" tIns="45000" bIns="45000">
            <a:noAutofit/>
          </a:bodyPr>
          <a:p>
            <a:pPr marL="216000" indent="-216000">
              <a:lnSpc>
                <a:spcPct val="90000"/>
              </a:lnSpc>
              <a:spcBef>
                <a:spcPts val="564"/>
              </a:spcBef>
              <a:buClr>
                <a:srgbClr val="000000"/>
              </a:buClr>
              <a:buSzPct val="45000"/>
              <a:buFont typeface="Wingdings" charset="2"/>
              <a:buChar char=""/>
            </a:pPr>
            <a:r>
              <a:rPr b="1" lang="en-US" sz="2000" spc="-1" strike="noStrike">
                <a:solidFill>
                  <a:srgbClr val="000000"/>
                </a:solidFill>
                <a:latin typeface="Montserrat"/>
                <a:ea typeface="MS PGothic"/>
              </a:rPr>
              <a:t>By participating in this activity, </a:t>
            </a:r>
            <a:r>
              <a:rPr b="1" lang="en-US" sz="2000" spc="-1" strike="noStrike">
                <a:solidFill>
                  <a:srgbClr val="000000"/>
                </a:solidFill>
                <a:latin typeface="Montserrat"/>
                <a:ea typeface="MS PGothic"/>
              </a:rPr>
              <a:t>you agree to comply with the IEEE </a:t>
            </a:r>
            <a:r>
              <a:rPr b="1" lang="en-US" sz="2000" spc="-1" strike="noStrike">
                <a:solidFill>
                  <a:srgbClr val="000000"/>
                </a:solidFill>
                <a:latin typeface="Montserrat"/>
                <a:ea typeface="MS PGothic"/>
              </a:rPr>
              <a:t>Code of Ethics, all applicable laws, </a:t>
            </a:r>
            <a:r>
              <a:rPr b="1" lang="en-US" sz="2000" spc="-1" strike="noStrike">
                <a:solidFill>
                  <a:srgbClr val="000000"/>
                </a:solidFill>
                <a:latin typeface="Montserrat"/>
                <a:ea typeface="MS PGothic"/>
              </a:rPr>
              <a:t>and all IEEE policies and </a:t>
            </a:r>
            <a:r>
              <a:rPr b="1" lang="en-US" sz="2000" spc="-1" strike="noStrike">
                <a:solidFill>
                  <a:srgbClr val="000000"/>
                </a:solidFill>
                <a:latin typeface="Montserrat"/>
                <a:ea typeface="MS PGothic"/>
              </a:rPr>
              <a:t>procedures including, but not </a:t>
            </a:r>
            <a:r>
              <a:rPr b="1" lang="en-US" sz="2000" spc="-1" strike="noStrike">
                <a:solidFill>
                  <a:srgbClr val="000000"/>
                </a:solidFill>
                <a:latin typeface="Montserrat"/>
                <a:ea typeface="MS PGothic"/>
              </a:rPr>
              <a:t>limited to, the IEEE SA Copyright </a:t>
            </a:r>
            <a:r>
              <a:rPr b="1" lang="en-US" sz="2000" spc="-1" strike="noStrike">
                <a:solidFill>
                  <a:srgbClr val="000000"/>
                </a:solidFill>
                <a:latin typeface="Montserrat"/>
                <a:ea typeface="MS PGothic"/>
              </a:rPr>
              <a:t>Policy. </a:t>
            </a:r>
            <a:endParaRPr b="0" lang="en-US" sz="2000" spc="-1" strike="noStrike">
              <a:latin typeface="Arial"/>
            </a:endParaRPr>
          </a:p>
          <a:p>
            <a:pPr marL="216000" indent="-216000">
              <a:lnSpc>
                <a:spcPct val="90000"/>
              </a:lnSpc>
              <a:buClr>
                <a:srgbClr val="000000"/>
              </a:buClr>
              <a:buSzPct val="45000"/>
              <a:buFont typeface="Wingdings" charset="2"/>
              <a:buChar char=""/>
            </a:pPr>
            <a:endParaRPr b="0" lang="en-US" sz="20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Previously Published material (copyright </a:t>
            </a:r>
            <a:r>
              <a:rPr b="0" lang="en-US" sz="1600" spc="-1" strike="noStrike">
                <a:solidFill>
                  <a:srgbClr val="000000"/>
                </a:solidFill>
                <a:latin typeface="Calibri"/>
                <a:ea typeface="MS PGothic"/>
              </a:rPr>
              <a:t>assertion indicated) shall not be </a:t>
            </a:r>
            <a:r>
              <a:rPr b="0" lang="en-US" sz="1600" spc="-1" strike="noStrike">
                <a:solidFill>
                  <a:srgbClr val="000000"/>
                </a:solidFill>
                <a:latin typeface="Calibri"/>
                <a:ea typeface="MS PGothic"/>
              </a:rPr>
              <a:t>presented/submitted to the Working Group nor </a:t>
            </a:r>
            <a:r>
              <a:rPr b="0" lang="en-US" sz="1600" spc="-1" strike="noStrike">
                <a:solidFill>
                  <a:srgbClr val="000000"/>
                </a:solidFill>
                <a:latin typeface="Calibri"/>
                <a:ea typeface="MS PGothic"/>
              </a:rPr>
              <a:t>incorporated into a Working Group draft unless </a:t>
            </a:r>
            <a:r>
              <a:rPr b="0" lang="en-US" sz="1600" spc="-1" strike="noStrike">
                <a:solidFill>
                  <a:srgbClr val="000000"/>
                </a:solidFill>
                <a:latin typeface="Calibri"/>
                <a:ea typeface="MS PGothic"/>
              </a:rPr>
              <a:t>permission is granted. </a:t>
            </a:r>
            <a:endParaRPr b="0" lang="en-US" sz="16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Prior to presentation or submission, you shall </a:t>
            </a:r>
            <a:r>
              <a:rPr b="0" lang="en-US" sz="1600" spc="-1" strike="noStrike">
                <a:solidFill>
                  <a:srgbClr val="000000"/>
                </a:solidFill>
                <a:latin typeface="Calibri"/>
                <a:ea typeface="MS PGothic"/>
              </a:rPr>
              <a:t>notify the Working Group Chair of previously </a:t>
            </a:r>
            <a:r>
              <a:rPr b="0" lang="en-US" sz="1600" spc="-1" strike="noStrike">
                <a:solidFill>
                  <a:srgbClr val="000000"/>
                </a:solidFill>
                <a:latin typeface="Calibri"/>
                <a:ea typeface="MS PGothic"/>
              </a:rPr>
              <a:t>Published material and should assist the Chair in </a:t>
            </a:r>
            <a:r>
              <a:rPr b="0" lang="en-US" sz="1600" spc="-1" strike="noStrike">
                <a:solidFill>
                  <a:srgbClr val="000000"/>
                </a:solidFill>
                <a:latin typeface="Calibri"/>
                <a:ea typeface="MS PGothic"/>
              </a:rPr>
              <a:t>obtaining copyright permission acceptable to </a:t>
            </a:r>
            <a:r>
              <a:rPr b="0" lang="en-US" sz="1600" spc="-1" strike="noStrike">
                <a:solidFill>
                  <a:srgbClr val="000000"/>
                </a:solidFill>
                <a:latin typeface="Calibri"/>
                <a:ea typeface="MS PGothic"/>
              </a:rPr>
              <a:t>IEEE SA.</a:t>
            </a:r>
            <a:endParaRPr b="0" lang="en-US" sz="1600" spc="-1" strike="noStrike">
              <a:latin typeface="Arial"/>
            </a:endParaRPr>
          </a:p>
          <a:p>
            <a:pPr lvl="1" marL="432000" indent="-21600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For material that is not previously Published, </a:t>
            </a:r>
            <a:r>
              <a:rPr b="0" lang="en-US" sz="1600" spc="-1" strike="noStrike">
                <a:solidFill>
                  <a:srgbClr val="000000"/>
                </a:solidFill>
                <a:latin typeface="Calibri"/>
                <a:ea typeface="MS PGothic"/>
              </a:rPr>
              <a:t>IEEE is automatically granted a license to use </a:t>
            </a:r>
            <a:r>
              <a:rPr b="0" lang="en-US" sz="1600" spc="-1" strike="noStrike">
                <a:solidFill>
                  <a:srgbClr val="000000"/>
                </a:solidFill>
                <a:latin typeface="Calibri"/>
                <a:ea typeface="MS PGothic"/>
              </a:rPr>
              <a:t>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324000" y="630360"/>
            <a:ext cx="8682480" cy="11386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GB"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16" name="CustomShape 2"/>
          <p:cNvSpPr/>
          <p:nvPr/>
        </p:nvSpPr>
        <p:spPr>
          <a:xfrm>
            <a:off x="609480" y="1773360"/>
            <a:ext cx="8443080" cy="4462920"/>
          </a:xfrm>
          <a:prstGeom prst="rect">
            <a:avLst/>
          </a:prstGeom>
          <a:noFill/>
          <a:ln>
            <a:noFill/>
          </a:ln>
        </p:spPr>
        <p:style>
          <a:lnRef idx="0"/>
          <a:fillRef idx="0"/>
          <a:effectRef idx="0"/>
          <a:fontRef idx="minor"/>
        </p:style>
        <p:txBody>
          <a:bodyPr lIns="90000" rIns="90000" tIns="45000" bIns="45000">
            <a:noAutofit/>
          </a:bodyPr>
          <a:p>
            <a:pPr marL="216000" indent="-21600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The IEEE SA Copyright Policy is described in the IEEE SA Standards Board Bylaws and IEEE SA Standards Board Operations Manual</a:t>
            </a:r>
            <a:br/>
            <a:r>
              <a:rPr b="0" lang="en-US" sz="1500" spc="-1" strike="noStrike">
                <a:solidFill>
                  <a:srgbClr val="000000"/>
                </a:solidFill>
                <a:latin typeface="Calibri"/>
              </a:rPr>
              <a:t> </a:t>
            </a:r>
            <a:endParaRPr b="0" lang="en-US" sz="1500" spc="-1" strike="noStrike">
              <a:latin typeface="Arial"/>
            </a:endParaRPr>
          </a:p>
          <a:p>
            <a:pPr lvl="1" marL="432000" indent="-216000">
              <a:lnSpc>
                <a:spcPct val="100000"/>
              </a:lnSpc>
              <a:spcBef>
                <a:spcPts val="150"/>
              </a:spcBef>
              <a:buClr>
                <a:srgbClr val="000000"/>
              </a:buClr>
              <a:buSzPct val="45000"/>
              <a:buFont typeface="Wingdings" charset="2"/>
              <a:buChar char=""/>
            </a:pPr>
            <a:r>
              <a:rPr b="0" lang="en-US" sz="1500" spc="-1" strike="noStrike">
                <a:solidFill>
                  <a:srgbClr val="000000"/>
                </a:solidFill>
                <a:latin typeface="Calibri"/>
                <a:ea typeface="MS PGothic"/>
              </a:rPr>
              <a:t>IEEE SA Copyright Policy, see </a:t>
            </a:r>
            <a:br/>
            <a:r>
              <a:rPr b="0" lang="en-US" sz="1500" spc="-1" strike="noStrike">
                <a:solidFill>
                  <a:srgbClr val="000000"/>
                </a:solidFill>
                <a:latin typeface="Calibri"/>
                <a:ea typeface="MS PGothic"/>
              </a:rPr>
              <a:t>	</a:t>
            </a:r>
            <a:r>
              <a:rPr b="0" lang="en-US" sz="1500" spc="-1" strike="noStrike">
                <a:solidFill>
                  <a:srgbClr val="000000"/>
                </a:solidFill>
                <a:latin typeface="Calibri"/>
                <a:ea typeface="MS PGothic"/>
              </a:rPr>
              <a:t>Clause 7 of the IEEE SA Standards Board Bylaws</a:t>
            </a:r>
            <a:br/>
            <a:r>
              <a:rPr b="0" lang="en-US" sz="1500" spc="-1" strike="noStrike">
                <a:solidFill>
                  <a:srgbClr val="000000"/>
                </a:solidFill>
                <a:latin typeface="Calibri"/>
                <a:ea typeface="MS PGothic"/>
              </a:rPr>
              <a:t> </a:t>
            </a:r>
            <a:r>
              <a:rPr b="0" lang="en-US" sz="1500" spc="-1" strike="noStrike">
                <a:solidFill>
                  <a:srgbClr val="000000"/>
                </a:solidFill>
                <a:latin typeface="Calibri"/>
                <a:ea typeface="MS PGothic"/>
              </a:rPr>
              <a:t>	</a:t>
            </a:r>
            <a:r>
              <a:rPr b="0" lang="en-US" sz="1200" spc="-1" strike="noStrike" u="sng">
                <a:solidFill>
                  <a:srgbClr val="004b7e"/>
                </a:solidFill>
                <a:uFillTx/>
                <a:latin typeface="Calibri"/>
                <a:ea typeface="MS PGothic"/>
                <a:hlinkClick r:id="rId1"/>
              </a:rPr>
              <a:t>https</a:t>
            </a:r>
            <a:r>
              <a:rPr b="0" lang="en-US" sz="1200" spc="-1" strike="noStrike" u="sng">
                <a:solidFill>
                  <a:srgbClr val="004b7e"/>
                </a:solidFill>
                <a:uFillTx/>
                <a:latin typeface="Calibri"/>
                <a:ea typeface="MS PGothic"/>
                <a:hlinkClick r:id="rId2"/>
              </a:rPr>
              <a:t>://standards.ieee.org/about/policies/bylaws/sect6-7.html#7</a:t>
            </a:r>
            <a:br/>
            <a:r>
              <a:rPr b="0" lang="en-US" sz="1500" spc="-1" strike="noStrike">
                <a:solidFill>
                  <a:srgbClr val="000000"/>
                </a:solidFill>
                <a:latin typeface="Calibri"/>
                <a:ea typeface="MS PGothic"/>
              </a:rPr>
              <a:t>	</a:t>
            </a:r>
            <a:r>
              <a:rPr b="0" lang="en-US" sz="1500" spc="-1" strike="noStrike">
                <a:solidFill>
                  <a:srgbClr val="000000"/>
                </a:solidFill>
                <a:latin typeface="Calibri"/>
                <a:ea typeface="MS PGothic"/>
              </a:rPr>
              <a:t>Clause 6.1 of the IEEE SA Standards Board Operations Manual</a:t>
            </a:r>
            <a:br/>
            <a:r>
              <a:rPr b="0" lang="en-US" sz="1500" spc="-1" strike="noStrike">
                <a:solidFill>
                  <a:srgbClr val="000000"/>
                </a:solidFill>
                <a:latin typeface="Calibri"/>
                <a:ea typeface="MS PGothic"/>
              </a:rPr>
              <a:t>	</a:t>
            </a:r>
            <a:r>
              <a:rPr b="0" lang="en-US" sz="1200" spc="-1" strike="noStrike" u="sng">
                <a:solidFill>
                  <a:srgbClr val="004b7e"/>
                </a:solidFill>
                <a:uFillTx/>
                <a:latin typeface="Calibri"/>
                <a:ea typeface="MS PGothic"/>
                <a:hlinkClick r:id="rId3"/>
              </a:rPr>
              <a:t>https://</a:t>
            </a:r>
            <a:r>
              <a:rPr b="0" lang="en-US" sz="1200" spc="-1" strike="noStrike" u="sng">
                <a:solidFill>
                  <a:srgbClr val="004b7e"/>
                </a:solidFill>
                <a:uFillTx/>
                <a:latin typeface="Calibri"/>
                <a:ea typeface="MS PGothic"/>
                <a:hlinkClick r:id="rId4"/>
              </a:rPr>
              <a:t>standards.ieee.org/about/policies/opman/sect6.html</a:t>
            </a:r>
            <a:endParaRPr b="0" lang="en-US" sz="1200" spc="-1" strike="noStrike">
              <a:latin typeface="Arial"/>
            </a:endParaRPr>
          </a:p>
          <a:p>
            <a:pPr marL="216000" indent="-21600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IEEE SA Copyright Permission</a:t>
            </a:r>
            <a:endParaRPr b="0" lang="en-US" sz="1500" spc="-1" strike="noStrike">
              <a:latin typeface="Arial"/>
            </a:endParaRPr>
          </a:p>
          <a:p>
            <a:pPr lvl="1" marL="432000" indent="-216000">
              <a:lnSpc>
                <a:spcPct val="100000"/>
              </a:lnSpc>
              <a:spcBef>
                <a:spcPts val="150"/>
              </a:spcBef>
              <a:buClr>
                <a:srgbClr val="000000"/>
              </a:buClr>
              <a:buSzPct val="45000"/>
              <a:buFont typeface="Wingdings" charset="2"/>
              <a:buChar char=""/>
            </a:pPr>
            <a:r>
              <a:rPr b="0" lang="en-US" sz="1200" spc="-1" strike="noStrike" u="sng">
                <a:solidFill>
                  <a:srgbClr val="004b7e"/>
                </a:solidFill>
                <a:uFillTx/>
                <a:latin typeface="Calibri"/>
                <a:ea typeface="MS PGothic"/>
                <a:hlinkClick r:id="rId5"/>
              </a:rPr>
              <a:t>https://</a:t>
            </a:r>
            <a:r>
              <a:rPr b="0" lang="en-US" sz="1200" spc="-1" strike="noStrike" u="sng">
                <a:solidFill>
                  <a:srgbClr val="004b7e"/>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600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IEEE SA Copyright FAQs</a:t>
            </a:r>
            <a:endParaRPr b="0" lang="en-US" sz="1500" spc="-1" strike="noStrike">
              <a:latin typeface="Arial"/>
            </a:endParaRPr>
          </a:p>
          <a:p>
            <a:pPr lvl="1" marL="432000" indent="-216000">
              <a:lnSpc>
                <a:spcPct val="100000"/>
              </a:lnSpc>
              <a:spcBef>
                <a:spcPts val="150"/>
              </a:spcBef>
              <a:buClr>
                <a:srgbClr val="000000"/>
              </a:buClr>
              <a:buSzPct val="45000"/>
              <a:buFont typeface="Wingdings" charset="2"/>
              <a:buChar char=""/>
            </a:pPr>
            <a:r>
              <a:rPr b="0" lang="en-US" sz="1200" spc="-1" strike="noStrike" u="sng">
                <a:solidFill>
                  <a:srgbClr val="004b7e"/>
                </a:solidFill>
                <a:uFillTx/>
                <a:latin typeface="Calibri"/>
                <a:ea typeface="MS PGothic"/>
                <a:hlinkClick r:id="rId7"/>
              </a:rPr>
              <a:t>http://standards.ieee.org/faqs/copyrights.html/</a:t>
            </a:r>
            <a:endParaRPr b="0" lang="en-US" sz="1200" spc="-1" strike="noStrike">
              <a:latin typeface="Arial"/>
            </a:endParaRPr>
          </a:p>
          <a:p>
            <a:pPr marL="216000" indent="-21600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6000">
              <a:lnSpc>
                <a:spcPct val="100000"/>
              </a:lnSpc>
              <a:spcBef>
                <a:spcPts val="150"/>
              </a:spcBef>
              <a:buClr>
                <a:srgbClr val="000000"/>
              </a:buClr>
              <a:buSzPct val="45000"/>
              <a:buFont typeface="Wingdings" charset="2"/>
              <a:buChar char=""/>
            </a:pPr>
            <a:r>
              <a:rPr b="0" lang="en-US" sz="1200" spc="-1" strike="noStrike" u="sng">
                <a:solidFill>
                  <a:srgbClr val="004b7e"/>
                </a:solidFill>
                <a:uFillTx/>
                <a:latin typeface="Calibri"/>
                <a:ea typeface="MS PGothic"/>
                <a:hlinkClick r:id="rId8"/>
              </a:rPr>
              <a:t>http://</a:t>
            </a:r>
            <a:r>
              <a:rPr b="0" lang="en-US" sz="1200" spc="-1" strike="noStrike" u="sng">
                <a:solidFill>
                  <a:srgbClr val="004b7e"/>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600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6000">
              <a:lnSpc>
                <a:spcPct val="100000"/>
              </a:lnSpc>
              <a:spcBef>
                <a:spcPts val="150"/>
              </a:spcBef>
              <a:buClr>
                <a:srgbClr val="000000"/>
              </a:buClr>
              <a:buSzPct val="45000"/>
              <a:buFont typeface="Wingdings" charset="2"/>
              <a:buChar char=""/>
            </a:pPr>
            <a:r>
              <a:rPr b="0" lang="en-US" sz="1200" spc="-1" strike="noStrike" u="sng">
                <a:solidFill>
                  <a:srgbClr val="004b7e"/>
                </a:solidFill>
                <a:uFillTx/>
                <a:latin typeface="Calibri"/>
                <a:ea typeface="MS PGothic"/>
                <a:hlinkClick r:id="rId10"/>
              </a:rPr>
              <a:t>https://standards.ieee.org/about/policies/opman/sect6.html</a:t>
            </a:r>
            <a:endParaRPr b="0" lang="en-US" sz="1200" spc="-1" strike="noStrike">
              <a:latin typeface="Arial"/>
            </a:endParaRPr>
          </a:p>
          <a:p>
            <a:pPr marL="216000" indent="-216000">
              <a:lnSpc>
                <a:spcPct val="90000"/>
              </a:lnSpc>
              <a:spcBef>
                <a:spcPts val="564"/>
              </a:spcBef>
              <a:buClr>
                <a:srgbClr val="000000"/>
              </a:buClr>
              <a:buSzPct val="45000"/>
              <a:buFont typeface="Wingdings" charset="2"/>
              <a:buChar char=""/>
            </a:pP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416</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2021-03-08T23:27:56Z</dcterms:modified>
  <cp:revision>72</cp:revision>
  <dc:subject>IEEE 802.15.9ma</dc:subject>
  <dc:title>Opening for November</dc:title>
</cp:coreProperties>
</file>