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802-15-21-0144-00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9360726F-D8E4-43AD-9EA7-5B21B34C9FC0}"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802-15-21-0144-00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F707887-3439-4FFC-A71B-0FEDCC07311E}"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4520" cy="46191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March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8 March,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Virtual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5200" cy="1059840"/>
          </a:xfrm>
          <a:prstGeom prst="rect">
            <a:avLst/>
          </a:prstGeom>
          <a:noFill/>
          <a:ln>
            <a:noFill/>
          </a:ln>
        </p:spPr>
        <p:style>
          <a:lnRef idx="0"/>
          <a:fillRef idx="0"/>
          <a:effectRef idx="0"/>
          <a:fontRef idx="minor"/>
        </p:style>
      </p:sp>
      <p:sp>
        <p:nvSpPr>
          <p:cNvPr id="94" name="CustomShape 2"/>
          <p:cNvSpPr/>
          <p:nvPr/>
        </p:nvSpPr>
        <p:spPr>
          <a:xfrm>
            <a:off x="457200" y="59076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March</a:t>
            </a:r>
            <a:endParaRPr b="0" lang="en-US" sz="4400" spc="-1" strike="noStrike">
              <a:latin typeface="Arial"/>
            </a:endParaRPr>
          </a:p>
        </p:txBody>
      </p:sp>
      <p:sp>
        <p:nvSpPr>
          <p:cNvPr id="95"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during latest Recirculation Standard Association Ballot.</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motion to submit draft to RevCom</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5200" cy="1059840"/>
          </a:xfrm>
          <a:prstGeom prst="rect">
            <a:avLst/>
          </a:prstGeom>
          <a:noFill/>
          <a:ln>
            <a:noFill/>
          </a:ln>
        </p:spPr>
        <p:style>
          <a:lnRef idx="0"/>
          <a:fillRef idx="0"/>
          <a:effectRef idx="0"/>
          <a:fontRef idx="minor"/>
        </p:style>
      </p:sp>
      <p:sp>
        <p:nvSpPr>
          <p:cNvPr id="97" name="CustomShape 2"/>
          <p:cNvSpPr/>
          <p:nvPr/>
        </p:nvSpPr>
        <p:spPr>
          <a:xfrm>
            <a:off x="457200" y="59076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March</a:t>
            </a:r>
            <a:endParaRPr b="0" lang="en-US" sz="4400" spc="-1" strike="noStrike">
              <a:latin typeface="Arial"/>
            </a:endParaRPr>
          </a:p>
        </p:txBody>
      </p:sp>
      <p:sp>
        <p:nvSpPr>
          <p:cNvPr id="98"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fontScale="21000"/>
          </a:bodyPr>
          <a:p>
            <a:pPr marL="219600" indent="-217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this agenda</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January (15-21-0092-00) virtual meeting</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from CRG meetings (15-21-0094-02, 15-21-0095-00, 15-21-0119-00, 15-21-0127-01)</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Go through the comments received during Standard Association Ballot recirculation (if any).</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a:p>
            <a:pPr marL="219600" indent="-2174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Continue going through the comments received during Standard Association Ballot if needed.</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Go through the changes made to the draft (if any)</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Go through closing report.</a:t>
            </a:r>
            <a:endParaRPr b="0" lang="en-US" sz="3200" spc="-1" strike="noStrike">
              <a:latin typeface="Arial"/>
            </a:endParaRPr>
          </a:p>
          <a:p>
            <a:pPr lvl="1" marL="432000" indent="-21384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Make motion to forward draft to RevCom</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428</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2021-03-08T23:01:01Z</dcterms:modified>
  <cp:revision>81</cp:revision>
  <dc:subject>IEEE 802.15.9ma</dc:subject>
  <dc:title>Agenda for November</dc:title>
</cp:coreProperties>
</file>