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87" r:id="rId2"/>
    <p:sldId id="327" r:id="rId3"/>
    <p:sldId id="262" r:id="rId4"/>
    <p:sldId id="332" r:id="rId5"/>
    <p:sldId id="335"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15-21-0125-00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 Narrow Band IG Request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 Mar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a:t>
            </a:r>
            <a:r>
              <a:rPr lang="en-US" sz="1600" dirty="0">
                <a:solidFill>
                  <a:srgbClr val="FF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802.15 Narrow Band IG Request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a:t>
            </a:r>
            <a:r>
              <a:rPr lang="en-US" sz="1600" dirty="0">
                <a:solidFill>
                  <a:srgbClr val="FF0000"/>
                </a:solidFill>
                <a:latin typeface="Times New Roman" pitchFamily="18" charset="0"/>
                <a:ea typeface="ＭＳ Ｐゴシック" pitchFamily="-65" charset="-128"/>
              </a:rPr>
              <a:t> </a:t>
            </a:r>
            <a:r>
              <a:rPr lang="en-US" sz="1600" dirty="0">
                <a:latin typeface="Times New Roman" pitchFamily="18" charset="0"/>
                <a:ea typeface="ＭＳ Ｐゴシック" pitchFamily="-65" charset="-128"/>
              </a:rPr>
              <a:t>802.15 Narrow Band IG Request</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a:t>
            </a:r>
            <a:r>
              <a:rPr lang="en-US" sz="1600" dirty="0">
                <a:solidFill>
                  <a:srgbClr val="FF0000"/>
                </a:solidFill>
                <a:latin typeface="Times New Roman" pitchFamily="18" charset="0"/>
                <a:ea typeface="ＭＳ Ｐゴシック" pitchFamily="-65" charset="-128"/>
              </a:rPr>
              <a:t> </a:t>
            </a:r>
            <a:r>
              <a:rPr lang="en-US" sz="1600" dirty="0">
                <a:latin typeface="Times New Roman" pitchFamily="18" charset="0"/>
                <a:ea typeface="ＭＳ Ｐゴシック" pitchFamily="-65" charset="-128"/>
              </a:rPr>
              <a:t>802.15 Narrow Band IG Request</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solidFill>
                  <a:srgbClr val="000000"/>
                </a:solidFill>
                <a:latin typeface="Times New Roman" pitchFamily="18" charset="0"/>
              </a:rPr>
              <a:t>IEEE</a:t>
            </a:r>
            <a:r>
              <a:rPr lang="en-US" dirty="0">
                <a:solidFill>
                  <a:srgbClr val="FF0000"/>
                </a:solidFill>
                <a:latin typeface="Times New Roman" pitchFamily="18" charset="0"/>
              </a:rPr>
              <a:t> </a:t>
            </a:r>
            <a:r>
              <a:rPr lang="en-US" dirty="0">
                <a:latin typeface="Times New Roman" pitchFamily="18" charset="0"/>
              </a:rPr>
              <a:t>802.15 Narrow Band IG Request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a:t>Mar 3, 2021</a:t>
            </a:r>
          </a:p>
          <a:p>
            <a:endParaRPr lang="en-US" sz="2400" dirty="0"/>
          </a:p>
          <a:p>
            <a:r>
              <a:rPr lang="en-US" altLang="ja-JP" sz="2400" dirty="0"/>
              <a:t>Don Sturek</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Background</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sz="2800" dirty="0">
                <a:solidFill>
                  <a:srgbClr val="000000"/>
                </a:solidFill>
              </a:rPr>
              <a:t>Topic has been discussed about splitting IEEE 802.15.4 into separate NB and UWB specifications:</a:t>
            </a:r>
          </a:p>
          <a:p>
            <a:pPr marL="1200150" lvl="1" indent="-457200">
              <a:spcBef>
                <a:spcPts val="375"/>
              </a:spcBef>
              <a:buSzPct val="100000"/>
            </a:pPr>
            <a:r>
              <a:rPr lang="en-US" altLang="en-US" sz="2400" dirty="0">
                <a:solidFill>
                  <a:srgbClr val="000000"/>
                </a:solidFill>
              </a:rPr>
              <a:t>Topic came up when the NG-UWB IG was created</a:t>
            </a:r>
          </a:p>
          <a:p>
            <a:pPr marL="1200150" lvl="1" indent="-457200">
              <a:spcBef>
                <a:spcPts val="375"/>
              </a:spcBef>
              <a:buSzPct val="100000"/>
            </a:pPr>
            <a:r>
              <a:rPr lang="en-US" altLang="en-US" sz="2400" dirty="0">
                <a:solidFill>
                  <a:srgbClr val="000000"/>
                </a:solidFill>
              </a:rPr>
              <a:t>Conversations on the potential document split occurring in NG-UWB</a:t>
            </a:r>
          </a:p>
          <a:p>
            <a:pPr marL="1200150" lvl="1" indent="-457200">
              <a:spcBef>
                <a:spcPts val="375"/>
              </a:spcBef>
              <a:buSzPct val="100000"/>
            </a:pPr>
            <a:r>
              <a:rPr lang="en-US" altLang="en-US" sz="2400" dirty="0">
                <a:solidFill>
                  <a:srgbClr val="000000"/>
                </a:solidFill>
              </a:rPr>
              <a:t>However, we need to have a forum to discuss the content of the NB portion</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Proposal</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New IG on the content of IEEE 802.15.4 covering  NB PHYs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Some initial ideas on scope for the NB specification:</a:t>
            </a:r>
          </a:p>
          <a:p>
            <a:pPr marL="1314450" lvl="2" indent="-457200" eaLnBrk="1" hangingPunct="1">
              <a:spcBef>
                <a:spcPts val="375"/>
              </a:spcBef>
              <a:buSzPct val="100000"/>
              <a:buFont typeface="Arial" panose="020B0604020202020204" pitchFamily="34" charset="0"/>
              <a:buChar char="•"/>
            </a:pPr>
            <a:r>
              <a:rPr lang="en-US" altLang="en-US" sz="2400" dirty="0">
                <a:solidFill>
                  <a:schemeClr val="tx1"/>
                </a:solidFill>
              </a:rPr>
              <a:t>Support Version 1 and 2 frame adopters (e.g. Zigbee Alliance, Wi-SUN, Thread Group, ISA100, etc.)</a:t>
            </a:r>
          </a:p>
          <a:p>
            <a:pPr marL="1314450" lvl="2" indent="-457200" eaLnBrk="1" hangingPunct="1">
              <a:spcBef>
                <a:spcPts val="375"/>
              </a:spcBef>
              <a:buSzPct val="100000"/>
              <a:buFont typeface="Arial" panose="020B0604020202020204" pitchFamily="34" charset="0"/>
              <a:buChar char="•"/>
            </a:pPr>
            <a:r>
              <a:rPr lang="en-US" altLang="en-US" sz="2400" dirty="0">
                <a:solidFill>
                  <a:schemeClr val="tx1"/>
                </a:solidFill>
              </a:rPr>
              <a:t>Support all other amendments related to use of Narrowband PHYs</a:t>
            </a:r>
          </a:p>
          <a:p>
            <a:pPr marL="1314450" lvl="2" indent="-457200" eaLnBrk="1" hangingPunct="1">
              <a:spcBef>
                <a:spcPts val="375"/>
              </a:spcBef>
              <a:buSzPct val="100000"/>
              <a:buFont typeface="Arial" panose="020B0604020202020204" pitchFamily="34" charset="0"/>
              <a:buChar char="•"/>
            </a:pPr>
            <a:r>
              <a:rPr lang="en-US" altLang="en-US" sz="2400" dirty="0">
                <a:solidFill>
                  <a:schemeClr val="tx1"/>
                </a:solidFill>
              </a:rPr>
              <a:t>Work with NG-UWB IG to ensure a clean split</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Why now?</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We will soon have 3 completed amendments to IEEE 802.15.4 (so time to plan for a revision anyway)</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4w – Based on LECIM PHY</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4y – Security extensions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4z – Already discussions in NG-UWB on a standalone UWB standard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41489</TotalTime>
  <Words>447</Words>
  <Application>Microsoft Macintosh PowerPoint</Application>
  <PresentationFormat>On-screen Show (4:3)</PresentationFormat>
  <Paragraphs>60</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vt:lpstr>
      <vt:lpstr>Times New Roman</vt:lpstr>
      <vt:lpstr>Default Design</vt:lpstr>
      <vt:lpstr>PowerPoint Presentation</vt:lpstr>
      <vt:lpstr>IEEE 802.15 Narrow Band IG Request</vt:lpstr>
      <vt:lpstr>Background</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788</cp:revision>
  <cp:lastPrinted>2015-07-14T16:02:16Z</cp:lastPrinted>
  <dcterms:created xsi:type="dcterms:W3CDTF">2009-07-12T16:25:16Z</dcterms:created>
  <dcterms:modified xsi:type="dcterms:W3CDTF">2021-03-01T17:56:36Z</dcterms:modified>
  <cp:category/>
</cp:coreProperties>
</file>