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3" r:id="rId2"/>
    <p:sldId id="267"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15-21-0112-00-04aa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Ballot motion for the draft]</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circulation]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&lt;February,2021&gt;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0" y="1219633"/>
            <a:ext cx="9144000"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   Move that TG4aa request to start a 10 day  </a:t>
            </a:r>
            <a:br>
              <a:rPr lang="en-US" kern="0" dirty="0"/>
            </a:br>
            <a:r>
              <a:rPr lang="en-US" kern="0" dirty="0"/>
              <a:t>Pre- Ballot of document P802-15-4aa_D6 to finish on or before March 4th.</a:t>
            </a:r>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 Moved:  Phil Beecher(Wi-SUN Alliance)</a:t>
            </a:r>
          </a:p>
          <a:p>
            <a:pPr fontAlgn="auto">
              <a:spcAft>
                <a:spcPts val="0"/>
              </a:spcAft>
              <a:buFont typeface="Arial" pitchFamily="34" charset="0"/>
              <a:buNone/>
              <a:defRPr/>
            </a:pPr>
            <a:r>
              <a:rPr lang="en-US" kern="0" dirty="0"/>
              <a:t> Seconded:  Kunal Shah(ITRON)</a:t>
            </a:r>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a:t>TG Motion</a:t>
            </a:r>
            <a:endParaRPr lang="en-US" kern="0" dirty="0"/>
          </a:p>
        </p:txBody>
      </p:sp>
    </p:spTree>
    <p:extLst>
      <p:ext uri="{BB962C8B-B14F-4D97-AF65-F5344CB8AC3E}">
        <p14:creationId xmlns:p14="http://schemas.microsoft.com/office/powerpoint/2010/main" val="1673910621"/>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4348</TotalTime>
  <Words>79</Words>
  <Application>Microsoft Office PowerPoint</Application>
  <PresentationFormat>画面に合わせる (4:3)</PresentationFormat>
  <Paragraphs>28</Paragraphs>
  <Slides>2</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Times New Roman</vt:lpstr>
      <vt:lpstr>15-20-xxxx-00-jre0-ig-jre-call-for-contributions</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303</cp:revision>
  <cp:lastPrinted>1998-02-10T13:28:06Z</cp:lastPrinted>
  <dcterms:created xsi:type="dcterms:W3CDTF">2020-02-10T05:27:43Z</dcterms:created>
  <dcterms:modified xsi:type="dcterms:W3CDTF">2021-02-18T23:56:39Z</dcterms:modified>
</cp:coreProperties>
</file>