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handoutMasterIdLst>
    <p:handoutMasterId r:id="rId5"/>
  </p:handoutMasterIdLst>
  <p:sldIdLst>
    <p:sldId id="263" r:id="rId2"/>
    <p:sldId id="267" r:id="rId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FF"/>
    <a:srgbClr val="00FFFF"/>
    <a:srgbClr val="00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8" d="100"/>
          <a:sy n="108" d="100"/>
        </p:scale>
        <p:origin x="1704"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lang="en-001" dirty="0"/>
          </a:p>
        </p:txBody>
      </p:sp>
      <p:sp>
        <p:nvSpPr>
          <p:cNvPr id="4" name="ヘッダー プレースホルダー 3"/>
          <p:cNvSpPr>
            <a:spLocks noGrp="1"/>
          </p:cNvSpPr>
          <p:nvPr>
            <p:ph type="hdr" sz="quarter"/>
          </p:nvPr>
        </p:nvSpPr>
        <p:spPr/>
        <p:txBody>
          <a:bodyPr/>
          <a:lstStyle/>
          <a:p>
            <a:r>
              <a:rPr lang="en-US" altLang="ja-JP"/>
              <a:t>doc.: IEEE 802.15-&lt;doc#&gt;</a:t>
            </a:r>
          </a:p>
        </p:txBody>
      </p:sp>
      <p:sp>
        <p:nvSpPr>
          <p:cNvPr id="5" name="日付プレースホルダー 4"/>
          <p:cNvSpPr>
            <a:spLocks noGrp="1"/>
          </p:cNvSpPr>
          <p:nvPr>
            <p:ph type="dt" idx="1"/>
          </p:nvPr>
        </p:nvSpPr>
        <p:spPr/>
        <p:txBody>
          <a:bodyPr/>
          <a:lstStyle/>
          <a:p>
            <a:r>
              <a:rPr lang="en-US" altLang="ja-JP"/>
              <a:t>&lt;month year&gt;</a:t>
            </a:r>
          </a:p>
        </p:txBody>
      </p:sp>
      <p:sp>
        <p:nvSpPr>
          <p:cNvPr id="6" name="フッター プレースホルダー 5"/>
          <p:cNvSpPr>
            <a:spLocks noGrp="1"/>
          </p:cNvSpPr>
          <p:nvPr>
            <p:ph type="ftr" sz="quarter" idx="4"/>
          </p:nvPr>
        </p:nvSpPr>
        <p:spPr/>
        <p:txBody>
          <a:bodyPr/>
          <a:lstStyle/>
          <a:p>
            <a:pPr lvl="4"/>
            <a:r>
              <a:rPr lang="en-US" altLang="ja-JP"/>
              <a:t>&lt;author&gt;, &lt;company&gt;</a:t>
            </a:r>
          </a:p>
        </p:txBody>
      </p:sp>
      <p:sp>
        <p:nvSpPr>
          <p:cNvPr id="7" name="スライド番号プレースホルダー 6"/>
          <p:cNvSpPr>
            <a:spLocks noGrp="1"/>
          </p:cNvSpPr>
          <p:nvPr>
            <p:ph type="sldNum" sz="quarter" idx="5"/>
          </p:nvPr>
        </p:nvSpPr>
        <p:spPr/>
        <p:txBody>
          <a:bodyPr/>
          <a:lstStyle/>
          <a:p>
            <a:r>
              <a:rPr lang="en-US" altLang="ja-JP"/>
              <a:t>Page </a:t>
            </a:r>
            <a:fld id="{8C5DB9EC-F8CF-4223-B88B-EAC89F4A2CEB}" type="slidenum">
              <a:rPr lang="en-US" altLang="ja-JP" smtClean="0"/>
              <a:pPr/>
              <a:t>1</a:t>
            </a:fld>
            <a:endParaRPr lang="en-US" altLang="ja-JP"/>
          </a:p>
        </p:txBody>
      </p:sp>
    </p:spTree>
    <p:extLst>
      <p:ext uri="{BB962C8B-B14F-4D97-AF65-F5344CB8AC3E}">
        <p14:creationId xmlns:p14="http://schemas.microsoft.com/office/powerpoint/2010/main" val="3266659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
        <p:nvSpPr>
          <p:cNvPr id="9" name="Rectangle 5">
            <a:extLst>
              <a:ext uri="{FF2B5EF4-FFF2-40B4-BE49-F238E27FC236}">
                <a16:creationId xmlns:a16="http://schemas.microsoft.com/office/drawing/2014/main" id="{6DAB10A3-B74E-4009-8522-80EACBB6775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a:t>Takashi Kuramochi, LAPIS TECHNOLOGY</a:t>
            </a:r>
            <a:endParaRPr lang="en-US" altLang="ja-JP" dirty="0"/>
          </a:p>
        </p:txBody>
      </p:sp>
      <p:sp>
        <p:nvSpPr>
          <p:cNvPr id="7" name="Rectangle 4">
            <a:extLst>
              <a:ext uri="{FF2B5EF4-FFF2-40B4-BE49-F238E27FC236}">
                <a16:creationId xmlns:a16="http://schemas.microsoft.com/office/drawing/2014/main" id="{8033A20D-1248-41DF-B483-0490CDC45063}"/>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&lt;February,2021&gt;</a:t>
            </a:r>
            <a:endParaRPr lang="en-US" altLang="ja-JP" dirty="0"/>
          </a:p>
        </p:txBody>
      </p:sp>
    </p:spTree>
    <p:extLst>
      <p:ext uri="{BB962C8B-B14F-4D97-AF65-F5344CB8AC3E}">
        <p14:creationId xmlns:p14="http://schemas.microsoft.com/office/powerpoint/2010/main" val="213046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
        <p:nvSpPr>
          <p:cNvPr id="9" name="Rectangle 5">
            <a:extLst>
              <a:ext uri="{FF2B5EF4-FFF2-40B4-BE49-F238E27FC236}">
                <a16:creationId xmlns:a16="http://schemas.microsoft.com/office/drawing/2014/main" id="{77C473BD-E53A-457F-A92B-D8BDFF79E1F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a:t>Takashi Kuramochi, LAPIS TECHNOLOGY</a:t>
            </a:r>
            <a:endParaRPr lang="en-US" altLang="ja-JP" dirty="0"/>
          </a:p>
        </p:txBody>
      </p:sp>
      <p:sp>
        <p:nvSpPr>
          <p:cNvPr id="7" name="Rectangle 4">
            <a:extLst>
              <a:ext uri="{FF2B5EF4-FFF2-40B4-BE49-F238E27FC236}">
                <a16:creationId xmlns:a16="http://schemas.microsoft.com/office/drawing/2014/main" id="{6BEEBE43-5925-446F-B73C-934D857372A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&lt;February,2021&gt;</a:t>
            </a:r>
            <a:endParaRPr lang="en-US" altLang="ja-JP" dirty="0"/>
          </a:p>
        </p:txBody>
      </p:sp>
    </p:spTree>
    <p:extLst>
      <p:ext uri="{BB962C8B-B14F-4D97-AF65-F5344CB8AC3E}">
        <p14:creationId xmlns:p14="http://schemas.microsoft.com/office/powerpoint/2010/main" val="5624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
        <p:nvSpPr>
          <p:cNvPr id="8" name="Rectangle 5">
            <a:extLst>
              <a:ext uri="{FF2B5EF4-FFF2-40B4-BE49-F238E27FC236}">
                <a16:creationId xmlns:a16="http://schemas.microsoft.com/office/drawing/2014/main" id="{CDD64D37-4871-4F49-A15B-BF3D6ECC71AA}"/>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a:t>Takashi Kuramochi, LAPIS TECHNOLOGY</a:t>
            </a:r>
            <a:endParaRPr lang="en-US" altLang="ja-JP" dirty="0"/>
          </a:p>
        </p:txBody>
      </p:sp>
      <p:sp>
        <p:nvSpPr>
          <p:cNvPr id="6" name="Rectangle 4">
            <a:extLst>
              <a:ext uri="{FF2B5EF4-FFF2-40B4-BE49-F238E27FC236}">
                <a16:creationId xmlns:a16="http://schemas.microsoft.com/office/drawing/2014/main" id="{294C06EF-5DBD-4A17-9274-F076832BDE3C}"/>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&lt;February,2021&gt;</a:t>
            </a:r>
            <a:endParaRPr lang="en-US" altLang="ja-JP" dirty="0"/>
          </a:p>
        </p:txBody>
      </p:sp>
    </p:spTree>
    <p:extLst>
      <p:ext uri="{BB962C8B-B14F-4D97-AF65-F5344CB8AC3E}">
        <p14:creationId xmlns:p14="http://schemas.microsoft.com/office/powerpoint/2010/main" val="33152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
        <p:nvSpPr>
          <p:cNvPr id="6" name="Rectangle 4">
            <a:extLst>
              <a:ext uri="{FF2B5EF4-FFF2-40B4-BE49-F238E27FC236}">
                <a16:creationId xmlns:a16="http://schemas.microsoft.com/office/drawing/2014/main" id="{A6E3FB69-BB12-49B9-A697-710D607BDCD9}"/>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&lt;February,2021&gt;</a:t>
            </a:r>
            <a:endParaRPr lang="en-US" altLang="ja-JP" dirty="0"/>
          </a:p>
        </p:txBody>
      </p:sp>
      <p:sp>
        <p:nvSpPr>
          <p:cNvPr id="7" name="Rectangle 5">
            <a:extLst>
              <a:ext uri="{FF2B5EF4-FFF2-40B4-BE49-F238E27FC236}">
                <a16:creationId xmlns:a16="http://schemas.microsoft.com/office/drawing/2014/main" id="{34BDF3CA-DAB7-414F-92BD-11A4C10454D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a:t>Takashi Kuramochi, LAPIS TECHNOLOGY</a:t>
            </a:r>
            <a:endParaRPr lang="en-US" altLang="ja-JP" dirty="0"/>
          </a:p>
        </p:txBody>
      </p:sp>
    </p:spTree>
    <p:extLst>
      <p:ext uri="{BB962C8B-B14F-4D97-AF65-F5344CB8AC3E}">
        <p14:creationId xmlns:p14="http://schemas.microsoft.com/office/powerpoint/2010/main" val="7437652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001" altLang="ja-JP"/>
              <a:t>&lt;February,2021&gt;</a:t>
            </a:r>
            <a:endParaRPr lang="en-US" altLang="ja-JP" dirty="0"/>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a:t>Takashi Kuramochi, LAPIS TECHNOLOGY</a:t>
            </a:r>
            <a:endParaRPr lang="en-US" altLang="ja-JP" dirty="0"/>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2339752" y="394156"/>
            <a:ext cx="611844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latin typeface="+mn-lt"/>
                <a:ea typeface="ＭＳ Ｐゴシック" charset="-128"/>
              </a:rPr>
              <a:t>doc.: IEEE 802. 15-21-0112-00-04aa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Lst>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216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b="1" dirty="0">
                <a:ea typeface="ＭＳ Ｐゴシック" charset="-128"/>
              </a:rPr>
              <a:t>Ballot motion for the draft]</a:t>
            </a:r>
            <a:r>
              <a:rPr lang="en-US" altLang="ja-JP" sz="1600" dirty="0">
                <a:ea typeface="ＭＳ Ｐゴシック" charset="-128"/>
              </a:rPr>
              <a:t>	</a:t>
            </a:r>
          </a:p>
          <a:p>
            <a:r>
              <a:rPr lang="en-US" altLang="ja-JP" sz="1600" b="1" dirty="0">
                <a:ea typeface="ＭＳ Ｐゴシック" charset="-128"/>
              </a:rPr>
              <a:t>Date Submitted: [19</a:t>
            </a:r>
            <a:r>
              <a:rPr lang="en-US" altLang="ja-JP" sz="1600" b="1" baseline="30000" dirty="0">
                <a:ea typeface="ＭＳ Ｐゴシック" charset="-128"/>
              </a:rPr>
              <a:t>th</a:t>
            </a:r>
            <a:r>
              <a:rPr lang="en-US" altLang="ja-JP" sz="1600" b="1" dirty="0">
                <a:ea typeface="ＭＳ Ｐゴシック" charset="-128"/>
              </a:rPr>
              <a:t>  February,2021]</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b="1" dirty="0">
                <a:ea typeface="ＭＳ Ｐゴシック" charset="-128"/>
              </a:rPr>
              <a:t>Takashi </a:t>
            </a:r>
            <a:r>
              <a:rPr lang="en-US" altLang="ja-JP" sz="1600" b="1" dirty="0" err="1">
                <a:ea typeface="ＭＳ Ｐゴシック" charset="-128"/>
              </a:rPr>
              <a:t>Kuramochi</a:t>
            </a:r>
            <a:r>
              <a:rPr lang="en-US" altLang="ja-JP" sz="1600" dirty="0">
                <a:ea typeface="ＭＳ Ｐゴシック" charset="-128"/>
              </a:rPr>
              <a:t>] Company [</a:t>
            </a:r>
            <a:r>
              <a:rPr lang="en-US" altLang="ja-JP" sz="1600" b="1" dirty="0">
                <a:ea typeface="ＭＳ Ｐゴシック" charset="-128"/>
              </a:rPr>
              <a:t>LAPIS TECHNOLOGY</a:t>
            </a:r>
            <a:r>
              <a:rPr lang="en-US" altLang="ja-JP" sz="1600" dirty="0">
                <a:ea typeface="ＭＳ Ｐゴシック" charset="-128"/>
              </a:rPr>
              <a:t>]</a:t>
            </a:r>
          </a:p>
          <a:p>
            <a:r>
              <a:rPr lang="en-US" altLang="ja-JP" sz="1600" dirty="0">
                <a:ea typeface="ＭＳ Ｐゴシック" charset="-128"/>
              </a:rPr>
              <a:t>Address [</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a:ea typeface="ＭＳ Ｐゴシック" charset="-128"/>
              </a:rPr>
              <a:t>]</a:t>
            </a:r>
          </a:p>
          <a:p>
            <a:r>
              <a:rPr lang="en-US" altLang="ja-JP" sz="1600" dirty="0">
                <a:ea typeface="ＭＳ Ｐゴシック" charset="-128"/>
              </a:rPr>
              <a:t>Voice:[</a:t>
            </a:r>
            <a:r>
              <a:rPr lang="en-US" altLang="ja-JP" sz="1600" b="1" dirty="0"/>
              <a:t>+81-45-476-9295</a:t>
            </a:r>
            <a:r>
              <a:rPr lang="en-US" altLang="ja-JP" sz="1600" dirty="0">
                <a:ea typeface="ＭＳ Ｐゴシック" charset="-128"/>
              </a:rPr>
              <a:t>], FAX: [], E-Mail:[</a:t>
            </a:r>
            <a:r>
              <a:rPr lang="en-US" altLang="ja-JP" sz="1600" b="1" dirty="0">
                <a:ea typeface="ＭＳ Ｐゴシック" charset="-128"/>
              </a:rPr>
              <a:t>kuramochi722@dsn.lapis-semi.com</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br>
              <a:rPr lang="en-US" altLang="ja-JP" dirty="0">
                <a:ea typeface="ＭＳ Ｐゴシック" charset="-128"/>
              </a:rPr>
            </a:br>
            <a:r>
              <a:rPr lang="en-US" altLang="ja-JP" sz="1600" b="1" dirty="0">
                <a:ea typeface="ＭＳ Ｐゴシック" charset="-128"/>
              </a:rPr>
              <a:t>Abstract:</a:t>
            </a:r>
            <a:r>
              <a:rPr lang="en-US" altLang="ja-JP" sz="1600" dirty="0">
                <a:ea typeface="ＭＳ Ｐゴシック" charset="-128"/>
              </a:rPr>
              <a:t>	[</a:t>
            </a:r>
            <a:r>
              <a:rPr lang="en-US" altLang="ja-JP" sz="1600" b="1" dirty="0">
                <a:ea typeface="ＭＳ Ｐゴシック" charset="-128"/>
              </a:rPr>
              <a:t>Motion text]</a:t>
            </a:r>
            <a:br>
              <a:rPr lang="en-US" altLang="ja-JP" sz="1600" dirty="0">
                <a:ea typeface="ＭＳ Ｐゴシック" charset="-128"/>
              </a:rPr>
            </a:br>
            <a:r>
              <a:rPr lang="en-US" altLang="ja-JP" sz="1600" b="1" dirty="0">
                <a:ea typeface="ＭＳ Ｐゴシック" charset="-128"/>
              </a:rPr>
              <a:t>Purpose:</a:t>
            </a:r>
            <a:r>
              <a:rPr lang="en-US" altLang="ja-JP" sz="1600" dirty="0">
                <a:ea typeface="ＭＳ Ｐゴシック" charset="-128"/>
              </a:rPr>
              <a:t>	[To enable voting for Working Group Letter Ballot circulation]</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
        <p:nvSpPr>
          <p:cNvPr id="11" name="Rectangle 5">
            <a:extLst>
              <a:ext uri="{FF2B5EF4-FFF2-40B4-BE49-F238E27FC236}">
                <a16:creationId xmlns:a16="http://schemas.microsoft.com/office/drawing/2014/main" id="{80794F71-E34B-403A-8FCA-E9651C1F57B5}"/>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a:t>Takashi Kuramochi, LAPIS TECHNOLOGY</a:t>
            </a:r>
            <a:endParaRPr lang="en-US" altLang="ja-JP" dirty="0"/>
          </a:p>
        </p:txBody>
      </p:sp>
      <p:sp>
        <p:nvSpPr>
          <p:cNvPr id="2" name="日付プレースホルダー 1">
            <a:extLst>
              <a:ext uri="{FF2B5EF4-FFF2-40B4-BE49-F238E27FC236}">
                <a16:creationId xmlns:a16="http://schemas.microsoft.com/office/drawing/2014/main" id="{31145374-EA17-4B0D-9B9C-75A515CF638C}"/>
              </a:ext>
            </a:extLst>
          </p:cNvPr>
          <p:cNvSpPr>
            <a:spLocks noGrp="1"/>
          </p:cNvSpPr>
          <p:nvPr>
            <p:ph type="dt" sz="half" idx="2"/>
          </p:nvPr>
        </p:nvSpPr>
        <p:spPr/>
        <p:txBody>
          <a:bodyPr/>
          <a:lstStyle/>
          <a:p>
            <a:r>
              <a:rPr lang="en-001" altLang="ja-JP"/>
              <a:t>&lt;February,2021&gt;</a:t>
            </a:r>
            <a:endParaRPr lang="en-US" altLang="ja-JP" dirty="0"/>
          </a:p>
        </p:txBody>
      </p:sp>
    </p:spTree>
    <p:extLst>
      <p:ext uri="{BB962C8B-B14F-4D97-AF65-F5344CB8AC3E}">
        <p14:creationId xmlns:p14="http://schemas.microsoft.com/office/powerpoint/2010/main" val="3792569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2</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001" altLang="ja-JP"/>
              <a:t>&lt;February,2021&gt;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0" y="1219633"/>
            <a:ext cx="9144000" cy="5257800"/>
          </a:xfrm>
          <a:prstGeom prst="rect">
            <a:avLst/>
          </a:prstGeom>
        </p:spPr>
        <p:txBody>
          <a:bodyPr rtlCol="0">
            <a:norm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Font typeface="Arial" pitchFamily="34" charset="0"/>
              <a:buNone/>
              <a:defRPr/>
            </a:pPr>
            <a:r>
              <a:rPr lang="en-US" kern="0" dirty="0"/>
              <a:t>   Move that TG4aa request to start a 10 day  </a:t>
            </a:r>
            <a:br>
              <a:rPr lang="en-US" kern="0" dirty="0"/>
            </a:br>
            <a:r>
              <a:rPr lang="en-US" kern="0" dirty="0"/>
              <a:t>Pre- Ballot of document P802-15-4aa_D6 to finish on or before March 4th.</a:t>
            </a:r>
          </a:p>
          <a:p>
            <a:pPr fontAlgn="auto">
              <a:spcAft>
                <a:spcPts val="0"/>
              </a:spcAft>
              <a:buFont typeface="Arial" pitchFamily="34" charset="0"/>
              <a:buNone/>
              <a:defRPr/>
            </a:pPr>
            <a:endParaRPr lang="en-US" kern="0" dirty="0"/>
          </a:p>
          <a:p>
            <a:pPr fontAlgn="auto">
              <a:spcAft>
                <a:spcPts val="0"/>
              </a:spcAft>
              <a:buFont typeface="Arial" pitchFamily="34" charset="0"/>
              <a:buNone/>
              <a:defRPr/>
            </a:pPr>
            <a:r>
              <a:rPr lang="en-US" kern="0" dirty="0"/>
              <a:t> Moved:  Phil Beecher(Wi-SUN Alliance)</a:t>
            </a:r>
          </a:p>
          <a:p>
            <a:pPr fontAlgn="auto">
              <a:spcAft>
                <a:spcPts val="0"/>
              </a:spcAft>
              <a:buFont typeface="Arial" pitchFamily="34" charset="0"/>
              <a:buNone/>
              <a:defRPr/>
            </a:pPr>
            <a:r>
              <a:rPr lang="en-US" kern="0" dirty="0"/>
              <a:t> Seconded:  Kunal Shah(ITRON)</a:t>
            </a:r>
          </a:p>
          <a:p>
            <a:pPr fontAlgn="auto">
              <a:spcAft>
                <a:spcPts val="0"/>
              </a:spcAft>
              <a:buFont typeface="Arial" pitchFamily="34" charset="0"/>
              <a:buNone/>
              <a:defRPr/>
            </a:pPr>
            <a:endParaRPr lang="en-US" kern="0" dirty="0"/>
          </a:p>
          <a:p>
            <a:pPr fontAlgn="auto">
              <a:spcAft>
                <a:spcPts val="0"/>
              </a:spcAft>
              <a:buFont typeface="Arial" pitchFamily="34" charset="0"/>
              <a:buNone/>
              <a:defRPr/>
            </a:pPr>
            <a:r>
              <a:rPr lang="en-US" kern="0" dirty="0"/>
              <a:t>Approved by unanimous consent.</a:t>
            </a:r>
          </a:p>
          <a:p>
            <a:pPr fontAlgn="auto">
              <a:spcAft>
                <a:spcPts val="0"/>
              </a:spcAft>
              <a:buFont typeface="Arial" pitchFamily="34" charset="0"/>
              <a:buNone/>
              <a:defRPr/>
            </a:pPr>
            <a:r>
              <a:rPr lang="en-US" kern="0" dirty="0"/>
              <a:t> </a:t>
            </a:r>
          </a:p>
        </p:txBody>
      </p:sp>
      <p:sp>
        <p:nvSpPr>
          <p:cNvPr id="6" name="Title 1">
            <a:extLst>
              <a:ext uri="{FF2B5EF4-FFF2-40B4-BE49-F238E27FC236}">
                <a16:creationId xmlns:a16="http://schemas.microsoft.com/office/drawing/2014/main" id="{D2151FEE-A620-406A-B40A-B919F69AD864}"/>
              </a:ext>
            </a:extLst>
          </p:cNvPr>
          <p:cNvSpPr txBox="1">
            <a:spLocks/>
          </p:cNvSpPr>
          <p:nvPr/>
        </p:nvSpPr>
        <p:spPr>
          <a:xfrm>
            <a:off x="685800" y="533400"/>
            <a:ext cx="7772400" cy="685800"/>
          </a:xfrm>
          <a:prstGeom prst="rect">
            <a:avLst/>
          </a:prstGeom>
        </p:spPr>
        <p:txBody>
          <a:bodyPr rtlCol="0">
            <a:normAutofit/>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fontAlgn="auto">
              <a:spcAft>
                <a:spcPts val="0"/>
              </a:spcAft>
              <a:defRPr/>
            </a:pPr>
            <a:r>
              <a:rPr lang="en-US" kern="0"/>
              <a:t>TG Motion</a:t>
            </a:r>
            <a:endParaRPr lang="en-US" kern="0" dirty="0"/>
          </a:p>
        </p:txBody>
      </p:sp>
    </p:spTree>
    <p:extLst>
      <p:ext uri="{BB962C8B-B14F-4D97-AF65-F5344CB8AC3E}">
        <p14:creationId xmlns:p14="http://schemas.microsoft.com/office/powerpoint/2010/main" val="1673910621"/>
      </p:ext>
    </p:extLst>
  </p:cSld>
  <p:clrMapOvr>
    <a:masterClrMapping/>
  </p:clrMapOvr>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4348</TotalTime>
  <Words>79</Words>
  <Application>Microsoft Office PowerPoint</Application>
  <PresentationFormat>画面に合わせる (4:3)</PresentationFormat>
  <Paragraphs>28</Paragraphs>
  <Slides>2</Slides>
  <Notes>1</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2</vt:i4>
      </vt:variant>
    </vt:vector>
  </HeadingPairs>
  <TitlesOfParts>
    <vt:vector size="5" baseType="lpstr">
      <vt:lpstr>Arial</vt:lpstr>
      <vt:lpstr>Times New Roman</vt:lpstr>
      <vt:lpstr>15-20-xxxx-00-jre0-ig-jre-call-for-contributions</vt:lpstr>
      <vt:lpstr>PowerPoint プレゼンテーション</vt:lpstr>
      <vt:lpstr>PowerPoint プレゼンテーション</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Takashi KURAMOCHI</cp:lastModifiedBy>
  <cp:revision>303</cp:revision>
  <cp:lastPrinted>1998-02-10T13:28:06Z</cp:lastPrinted>
  <dcterms:created xsi:type="dcterms:W3CDTF">2020-02-10T05:27:43Z</dcterms:created>
  <dcterms:modified xsi:type="dcterms:W3CDTF">2021-02-18T23:56:39Z</dcterms:modified>
</cp:coreProperties>
</file>