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3A0548-0783-4152-A35B-9DC6DB7045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57AB433-477B-41EC-B71A-5B7AA7C944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DE62E1-B000-422F-B7F8-FF60D0B3C889}" type="datetimeFigureOut">
              <a:rPr lang="en-US" smtClean="0"/>
              <a:t>2/15/2021</a:t>
            </a:fld>
            <a:endParaRPr lang="en-US"/>
          </a:p>
        </p:txBody>
      </p:sp>
      <p:sp>
        <p:nvSpPr>
          <p:cNvPr id="4" name="Footer Placeholder 3">
            <a:extLst>
              <a:ext uri="{FF2B5EF4-FFF2-40B4-BE49-F238E27FC236}">
                <a16:creationId xmlns:a16="http://schemas.microsoft.com/office/drawing/2014/main" id="{C2B52CB8-18B2-4C35-949E-7AA9E7793FE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C85C866-74C8-444A-880A-10A87038AF0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9AE271-0AC0-44EE-ACA9-F0D55C532D0E}" type="slidenum">
              <a:rPr lang="en-US" smtClean="0"/>
              <a:t>‹#›</a:t>
            </a:fld>
            <a:endParaRPr lang="en-US"/>
          </a:p>
        </p:txBody>
      </p:sp>
    </p:spTree>
    <p:extLst>
      <p:ext uri="{BB962C8B-B14F-4D97-AF65-F5344CB8AC3E}">
        <p14:creationId xmlns:p14="http://schemas.microsoft.com/office/powerpoint/2010/main" val="7276551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E68A85-676E-42F5-816C-B8BB720DFC13}" type="datetimeFigureOut">
              <a:rPr lang="en-US" smtClean="0"/>
              <a:t>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EC705-CD1A-4148-9E25-AC600BD71AEA}" type="slidenum">
              <a:rPr lang="en-US" smtClean="0"/>
              <a:t>‹#›</a:t>
            </a:fld>
            <a:endParaRPr lang="en-US"/>
          </a:p>
        </p:txBody>
      </p:sp>
    </p:spTree>
    <p:extLst>
      <p:ext uri="{BB962C8B-B14F-4D97-AF65-F5344CB8AC3E}">
        <p14:creationId xmlns:p14="http://schemas.microsoft.com/office/powerpoint/2010/main" val="875136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B4314-3D9F-492C-BA2E-3BC297C12B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D1B785-FDA2-4A0F-A62F-9A44D19FD9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FB037E-57E4-4487-9EB3-E52987CDE90A}"/>
              </a:ext>
            </a:extLst>
          </p:cNvPr>
          <p:cNvSpPr>
            <a:spLocks noGrp="1"/>
          </p:cNvSpPr>
          <p:nvPr>
            <p:ph type="dt" sz="half" idx="10"/>
          </p:nvPr>
        </p:nvSpPr>
        <p:spPr/>
        <p:txBody>
          <a:bodyPr/>
          <a:lstStyle/>
          <a:p>
            <a:fld id="{0571439F-6EB7-4254-A078-6B7C3D413B89}" type="datetime1">
              <a:rPr lang="en-US" smtClean="0"/>
              <a:t>2/15/2021</a:t>
            </a:fld>
            <a:endParaRPr lang="en-US"/>
          </a:p>
        </p:txBody>
      </p:sp>
      <p:sp>
        <p:nvSpPr>
          <p:cNvPr id="5" name="Footer Placeholder 4">
            <a:extLst>
              <a:ext uri="{FF2B5EF4-FFF2-40B4-BE49-F238E27FC236}">
                <a16:creationId xmlns:a16="http://schemas.microsoft.com/office/drawing/2014/main" id="{CE66747A-5FBB-45AE-9F68-4149A81F9EA9}"/>
              </a:ext>
            </a:extLst>
          </p:cNvPr>
          <p:cNvSpPr>
            <a:spLocks noGrp="1"/>
          </p:cNvSpPr>
          <p:nvPr>
            <p:ph type="ftr" sz="quarter" idx="11"/>
          </p:nvPr>
        </p:nvSpPr>
        <p:spPr/>
        <p:txBody>
          <a:bodyPr/>
          <a:lstStyle/>
          <a:p>
            <a:r>
              <a:rPr lang="en-US"/>
              <a:t>Khaled Ali (Synopsys)</a:t>
            </a:r>
          </a:p>
        </p:txBody>
      </p:sp>
      <p:sp>
        <p:nvSpPr>
          <p:cNvPr id="6" name="Slide Number Placeholder 5">
            <a:extLst>
              <a:ext uri="{FF2B5EF4-FFF2-40B4-BE49-F238E27FC236}">
                <a16:creationId xmlns:a16="http://schemas.microsoft.com/office/drawing/2014/main" id="{6827F25E-11EA-4948-AE3F-CD3042ECDB9A}"/>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3614838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D90BE-1A55-4C6A-A831-FA769EA4C1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209974-A611-4BC6-88C6-7580E839EA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E4CF80-F5EB-4AD4-B2D4-82A43B0A7615}"/>
              </a:ext>
            </a:extLst>
          </p:cNvPr>
          <p:cNvSpPr>
            <a:spLocks noGrp="1"/>
          </p:cNvSpPr>
          <p:nvPr>
            <p:ph type="dt" sz="half" idx="10"/>
          </p:nvPr>
        </p:nvSpPr>
        <p:spPr/>
        <p:txBody>
          <a:bodyPr/>
          <a:lstStyle/>
          <a:p>
            <a:fld id="{556303A9-9965-4A2C-A59C-0DAF9AC72DF4}" type="datetime1">
              <a:rPr lang="en-US" smtClean="0"/>
              <a:t>2/15/2021</a:t>
            </a:fld>
            <a:endParaRPr lang="en-US"/>
          </a:p>
        </p:txBody>
      </p:sp>
      <p:sp>
        <p:nvSpPr>
          <p:cNvPr id="5" name="Footer Placeholder 4">
            <a:extLst>
              <a:ext uri="{FF2B5EF4-FFF2-40B4-BE49-F238E27FC236}">
                <a16:creationId xmlns:a16="http://schemas.microsoft.com/office/drawing/2014/main" id="{8AFDC7D3-54E2-400F-8985-59D5474BE161}"/>
              </a:ext>
            </a:extLst>
          </p:cNvPr>
          <p:cNvSpPr>
            <a:spLocks noGrp="1"/>
          </p:cNvSpPr>
          <p:nvPr>
            <p:ph type="ftr" sz="quarter" idx="11"/>
          </p:nvPr>
        </p:nvSpPr>
        <p:spPr/>
        <p:txBody>
          <a:bodyPr/>
          <a:lstStyle/>
          <a:p>
            <a:r>
              <a:rPr lang="en-US"/>
              <a:t>Khaled Ali (Synopsys)</a:t>
            </a:r>
          </a:p>
        </p:txBody>
      </p:sp>
      <p:sp>
        <p:nvSpPr>
          <p:cNvPr id="6" name="Slide Number Placeholder 5">
            <a:extLst>
              <a:ext uri="{FF2B5EF4-FFF2-40B4-BE49-F238E27FC236}">
                <a16:creationId xmlns:a16="http://schemas.microsoft.com/office/drawing/2014/main" id="{3ADB5946-B236-419E-A2F1-BF97FFF00B1F}"/>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87444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060324-39FF-4D2B-9E43-AEE36EB427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504802-5998-41E3-8762-3EAD968DFA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922EB-84B0-41E4-93AD-70568B1D334E}"/>
              </a:ext>
            </a:extLst>
          </p:cNvPr>
          <p:cNvSpPr>
            <a:spLocks noGrp="1"/>
          </p:cNvSpPr>
          <p:nvPr>
            <p:ph type="dt" sz="half" idx="10"/>
          </p:nvPr>
        </p:nvSpPr>
        <p:spPr/>
        <p:txBody>
          <a:bodyPr/>
          <a:lstStyle/>
          <a:p>
            <a:fld id="{90E97FDC-3A6A-443B-A090-A020795C2775}" type="datetime1">
              <a:rPr lang="en-US" smtClean="0"/>
              <a:t>2/15/2021</a:t>
            </a:fld>
            <a:endParaRPr lang="en-US"/>
          </a:p>
        </p:txBody>
      </p:sp>
      <p:sp>
        <p:nvSpPr>
          <p:cNvPr id="5" name="Footer Placeholder 4">
            <a:extLst>
              <a:ext uri="{FF2B5EF4-FFF2-40B4-BE49-F238E27FC236}">
                <a16:creationId xmlns:a16="http://schemas.microsoft.com/office/drawing/2014/main" id="{9BB14982-694C-440F-B998-A35380878F14}"/>
              </a:ext>
            </a:extLst>
          </p:cNvPr>
          <p:cNvSpPr>
            <a:spLocks noGrp="1"/>
          </p:cNvSpPr>
          <p:nvPr>
            <p:ph type="ftr" sz="quarter" idx="11"/>
          </p:nvPr>
        </p:nvSpPr>
        <p:spPr/>
        <p:txBody>
          <a:bodyPr/>
          <a:lstStyle/>
          <a:p>
            <a:r>
              <a:rPr lang="en-US"/>
              <a:t>Khaled Ali (Synopsys)</a:t>
            </a:r>
          </a:p>
        </p:txBody>
      </p:sp>
      <p:sp>
        <p:nvSpPr>
          <p:cNvPr id="6" name="Slide Number Placeholder 5">
            <a:extLst>
              <a:ext uri="{FF2B5EF4-FFF2-40B4-BE49-F238E27FC236}">
                <a16:creationId xmlns:a16="http://schemas.microsoft.com/office/drawing/2014/main" id="{0A4CEA45-32F6-40B9-91DD-0D2882B53347}"/>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164052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3E884-38AD-4F5D-965B-A84D318227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6BB4B9-085B-4086-B775-443F52E007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3FC499-12C7-4C6D-B4D3-8A84635FA4D0}"/>
              </a:ext>
            </a:extLst>
          </p:cNvPr>
          <p:cNvSpPr>
            <a:spLocks noGrp="1"/>
          </p:cNvSpPr>
          <p:nvPr>
            <p:ph type="dt" sz="half" idx="10"/>
          </p:nvPr>
        </p:nvSpPr>
        <p:spPr/>
        <p:txBody>
          <a:bodyPr/>
          <a:lstStyle/>
          <a:p>
            <a:fld id="{6A77B259-5AEA-4369-B2A4-B962EBA2981D}" type="datetime1">
              <a:rPr lang="en-US" smtClean="0"/>
              <a:t>2/15/2021</a:t>
            </a:fld>
            <a:endParaRPr lang="en-US"/>
          </a:p>
        </p:txBody>
      </p:sp>
      <p:sp>
        <p:nvSpPr>
          <p:cNvPr id="5" name="Footer Placeholder 4">
            <a:extLst>
              <a:ext uri="{FF2B5EF4-FFF2-40B4-BE49-F238E27FC236}">
                <a16:creationId xmlns:a16="http://schemas.microsoft.com/office/drawing/2014/main" id="{5220647F-A672-4F83-86E6-2130EA254806}"/>
              </a:ext>
            </a:extLst>
          </p:cNvPr>
          <p:cNvSpPr>
            <a:spLocks noGrp="1"/>
          </p:cNvSpPr>
          <p:nvPr>
            <p:ph type="ftr" sz="quarter" idx="11"/>
          </p:nvPr>
        </p:nvSpPr>
        <p:spPr/>
        <p:txBody>
          <a:bodyPr/>
          <a:lstStyle/>
          <a:p>
            <a:r>
              <a:rPr lang="en-US"/>
              <a:t>Khaled Ali (Synopsys)</a:t>
            </a:r>
          </a:p>
        </p:txBody>
      </p:sp>
      <p:sp>
        <p:nvSpPr>
          <p:cNvPr id="6" name="Slide Number Placeholder 5">
            <a:extLst>
              <a:ext uri="{FF2B5EF4-FFF2-40B4-BE49-F238E27FC236}">
                <a16:creationId xmlns:a16="http://schemas.microsoft.com/office/drawing/2014/main" id="{166A6941-5B65-4456-921E-FF996C590649}"/>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16472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71F0-4144-4C1A-8BB4-AC04FBB76A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52B3FF-0B2B-4136-878B-D453FBB59D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502BED-C646-4F39-9E00-8D7C2E9158DE}"/>
              </a:ext>
            </a:extLst>
          </p:cNvPr>
          <p:cNvSpPr>
            <a:spLocks noGrp="1"/>
          </p:cNvSpPr>
          <p:nvPr>
            <p:ph type="dt" sz="half" idx="10"/>
          </p:nvPr>
        </p:nvSpPr>
        <p:spPr/>
        <p:txBody>
          <a:bodyPr/>
          <a:lstStyle/>
          <a:p>
            <a:fld id="{81E8BB80-AC94-4DFC-A3A0-99B64C223810}" type="datetime1">
              <a:rPr lang="en-US" smtClean="0"/>
              <a:t>2/15/2021</a:t>
            </a:fld>
            <a:endParaRPr lang="en-US"/>
          </a:p>
        </p:txBody>
      </p:sp>
      <p:sp>
        <p:nvSpPr>
          <p:cNvPr id="5" name="Footer Placeholder 4">
            <a:extLst>
              <a:ext uri="{FF2B5EF4-FFF2-40B4-BE49-F238E27FC236}">
                <a16:creationId xmlns:a16="http://schemas.microsoft.com/office/drawing/2014/main" id="{B3E1C20B-7F5D-468B-8AF2-FB8216C85EBF}"/>
              </a:ext>
            </a:extLst>
          </p:cNvPr>
          <p:cNvSpPr>
            <a:spLocks noGrp="1"/>
          </p:cNvSpPr>
          <p:nvPr>
            <p:ph type="ftr" sz="quarter" idx="11"/>
          </p:nvPr>
        </p:nvSpPr>
        <p:spPr/>
        <p:txBody>
          <a:bodyPr/>
          <a:lstStyle/>
          <a:p>
            <a:r>
              <a:rPr lang="en-US"/>
              <a:t>Khaled Ali (Synopsys)</a:t>
            </a:r>
          </a:p>
        </p:txBody>
      </p:sp>
      <p:sp>
        <p:nvSpPr>
          <p:cNvPr id="6" name="Slide Number Placeholder 5">
            <a:extLst>
              <a:ext uri="{FF2B5EF4-FFF2-40B4-BE49-F238E27FC236}">
                <a16:creationId xmlns:a16="http://schemas.microsoft.com/office/drawing/2014/main" id="{9592DF50-3C1E-4850-A0E6-002E7725D780}"/>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293710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FB15F-5274-44E5-A529-CE24A1C541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AB99BC-E15D-42FD-882E-D0561BE5B4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5E02F4-08EB-4864-8BF7-24CB94F16D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68AFE5-470E-469F-8CBA-B5FCFB9FC050}"/>
              </a:ext>
            </a:extLst>
          </p:cNvPr>
          <p:cNvSpPr>
            <a:spLocks noGrp="1"/>
          </p:cNvSpPr>
          <p:nvPr>
            <p:ph type="dt" sz="half" idx="10"/>
          </p:nvPr>
        </p:nvSpPr>
        <p:spPr/>
        <p:txBody>
          <a:bodyPr/>
          <a:lstStyle/>
          <a:p>
            <a:fld id="{5FD4408E-C1AA-4625-A697-1E59FA170E41}" type="datetime1">
              <a:rPr lang="en-US" smtClean="0"/>
              <a:t>2/15/2021</a:t>
            </a:fld>
            <a:endParaRPr lang="en-US"/>
          </a:p>
        </p:txBody>
      </p:sp>
      <p:sp>
        <p:nvSpPr>
          <p:cNvPr id="6" name="Footer Placeholder 5">
            <a:extLst>
              <a:ext uri="{FF2B5EF4-FFF2-40B4-BE49-F238E27FC236}">
                <a16:creationId xmlns:a16="http://schemas.microsoft.com/office/drawing/2014/main" id="{DDE73C14-30F9-4C7D-A1D9-7A0E77DDE381}"/>
              </a:ext>
            </a:extLst>
          </p:cNvPr>
          <p:cNvSpPr>
            <a:spLocks noGrp="1"/>
          </p:cNvSpPr>
          <p:nvPr>
            <p:ph type="ftr" sz="quarter" idx="11"/>
          </p:nvPr>
        </p:nvSpPr>
        <p:spPr/>
        <p:txBody>
          <a:bodyPr/>
          <a:lstStyle/>
          <a:p>
            <a:r>
              <a:rPr lang="en-US"/>
              <a:t>Khaled Ali (Synopsys)</a:t>
            </a:r>
          </a:p>
        </p:txBody>
      </p:sp>
      <p:sp>
        <p:nvSpPr>
          <p:cNvPr id="7" name="Slide Number Placeholder 6">
            <a:extLst>
              <a:ext uri="{FF2B5EF4-FFF2-40B4-BE49-F238E27FC236}">
                <a16:creationId xmlns:a16="http://schemas.microsoft.com/office/drawing/2014/main" id="{9FE96E1F-EB39-4976-8FD1-58C04C333714}"/>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297010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1440-1250-4F36-915A-4432E3A51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49B43F-5596-4450-9091-8C4DCF4158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BBBC35-3228-4F6F-A3C4-5E2F9BCDD6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A2036D-6774-40A5-939D-40C90E7F10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58471C-41DA-4E90-9C46-3B9B224461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632B76-AC8D-4AC0-8182-0B1812A9B658}"/>
              </a:ext>
            </a:extLst>
          </p:cNvPr>
          <p:cNvSpPr>
            <a:spLocks noGrp="1"/>
          </p:cNvSpPr>
          <p:nvPr>
            <p:ph type="dt" sz="half" idx="10"/>
          </p:nvPr>
        </p:nvSpPr>
        <p:spPr/>
        <p:txBody>
          <a:bodyPr/>
          <a:lstStyle/>
          <a:p>
            <a:fld id="{EDE86BC1-9F4F-4DD0-82BB-40DDCB94FFC1}" type="datetime1">
              <a:rPr lang="en-US" smtClean="0"/>
              <a:t>2/15/2021</a:t>
            </a:fld>
            <a:endParaRPr lang="en-US"/>
          </a:p>
        </p:txBody>
      </p:sp>
      <p:sp>
        <p:nvSpPr>
          <p:cNvPr id="8" name="Footer Placeholder 7">
            <a:extLst>
              <a:ext uri="{FF2B5EF4-FFF2-40B4-BE49-F238E27FC236}">
                <a16:creationId xmlns:a16="http://schemas.microsoft.com/office/drawing/2014/main" id="{2F70C706-9DD6-48FD-8136-A787BA609183}"/>
              </a:ext>
            </a:extLst>
          </p:cNvPr>
          <p:cNvSpPr>
            <a:spLocks noGrp="1"/>
          </p:cNvSpPr>
          <p:nvPr>
            <p:ph type="ftr" sz="quarter" idx="11"/>
          </p:nvPr>
        </p:nvSpPr>
        <p:spPr/>
        <p:txBody>
          <a:bodyPr/>
          <a:lstStyle/>
          <a:p>
            <a:r>
              <a:rPr lang="en-US"/>
              <a:t>Khaled Ali (Synopsys)</a:t>
            </a:r>
          </a:p>
        </p:txBody>
      </p:sp>
      <p:sp>
        <p:nvSpPr>
          <p:cNvPr id="9" name="Slide Number Placeholder 8">
            <a:extLst>
              <a:ext uri="{FF2B5EF4-FFF2-40B4-BE49-F238E27FC236}">
                <a16:creationId xmlns:a16="http://schemas.microsoft.com/office/drawing/2014/main" id="{375CABBE-7CE9-4591-9BD0-75E6C196D6DF}"/>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2083619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8E473-D6FF-48DB-BB32-3F0AEB4EEC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BA656C-AFB4-4B28-923D-8216C06BB2E1}"/>
              </a:ext>
            </a:extLst>
          </p:cNvPr>
          <p:cNvSpPr>
            <a:spLocks noGrp="1"/>
          </p:cNvSpPr>
          <p:nvPr>
            <p:ph type="dt" sz="half" idx="10"/>
          </p:nvPr>
        </p:nvSpPr>
        <p:spPr/>
        <p:txBody>
          <a:bodyPr/>
          <a:lstStyle/>
          <a:p>
            <a:fld id="{10A3B207-5E0E-47BF-B99C-2C3F15519C1B}" type="datetime1">
              <a:rPr lang="en-US" smtClean="0"/>
              <a:t>2/15/2021</a:t>
            </a:fld>
            <a:endParaRPr lang="en-US"/>
          </a:p>
        </p:txBody>
      </p:sp>
      <p:sp>
        <p:nvSpPr>
          <p:cNvPr id="4" name="Footer Placeholder 3">
            <a:extLst>
              <a:ext uri="{FF2B5EF4-FFF2-40B4-BE49-F238E27FC236}">
                <a16:creationId xmlns:a16="http://schemas.microsoft.com/office/drawing/2014/main" id="{B450AAA3-50B8-4FDB-A634-179106CE31F0}"/>
              </a:ext>
            </a:extLst>
          </p:cNvPr>
          <p:cNvSpPr>
            <a:spLocks noGrp="1"/>
          </p:cNvSpPr>
          <p:nvPr>
            <p:ph type="ftr" sz="quarter" idx="11"/>
          </p:nvPr>
        </p:nvSpPr>
        <p:spPr/>
        <p:txBody>
          <a:bodyPr/>
          <a:lstStyle/>
          <a:p>
            <a:r>
              <a:rPr lang="en-US"/>
              <a:t>Khaled Ali (Synopsys)</a:t>
            </a:r>
          </a:p>
        </p:txBody>
      </p:sp>
      <p:sp>
        <p:nvSpPr>
          <p:cNvPr id="5" name="Slide Number Placeholder 4">
            <a:extLst>
              <a:ext uri="{FF2B5EF4-FFF2-40B4-BE49-F238E27FC236}">
                <a16:creationId xmlns:a16="http://schemas.microsoft.com/office/drawing/2014/main" id="{92C688AB-1742-480F-AC39-0E025ADBD758}"/>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60803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44D148-5E16-46FE-8453-ABFA1589EC4B}"/>
              </a:ext>
            </a:extLst>
          </p:cNvPr>
          <p:cNvSpPr>
            <a:spLocks noGrp="1"/>
          </p:cNvSpPr>
          <p:nvPr>
            <p:ph type="dt" sz="half" idx="10"/>
          </p:nvPr>
        </p:nvSpPr>
        <p:spPr/>
        <p:txBody>
          <a:bodyPr/>
          <a:lstStyle/>
          <a:p>
            <a:fld id="{BE0073B5-60E5-4976-8348-ADC6F5F18665}" type="datetime1">
              <a:rPr lang="en-US" smtClean="0"/>
              <a:t>2/15/2021</a:t>
            </a:fld>
            <a:endParaRPr lang="en-US"/>
          </a:p>
        </p:txBody>
      </p:sp>
      <p:sp>
        <p:nvSpPr>
          <p:cNvPr id="3" name="Footer Placeholder 2">
            <a:extLst>
              <a:ext uri="{FF2B5EF4-FFF2-40B4-BE49-F238E27FC236}">
                <a16:creationId xmlns:a16="http://schemas.microsoft.com/office/drawing/2014/main" id="{63A7EE59-D430-4B14-92C3-6EF53820CCBF}"/>
              </a:ext>
            </a:extLst>
          </p:cNvPr>
          <p:cNvSpPr>
            <a:spLocks noGrp="1"/>
          </p:cNvSpPr>
          <p:nvPr>
            <p:ph type="ftr" sz="quarter" idx="11"/>
          </p:nvPr>
        </p:nvSpPr>
        <p:spPr/>
        <p:txBody>
          <a:bodyPr/>
          <a:lstStyle/>
          <a:p>
            <a:r>
              <a:rPr lang="en-US"/>
              <a:t>Khaled Ali (Synopsys)</a:t>
            </a:r>
          </a:p>
        </p:txBody>
      </p:sp>
      <p:sp>
        <p:nvSpPr>
          <p:cNvPr id="4" name="Slide Number Placeholder 3">
            <a:extLst>
              <a:ext uri="{FF2B5EF4-FFF2-40B4-BE49-F238E27FC236}">
                <a16:creationId xmlns:a16="http://schemas.microsoft.com/office/drawing/2014/main" id="{54037CC2-F34E-44B5-85F0-9EC54148B2D7}"/>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119071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3D99-69E8-4E31-A802-7B915046AC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EB2441-C8CA-4C74-AFC5-E743794D20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A9ED5C-4BE5-4443-B72B-86F4791E69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5968E2-E12F-45E2-8292-7E4EBE9E4196}"/>
              </a:ext>
            </a:extLst>
          </p:cNvPr>
          <p:cNvSpPr>
            <a:spLocks noGrp="1"/>
          </p:cNvSpPr>
          <p:nvPr>
            <p:ph type="dt" sz="half" idx="10"/>
          </p:nvPr>
        </p:nvSpPr>
        <p:spPr/>
        <p:txBody>
          <a:bodyPr/>
          <a:lstStyle/>
          <a:p>
            <a:fld id="{15FB575A-5392-4974-854B-9AF0D886F516}" type="datetime1">
              <a:rPr lang="en-US" smtClean="0"/>
              <a:t>2/15/2021</a:t>
            </a:fld>
            <a:endParaRPr lang="en-US"/>
          </a:p>
        </p:txBody>
      </p:sp>
      <p:sp>
        <p:nvSpPr>
          <p:cNvPr id="6" name="Footer Placeholder 5">
            <a:extLst>
              <a:ext uri="{FF2B5EF4-FFF2-40B4-BE49-F238E27FC236}">
                <a16:creationId xmlns:a16="http://schemas.microsoft.com/office/drawing/2014/main" id="{1B9642D9-7B71-4A10-A9F6-173FBF83C657}"/>
              </a:ext>
            </a:extLst>
          </p:cNvPr>
          <p:cNvSpPr>
            <a:spLocks noGrp="1"/>
          </p:cNvSpPr>
          <p:nvPr>
            <p:ph type="ftr" sz="quarter" idx="11"/>
          </p:nvPr>
        </p:nvSpPr>
        <p:spPr/>
        <p:txBody>
          <a:bodyPr/>
          <a:lstStyle/>
          <a:p>
            <a:r>
              <a:rPr lang="en-US"/>
              <a:t>Khaled Ali (Synopsys)</a:t>
            </a:r>
          </a:p>
        </p:txBody>
      </p:sp>
      <p:sp>
        <p:nvSpPr>
          <p:cNvPr id="7" name="Slide Number Placeholder 6">
            <a:extLst>
              <a:ext uri="{FF2B5EF4-FFF2-40B4-BE49-F238E27FC236}">
                <a16:creationId xmlns:a16="http://schemas.microsoft.com/office/drawing/2014/main" id="{6A531F88-2C08-4FF2-B99D-98D8520E1FCB}"/>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51003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E70B8-1757-4C73-86E0-5E054770C0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49B07A-B061-46A5-BC60-447BCCBC13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D03A8E-A5DC-49EF-96B7-E7D69B19F7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F74E08-4410-4B19-B0A8-C80BC804CEF5}"/>
              </a:ext>
            </a:extLst>
          </p:cNvPr>
          <p:cNvSpPr>
            <a:spLocks noGrp="1"/>
          </p:cNvSpPr>
          <p:nvPr>
            <p:ph type="dt" sz="half" idx="10"/>
          </p:nvPr>
        </p:nvSpPr>
        <p:spPr/>
        <p:txBody>
          <a:bodyPr/>
          <a:lstStyle/>
          <a:p>
            <a:fld id="{30D0E633-93DD-44A0-A0C8-F1DF3C03C2F6}" type="datetime1">
              <a:rPr lang="en-US" smtClean="0"/>
              <a:t>2/15/2021</a:t>
            </a:fld>
            <a:endParaRPr lang="en-US"/>
          </a:p>
        </p:txBody>
      </p:sp>
      <p:sp>
        <p:nvSpPr>
          <p:cNvPr id="6" name="Footer Placeholder 5">
            <a:extLst>
              <a:ext uri="{FF2B5EF4-FFF2-40B4-BE49-F238E27FC236}">
                <a16:creationId xmlns:a16="http://schemas.microsoft.com/office/drawing/2014/main" id="{A1807B4F-6CF3-4FD6-B1D4-8E789D336025}"/>
              </a:ext>
            </a:extLst>
          </p:cNvPr>
          <p:cNvSpPr>
            <a:spLocks noGrp="1"/>
          </p:cNvSpPr>
          <p:nvPr>
            <p:ph type="ftr" sz="quarter" idx="11"/>
          </p:nvPr>
        </p:nvSpPr>
        <p:spPr/>
        <p:txBody>
          <a:bodyPr/>
          <a:lstStyle/>
          <a:p>
            <a:r>
              <a:rPr lang="en-US"/>
              <a:t>Khaled Ali (Synopsys)</a:t>
            </a:r>
          </a:p>
        </p:txBody>
      </p:sp>
      <p:sp>
        <p:nvSpPr>
          <p:cNvPr id="7" name="Slide Number Placeholder 6">
            <a:extLst>
              <a:ext uri="{FF2B5EF4-FFF2-40B4-BE49-F238E27FC236}">
                <a16:creationId xmlns:a16="http://schemas.microsoft.com/office/drawing/2014/main" id="{1F6B48FD-16A0-4826-BE96-A92F08412BFA}"/>
              </a:ext>
            </a:extLst>
          </p:cNvPr>
          <p:cNvSpPr>
            <a:spLocks noGrp="1"/>
          </p:cNvSpPr>
          <p:nvPr>
            <p:ph type="sldNum" sz="quarter" idx="12"/>
          </p:nvPr>
        </p:nvSpPr>
        <p:spPr/>
        <p:txBody>
          <a:bodyPr/>
          <a:lstStyle/>
          <a:p>
            <a:fld id="{60000E4D-731A-4D9D-8365-F77FC870C7F9}" type="slidenum">
              <a:rPr lang="en-US" smtClean="0"/>
              <a:t>‹#›</a:t>
            </a:fld>
            <a:endParaRPr lang="en-US"/>
          </a:p>
        </p:txBody>
      </p:sp>
    </p:spTree>
    <p:extLst>
      <p:ext uri="{BB962C8B-B14F-4D97-AF65-F5344CB8AC3E}">
        <p14:creationId xmlns:p14="http://schemas.microsoft.com/office/powerpoint/2010/main" val="654025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E64BF2-60ED-485A-94E3-1F4D7ADC98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455259-466C-4662-83EE-C5E32E4243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D30EB4-041F-4514-AF11-6DEE675542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2C8559-DB47-4318-9FAE-53295D85357C}" type="datetime1">
              <a:rPr lang="en-US" smtClean="0"/>
              <a:t>2/15/2021</a:t>
            </a:fld>
            <a:endParaRPr lang="en-US"/>
          </a:p>
        </p:txBody>
      </p:sp>
      <p:sp>
        <p:nvSpPr>
          <p:cNvPr id="5" name="Footer Placeholder 4">
            <a:extLst>
              <a:ext uri="{FF2B5EF4-FFF2-40B4-BE49-F238E27FC236}">
                <a16:creationId xmlns:a16="http://schemas.microsoft.com/office/drawing/2014/main" id="{3229B2ED-00C6-48FA-86DE-D26FAA5F95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Khaled Ali (Synopsys)</a:t>
            </a:r>
          </a:p>
        </p:txBody>
      </p:sp>
      <p:sp>
        <p:nvSpPr>
          <p:cNvPr id="6" name="Slide Number Placeholder 5">
            <a:extLst>
              <a:ext uri="{FF2B5EF4-FFF2-40B4-BE49-F238E27FC236}">
                <a16:creationId xmlns:a16="http://schemas.microsoft.com/office/drawing/2014/main" id="{526BB4C3-0BAD-4E5E-88E9-0112A8C6A8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00E4D-731A-4D9D-8365-F77FC870C7F9}" type="slidenum">
              <a:rPr lang="en-US" smtClean="0"/>
              <a:t>‹#›</a:t>
            </a:fld>
            <a:endParaRPr lang="en-US"/>
          </a:p>
        </p:txBody>
      </p:sp>
    </p:spTree>
    <p:extLst>
      <p:ext uri="{BB962C8B-B14F-4D97-AF65-F5344CB8AC3E}">
        <p14:creationId xmlns:p14="http://schemas.microsoft.com/office/powerpoint/2010/main" val="293640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0D211DA-F703-4437-B4E3-49F22DEA8CA5}"/>
              </a:ext>
            </a:extLst>
          </p:cNvPr>
          <p:cNvSpPr txBox="1">
            <a:spLocks noChangeArrowheads="1"/>
          </p:cNvSpPr>
          <p:nvPr/>
        </p:nvSpPr>
        <p:spPr>
          <a:xfrm>
            <a:off x="1833769" y="2485830"/>
            <a:ext cx="8524461" cy="6084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ctr">
              <a:spcBef>
                <a:spcPct val="20000"/>
              </a:spcBef>
              <a:buNone/>
            </a:pPr>
            <a:r>
              <a:rPr lang="en-US" altLang="en-US" b="1" dirty="0">
                <a:latin typeface="Times New Roman" panose="02020603050405020304" pitchFamily="18" charset="0"/>
                <a:ea typeface="ＭＳ Ｐゴシック" panose="020B0600070205080204" pitchFamily="34" charset="-128"/>
              </a:rPr>
              <a:t>Date: 2021-xx-xx</a:t>
            </a:r>
          </a:p>
        </p:txBody>
      </p:sp>
      <p:sp>
        <p:nvSpPr>
          <p:cNvPr id="7" name="Rectangle 12">
            <a:extLst>
              <a:ext uri="{FF2B5EF4-FFF2-40B4-BE49-F238E27FC236}">
                <a16:creationId xmlns:a16="http://schemas.microsoft.com/office/drawing/2014/main" id="{5E90EBBD-5A49-4E57-B0E1-F850EDB95149}"/>
              </a:ext>
            </a:extLst>
          </p:cNvPr>
          <p:cNvSpPr>
            <a:spLocks noChangeArrowheads="1"/>
          </p:cNvSpPr>
          <p:nvPr/>
        </p:nvSpPr>
        <p:spPr bwMode="auto">
          <a:xfrm>
            <a:off x="1109868" y="3514005"/>
            <a:ext cx="1951383" cy="60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2800" dirty="0"/>
              <a:t> Author:</a:t>
            </a:r>
            <a:endParaRPr lang="en-US" altLang="en-US" sz="2800" b="0" dirty="0"/>
          </a:p>
        </p:txBody>
      </p:sp>
      <p:sp>
        <p:nvSpPr>
          <p:cNvPr id="8" name="Footer Placeholder 7">
            <a:extLst>
              <a:ext uri="{FF2B5EF4-FFF2-40B4-BE49-F238E27FC236}">
                <a16:creationId xmlns:a16="http://schemas.microsoft.com/office/drawing/2014/main" id="{42549E64-DAA5-4D39-A0F9-9218C2486385}"/>
              </a:ext>
            </a:extLst>
          </p:cNvPr>
          <p:cNvSpPr>
            <a:spLocks noGrp="1"/>
          </p:cNvSpPr>
          <p:nvPr>
            <p:ph type="ftr" sz="quarter" idx="11"/>
          </p:nvPr>
        </p:nvSpPr>
        <p:spPr/>
        <p:txBody>
          <a:bodyPr/>
          <a:lstStyle/>
          <a:p>
            <a:r>
              <a:rPr lang="en-US" dirty="0"/>
              <a:t>Khaled Ali (Synopsys)</a:t>
            </a:r>
          </a:p>
        </p:txBody>
      </p:sp>
      <p:sp>
        <p:nvSpPr>
          <p:cNvPr id="9" name="Slide Number Placeholder 8">
            <a:extLst>
              <a:ext uri="{FF2B5EF4-FFF2-40B4-BE49-F238E27FC236}">
                <a16:creationId xmlns:a16="http://schemas.microsoft.com/office/drawing/2014/main" id="{8322FFD8-7E44-4BB5-B035-809DD00B927E}"/>
              </a:ext>
            </a:extLst>
          </p:cNvPr>
          <p:cNvSpPr>
            <a:spLocks noGrp="1"/>
          </p:cNvSpPr>
          <p:nvPr>
            <p:ph type="sldNum" sz="quarter" idx="12"/>
          </p:nvPr>
        </p:nvSpPr>
        <p:spPr/>
        <p:txBody>
          <a:bodyPr/>
          <a:lstStyle/>
          <a:p>
            <a:fld id="{60000E4D-731A-4D9D-8365-F77FC870C7F9}" type="slidenum">
              <a:rPr lang="en-US" smtClean="0"/>
              <a:t>1</a:t>
            </a:fld>
            <a:endParaRPr lang="en-US"/>
          </a:p>
        </p:txBody>
      </p:sp>
      <p:graphicFrame>
        <p:nvGraphicFramePr>
          <p:cNvPr id="12" name="Table 12">
            <a:extLst>
              <a:ext uri="{FF2B5EF4-FFF2-40B4-BE49-F238E27FC236}">
                <a16:creationId xmlns:a16="http://schemas.microsoft.com/office/drawing/2014/main" id="{28F253CF-0B53-43A0-8C3D-C3366E61D067}"/>
              </a:ext>
            </a:extLst>
          </p:cNvPr>
          <p:cNvGraphicFramePr>
            <a:graphicFrameLocks noGrp="1"/>
          </p:cNvGraphicFramePr>
          <p:nvPr>
            <p:extLst>
              <p:ext uri="{D42A27DB-BD31-4B8C-83A1-F6EECF244321}">
                <p14:modId xmlns:p14="http://schemas.microsoft.com/office/powerpoint/2010/main" val="1082696933"/>
              </p:ext>
            </p:extLst>
          </p:nvPr>
        </p:nvGraphicFramePr>
        <p:xfrm>
          <a:off x="1470991" y="4192570"/>
          <a:ext cx="9488557" cy="1065501"/>
        </p:xfrm>
        <a:graphic>
          <a:graphicData uri="http://schemas.openxmlformats.org/drawingml/2006/table">
            <a:tbl>
              <a:tblPr firstRow="1" bandRow="1">
                <a:tableStyleId>{5C22544A-7EE6-4342-B048-85BDC9FD1C3A}</a:tableStyleId>
              </a:tblPr>
              <a:tblGrid>
                <a:gridCol w="2268594">
                  <a:extLst>
                    <a:ext uri="{9D8B030D-6E8A-4147-A177-3AD203B41FA5}">
                      <a16:colId xmlns:a16="http://schemas.microsoft.com/office/drawing/2014/main" val="1908024996"/>
                    </a:ext>
                  </a:extLst>
                </a:gridCol>
                <a:gridCol w="2234077">
                  <a:extLst>
                    <a:ext uri="{9D8B030D-6E8A-4147-A177-3AD203B41FA5}">
                      <a16:colId xmlns:a16="http://schemas.microsoft.com/office/drawing/2014/main" val="1005341260"/>
                    </a:ext>
                  </a:extLst>
                </a:gridCol>
                <a:gridCol w="4985886">
                  <a:extLst>
                    <a:ext uri="{9D8B030D-6E8A-4147-A177-3AD203B41FA5}">
                      <a16:colId xmlns:a16="http://schemas.microsoft.com/office/drawing/2014/main" val="3559456938"/>
                    </a:ext>
                  </a:extLst>
                </a:gridCol>
              </a:tblGrid>
              <a:tr h="375191">
                <a:tc>
                  <a:txBody>
                    <a:bodyPr/>
                    <a:lstStyle/>
                    <a:p>
                      <a:r>
                        <a:rPr lang="en-US" dirty="0"/>
                        <a:t>Name </a:t>
                      </a:r>
                    </a:p>
                  </a:txBody>
                  <a:tcPr/>
                </a:tc>
                <a:tc>
                  <a:txBody>
                    <a:bodyPr/>
                    <a:lstStyle/>
                    <a:p>
                      <a:r>
                        <a:rPr lang="en-US" dirty="0"/>
                        <a:t>Company </a:t>
                      </a:r>
                    </a:p>
                  </a:txBody>
                  <a:tcPr/>
                </a:tc>
                <a:tc>
                  <a:txBody>
                    <a:bodyPr/>
                    <a:lstStyle/>
                    <a:p>
                      <a:r>
                        <a:rPr lang="en-US" dirty="0"/>
                        <a:t>Mail</a:t>
                      </a:r>
                    </a:p>
                  </a:txBody>
                  <a:tcPr/>
                </a:tc>
                <a:extLst>
                  <a:ext uri="{0D108BD9-81ED-4DB2-BD59-A6C34878D82A}">
                    <a16:rowId xmlns:a16="http://schemas.microsoft.com/office/drawing/2014/main" val="2128995414"/>
                  </a:ext>
                </a:extLst>
              </a:tr>
              <a:tr h="690310">
                <a:tc>
                  <a:txBody>
                    <a:bodyPr/>
                    <a:lstStyle/>
                    <a:p>
                      <a:r>
                        <a:rPr lang="en-US" sz="2400" dirty="0"/>
                        <a:t>Khaled Ali</a:t>
                      </a:r>
                    </a:p>
                  </a:txBody>
                  <a:tcPr/>
                </a:tc>
                <a:tc>
                  <a:txBody>
                    <a:bodyPr/>
                    <a:lstStyle/>
                    <a:p>
                      <a:r>
                        <a:rPr lang="en-US" sz="2400" dirty="0"/>
                        <a:t>Synopsys</a:t>
                      </a:r>
                    </a:p>
                  </a:txBody>
                  <a:tcPr/>
                </a:tc>
                <a:tc>
                  <a:txBody>
                    <a:bodyPr/>
                    <a:lstStyle/>
                    <a:p>
                      <a:r>
                        <a:rPr lang="en-US" sz="2400" dirty="0"/>
                        <a:t>Khaled.ali@synopsys.com</a:t>
                      </a:r>
                    </a:p>
                  </a:txBody>
                  <a:tcPr/>
                </a:tc>
                <a:extLst>
                  <a:ext uri="{0D108BD9-81ED-4DB2-BD59-A6C34878D82A}">
                    <a16:rowId xmlns:a16="http://schemas.microsoft.com/office/drawing/2014/main" val="1567665514"/>
                  </a:ext>
                </a:extLst>
              </a:tr>
            </a:tbl>
          </a:graphicData>
        </a:graphic>
      </p:graphicFrame>
      <p:sp>
        <p:nvSpPr>
          <p:cNvPr id="13" name="Title 12">
            <a:extLst>
              <a:ext uri="{FF2B5EF4-FFF2-40B4-BE49-F238E27FC236}">
                <a16:creationId xmlns:a16="http://schemas.microsoft.com/office/drawing/2014/main" id="{FFC75647-820D-4E46-AAFC-11C5399E7D4C}"/>
              </a:ext>
            </a:extLst>
          </p:cNvPr>
          <p:cNvSpPr>
            <a:spLocks noGrp="1"/>
          </p:cNvSpPr>
          <p:nvPr>
            <p:ph type="title" idx="4294967295"/>
          </p:nvPr>
        </p:nvSpPr>
        <p:spPr>
          <a:xfrm>
            <a:off x="838200" y="1054796"/>
            <a:ext cx="10515600" cy="1325563"/>
          </a:xfrm>
        </p:spPr>
        <p:txBody>
          <a:bodyPr>
            <a:normAutofit/>
          </a:bodyPr>
          <a:lstStyle/>
          <a:p>
            <a:pPr algn="ctr"/>
            <a:r>
              <a:rPr lang="en-US" sz="5400" b="1" dirty="0"/>
              <a:t>IEEE 802.15.4-2020 </a:t>
            </a:r>
          </a:p>
        </p:txBody>
      </p:sp>
    </p:spTree>
    <p:extLst>
      <p:ext uri="{BB962C8B-B14F-4D97-AF65-F5344CB8AC3E}">
        <p14:creationId xmlns:p14="http://schemas.microsoft.com/office/powerpoint/2010/main" val="3017247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12E3-194E-4597-A607-BB448A8D6146}"/>
              </a:ext>
            </a:extLst>
          </p:cNvPr>
          <p:cNvSpPr>
            <a:spLocks noGrp="1"/>
          </p:cNvSpPr>
          <p:nvPr>
            <p:ph type="ctrTitle"/>
          </p:nvPr>
        </p:nvSpPr>
        <p:spPr>
          <a:xfrm>
            <a:off x="1524000" y="390525"/>
            <a:ext cx="9144000" cy="1053962"/>
          </a:xfrm>
        </p:spPr>
        <p:txBody>
          <a:bodyPr/>
          <a:lstStyle/>
          <a:p>
            <a:r>
              <a:rPr lang="en-US" dirty="0"/>
              <a:t>Abstract</a:t>
            </a:r>
          </a:p>
        </p:txBody>
      </p:sp>
      <p:sp>
        <p:nvSpPr>
          <p:cNvPr id="3" name="Subtitle 2">
            <a:extLst>
              <a:ext uri="{FF2B5EF4-FFF2-40B4-BE49-F238E27FC236}">
                <a16:creationId xmlns:a16="http://schemas.microsoft.com/office/drawing/2014/main" id="{60397426-CCE3-47E2-9E1B-3525C03E4645}"/>
              </a:ext>
            </a:extLst>
          </p:cNvPr>
          <p:cNvSpPr>
            <a:spLocks noGrp="1"/>
          </p:cNvSpPr>
          <p:nvPr>
            <p:ph type="subTitle" idx="1"/>
          </p:nvPr>
        </p:nvSpPr>
        <p:spPr>
          <a:xfrm>
            <a:off x="834887" y="1537252"/>
            <a:ext cx="10654748" cy="3720548"/>
          </a:xfrm>
        </p:spPr>
        <p:txBody>
          <a:bodyPr/>
          <a:lstStyle/>
          <a:p>
            <a:pPr algn="l"/>
            <a:r>
              <a:rPr lang="en-US" dirty="0"/>
              <a:t>This document contains some issues related to Enhanced Ack timing relative to in latest standard version.</a:t>
            </a:r>
          </a:p>
        </p:txBody>
      </p:sp>
      <p:sp>
        <p:nvSpPr>
          <p:cNvPr id="8" name="Footer Placeholder 7">
            <a:extLst>
              <a:ext uri="{FF2B5EF4-FFF2-40B4-BE49-F238E27FC236}">
                <a16:creationId xmlns:a16="http://schemas.microsoft.com/office/drawing/2014/main" id="{42549E64-DAA5-4D39-A0F9-9218C2486385}"/>
              </a:ext>
            </a:extLst>
          </p:cNvPr>
          <p:cNvSpPr>
            <a:spLocks noGrp="1"/>
          </p:cNvSpPr>
          <p:nvPr>
            <p:ph type="ftr" sz="quarter" idx="11"/>
          </p:nvPr>
        </p:nvSpPr>
        <p:spPr/>
        <p:txBody>
          <a:bodyPr/>
          <a:lstStyle/>
          <a:p>
            <a:r>
              <a:rPr lang="en-US" dirty="0"/>
              <a:t>Khaled Ali (Synopsys)</a:t>
            </a:r>
          </a:p>
        </p:txBody>
      </p:sp>
      <p:sp>
        <p:nvSpPr>
          <p:cNvPr id="9" name="Slide Number Placeholder 8">
            <a:extLst>
              <a:ext uri="{FF2B5EF4-FFF2-40B4-BE49-F238E27FC236}">
                <a16:creationId xmlns:a16="http://schemas.microsoft.com/office/drawing/2014/main" id="{8322FFD8-7E44-4BB5-B035-809DD00B927E}"/>
              </a:ext>
            </a:extLst>
          </p:cNvPr>
          <p:cNvSpPr>
            <a:spLocks noGrp="1"/>
          </p:cNvSpPr>
          <p:nvPr>
            <p:ph type="sldNum" sz="quarter" idx="12"/>
          </p:nvPr>
        </p:nvSpPr>
        <p:spPr/>
        <p:txBody>
          <a:bodyPr/>
          <a:lstStyle/>
          <a:p>
            <a:fld id="{60000E4D-731A-4D9D-8365-F77FC870C7F9}" type="slidenum">
              <a:rPr lang="en-US" smtClean="0"/>
              <a:t>2</a:t>
            </a:fld>
            <a:endParaRPr lang="en-US"/>
          </a:p>
        </p:txBody>
      </p:sp>
    </p:spTree>
    <p:extLst>
      <p:ext uri="{BB962C8B-B14F-4D97-AF65-F5344CB8AC3E}">
        <p14:creationId xmlns:p14="http://schemas.microsoft.com/office/powerpoint/2010/main" val="2093600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12E3-194E-4597-A607-BB448A8D6146}"/>
              </a:ext>
            </a:extLst>
          </p:cNvPr>
          <p:cNvSpPr>
            <a:spLocks noGrp="1"/>
          </p:cNvSpPr>
          <p:nvPr>
            <p:ph type="ctrTitle"/>
          </p:nvPr>
        </p:nvSpPr>
        <p:spPr>
          <a:xfrm>
            <a:off x="1524000" y="390525"/>
            <a:ext cx="9144000" cy="1053962"/>
          </a:xfrm>
        </p:spPr>
        <p:txBody>
          <a:bodyPr/>
          <a:lstStyle/>
          <a:p>
            <a:r>
              <a:rPr lang="en-US" dirty="0"/>
              <a:t>Contents </a:t>
            </a:r>
          </a:p>
        </p:txBody>
      </p:sp>
      <p:sp>
        <p:nvSpPr>
          <p:cNvPr id="3" name="Subtitle 2">
            <a:extLst>
              <a:ext uri="{FF2B5EF4-FFF2-40B4-BE49-F238E27FC236}">
                <a16:creationId xmlns:a16="http://schemas.microsoft.com/office/drawing/2014/main" id="{60397426-CCE3-47E2-9E1B-3525C03E4645}"/>
              </a:ext>
            </a:extLst>
          </p:cNvPr>
          <p:cNvSpPr>
            <a:spLocks noGrp="1"/>
          </p:cNvSpPr>
          <p:nvPr>
            <p:ph type="subTitle" idx="1"/>
          </p:nvPr>
        </p:nvSpPr>
        <p:spPr>
          <a:xfrm>
            <a:off x="834887" y="1537252"/>
            <a:ext cx="10654748" cy="3720548"/>
          </a:xfrm>
        </p:spPr>
        <p:txBody>
          <a:bodyPr/>
          <a:lstStyle/>
          <a:p>
            <a:pPr marL="342900" indent="-342900" algn="l">
              <a:buFont typeface="Arial" panose="020B0604020202020204" pitchFamily="34" charset="0"/>
              <a:buChar char="•"/>
            </a:pPr>
            <a:r>
              <a:rPr lang="en-US" dirty="0"/>
              <a:t>Enhanced Ack usage</a:t>
            </a:r>
          </a:p>
          <a:p>
            <a:pPr marL="342900" indent="-342900" algn="l">
              <a:buFont typeface="Arial" panose="020B0604020202020204" pitchFamily="34" charset="0"/>
              <a:buChar char="•"/>
            </a:pPr>
            <a:r>
              <a:rPr lang="en-US" dirty="0"/>
              <a:t>Problem Definition</a:t>
            </a:r>
          </a:p>
          <a:p>
            <a:pPr marL="342900" indent="-342900" algn="l">
              <a:buFont typeface="Arial" panose="020B0604020202020204" pitchFamily="34" charset="0"/>
              <a:buChar char="•"/>
            </a:pPr>
            <a:r>
              <a:rPr lang="en-US" dirty="0"/>
              <a:t>Enhanced Ack timing issue in standard </a:t>
            </a:r>
          </a:p>
          <a:p>
            <a:pPr algn="l"/>
            <a:endParaRPr lang="en-US" dirty="0"/>
          </a:p>
        </p:txBody>
      </p:sp>
      <p:sp>
        <p:nvSpPr>
          <p:cNvPr id="8" name="Footer Placeholder 7">
            <a:extLst>
              <a:ext uri="{FF2B5EF4-FFF2-40B4-BE49-F238E27FC236}">
                <a16:creationId xmlns:a16="http://schemas.microsoft.com/office/drawing/2014/main" id="{42549E64-DAA5-4D39-A0F9-9218C2486385}"/>
              </a:ext>
            </a:extLst>
          </p:cNvPr>
          <p:cNvSpPr>
            <a:spLocks noGrp="1"/>
          </p:cNvSpPr>
          <p:nvPr>
            <p:ph type="ftr" sz="quarter" idx="11"/>
          </p:nvPr>
        </p:nvSpPr>
        <p:spPr/>
        <p:txBody>
          <a:bodyPr/>
          <a:lstStyle/>
          <a:p>
            <a:r>
              <a:rPr lang="en-US" dirty="0"/>
              <a:t>Khaled Ali (Synopsys)</a:t>
            </a:r>
          </a:p>
        </p:txBody>
      </p:sp>
      <p:sp>
        <p:nvSpPr>
          <p:cNvPr id="9" name="Slide Number Placeholder 8">
            <a:extLst>
              <a:ext uri="{FF2B5EF4-FFF2-40B4-BE49-F238E27FC236}">
                <a16:creationId xmlns:a16="http://schemas.microsoft.com/office/drawing/2014/main" id="{8322FFD8-7E44-4BB5-B035-809DD00B927E}"/>
              </a:ext>
            </a:extLst>
          </p:cNvPr>
          <p:cNvSpPr>
            <a:spLocks noGrp="1"/>
          </p:cNvSpPr>
          <p:nvPr>
            <p:ph type="sldNum" sz="quarter" idx="12"/>
          </p:nvPr>
        </p:nvSpPr>
        <p:spPr/>
        <p:txBody>
          <a:bodyPr/>
          <a:lstStyle/>
          <a:p>
            <a:fld id="{60000E4D-731A-4D9D-8365-F77FC870C7F9}" type="slidenum">
              <a:rPr lang="en-US" smtClean="0"/>
              <a:t>3</a:t>
            </a:fld>
            <a:endParaRPr lang="en-US"/>
          </a:p>
        </p:txBody>
      </p:sp>
    </p:spTree>
    <p:extLst>
      <p:ext uri="{BB962C8B-B14F-4D97-AF65-F5344CB8AC3E}">
        <p14:creationId xmlns:p14="http://schemas.microsoft.com/office/powerpoint/2010/main" val="3703046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12E3-194E-4597-A607-BB448A8D6146}"/>
              </a:ext>
            </a:extLst>
          </p:cNvPr>
          <p:cNvSpPr>
            <a:spLocks noGrp="1"/>
          </p:cNvSpPr>
          <p:nvPr>
            <p:ph type="ctrTitle"/>
          </p:nvPr>
        </p:nvSpPr>
        <p:spPr>
          <a:xfrm>
            <a:off x="1524000" y="390525"/>
            <a:ext cx="9144000" cy="1053962"/>
          </a:xfrm>
        </p:spPr>
        <p:txBody>
          <a:bodyPr/>
          <a:lstStyle/>
          <a:p>
            <a:r>
              <a:rPr lang="en-US" dirty="0"/>
              <a:t>Enhanced Ack usage</a:t>
            </a:r>
          </a:p>
        </p:txBody>
      </p:sp>
      <p:sp>
        <p:nvSpPr>
          <p:cNvPr id="3" name="Subtitle 2">
            <a:extLst>
              <a:ext uri="{FF2B5EF4-FFF2-40B4-BE49-F238E27FC236}">
                <a16:creationId xmlns:a16="http://schemas.microsoft.com/office/drawing/2014/main" id="{60397426-CCE3-47E2-9E1B-3525C03E4645}"/>
              </a:ext>
            </a:extLst>
          </p:cNvPr>
          <p:cNvSpPr>
            <a:spLocks noGrp="1"/>
          </p:cNvSpPr>
          <p:nvPr>
            <p:ph type="subTitle" idx="1"/>
          </p:nvPr>
        </p:nvSpPr>
        <p:spPr>
          <a:xfrm>
            <a:off x="834887" y="1537252"/>
            <a:ext cx="10654748" cy="3720548"/>
          </a:xfrm>
        </p:spPr>
        <p:txBody>
          <a:bodyPr/>
          <a:lstStyle/>
          <a:p>
            <a:pPr algn="l" fontAlgn="base"/>
            <a:r>
              <a:rPr lang="en-US" sz="2000" dirty="0"/>
              <a:t>The invention of Enhanced Ack and its related features which is now playing a main role in MAC 802.15.4 based networks features for example Thread network (version 1.2) features :</a:t>
            </a:r>
          </a:p>
          <a:p>
            <a:pPr lvl="2" indent="-457200" algn="l" fontAlgn="base">
              <a:spcBef>
                <a:spcPts val="1000"/>
              </a:spcBef>
              <a:buFont typeface="+mj-lt"/>
              <a:buAutoNum type="arabicPeriod"/>
            </a:pPr>
            <a:r>
              <a:rPr lang="en-US" dirty="0"/>
              <a:t>CSL (Coordinated sampled listening)</a:t>
            </a:r>
          </a:p>
          <a:p>
            <a:pPr lvl="2" indent="-457200" algn="l" fontAlgn="base">
              <a:spcBef>
                <a:spcPts val="1000"/>
              </a:spcBef>
              <a:buFont typeface="+mj-lt"/>
              <a:buAutoNum type="arabicPeriod"/>
            </a:pPr>
            <a:r>
              <a:rPr lang="en-US" dirty="0"/>
              <a:t>Link metrics using Enhanced Ack Probing </a:t>
            </a:r>
          </a:p>
          <a:p>
            <a:pPr algn="l" fontAlgn="base"/>
            <a:r>
              <a:rPr lang="en-US" sz="2000" dirty="0"/>
              <a:t>Same for Zigbee R23 released by Zigbee alliance in some drafts that uses CSL.</a:t>
            </a:r>
          </a:p>
          <a:p>
            <a:pPr algn="l" fontAlgn="base"/>
            <a:r>
              <a:rPr lang="en-US" sz="2000" dirty="0"/>
              <a:t>However, in 802.15.4-2020 standard Enhanced ack has some missing and confusing points.</a:t>
            </a:r>
          </a:p>
        </p:txBody>
      </p:sp>
      <p:sp>
        <p:nvSpPr>
          <p:cNvPr id="8" name="Footer Placeholder 7">
            <a:extLst>
              <a:ext uri="{FF2B5EF4-FFF2-40B4-BE49-F238E27FC236}">
                <a16:creationId xmlns:a16="http://schemas.microsoft.com/office/drawing/2014/main" id="{42549E64-DAA5-4D39-A0F9-9218C2486385}"/>
              </a:ext>
            </a:extLst>
          </p:cNvPr>
          <p:cNvSpPr>
            <a:spLocks noGrp="1"/>
          </p:cNvSpPr>
          <p:nvPr>
            <p:ph type="ftr" sz="quarter" idx="11"/>
          </p:nvPr>
        </p:nvSpPr>
        <p:spPr/>
        <p:txBody>
          <a:bodyPr/>
          <a:lstStyle/>
          <a:p>
            <a:r>
              <a:rPr lang="en-US" dirty="0"/>
              <a:t>Khaled Ali (Synopsys)</a:t>
            </a:r>
          </a:p>
        </p:txBody>
      </p:sp>
      <p:sp>
        <p:nvSpPr>
          <p:cNvPr id="9" name="Slide Number Placeholder 8">
            <a:extLst>
              <a:ext uri="{FF2B5EF4-FFF2-40B4-BE49-F238E27FC236}">
                <a16:creationId xmlns:a16="http://schemas.microsoft.com/office/drawing/2014/main" id="{8322FFD8-7E44-4BB5-B035-809DD00B927E}"/>
              </a:ext>
            </a:extLst>
          </p:cNvPr>
          <p:cNvSpPr>
            <a:spLocks noGrp="1"/>
          </p:cNvSpPr>
          <p:nvPr>
            <p:ph type="sldNum" sz="quarter" idx="12"/>
          </p:nvPr>
        </p:nvSpPr>
        <p:spPr/>
        <p:txBody>
          <a:bodyPr/>
          <a:lstStyle/>
          <a:p>
            <a:fld id="{60000E4D-731A-4D9D-8365-F77FC870C7F9}" type="slidenum">
              <a:rPr lang="en-US" smtClean="0"/>
              <a:t>4</a:t>
            </a:fld>
            <a:endParaRPr lang="en-US"/>
          </a:p>
        </p:txBody>
      </p:sp>
    </p:spTree>
    <p:extLst>
      <p:ext uri="{BB962C8B-B14F-4D97-AF65-F5344CB8AC3E}">
        <p14:creationId xmlns:p14="http://schemas.microsoft.com/office/powerpoint/2010/main" val="3981656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12E3-194E-4597-A607-BB448A8D6146}"/>
              </a:ext>
            </a:extLst>
          </p:cNvPr>
          <p:cNvSpPr>
            <a:spLocks noGrp="1"/>
          </p:cNvSpPr>
          <p:nvPr>
            <p:ph type="ctrTitle"/>
          </p:nvPr>
        </p:nvSpPr>
        <p:spPr>
          <a:xfrm>
            <a:off x="1524000" y="390525"/>
            <a:ext cx="9144000" cy="1053962"/>
          </a:xfrm>
        </p:spPr>
        <p:txBody>
          <a:bodyPr/>
          <a:lstStyle/>
          <a:p>
            <a:r>
              <a:rPr lang="en-US" dirty="0"/>
              <a:t>Problem Definition</a:t>
            </a:r>
          </a:p>
        </p:txBody>
      </p:sp>
      <p:sp>
        <p:nvSpPr>
          <p:cNvPr id="3" name="Subtitle 2">
            <a:extLst>
              <a:ext uri="{FF2B5EF4-FFF2-40B4-BE49-F238E27FC236}">
                <a16:creationId xmlns:a16="http://schemas.microsoft.com/office/drawing/2014/main" id="{60397426-CCE3-47E2-9E1B-3525C03E4645}"/>
              </a:ext>
            </a:extLst>
          </p:cNvPr>
          <p:cNvSpPr>
            <a:spLocks noGrp="1"/>
          </p:cNvSpPr>
          <p:nvPr>
            <p:ph type="subTitle" idx="1"/>
          </p:nvPr>
        </p:nvSpPr>
        <p:spPr>
          <a:xfrm>
            <a:off x="838200" y="1507779"/>
            <a:ext cx="10654748" cy="5031133"/>
          </a:xfrm>
        </p:spPr>
        <p:txBody>
          <a:bodyPr>
            <a:normAutofit/>
          </a:bodyPr>
          <a:lstStyle/>
          <a:p>
            <a:pPr algn="l" fontAlgn="base"/>
            <a:r>
              <a:rPr lang="en-US" sz="2000" dirty="0"/>
              <a:t>In version 2015 and 2020 of the standard mentioned in section 6.2.4 IFS. stated that "The MAC sublayer needs a finite amount of time to process data received by the PHY. To  allow for ....  separated by at least an IFS period" </a:t>
            </a:r>
          </a:p>
          <a:p>
            <a:pPr algn="l" fontAlgn="base"/>
            <a:r>
              <a:rPr lang="en-US" sz="2000" dirty="0"/>
              <a:t>The processing needed must be done in IFS and for Ack it must be done less than the AIFS which is bounded by the inequality mentioned at the same section:</a:t>
            </a:r>
          </a:p>
          <a:p>
            <a:pPr algn="l" fontAlgn="base"/>
            <a:r>
              <a:rPr lang="en-US" sz="1600" b="0" i="0" u="none" strike="noStrike" baseline="0" dirty="0">
                <a:latin typeface="TimesNewRomanPSMT"/>
              </a:rPr>
              <a:t>				</a:t>
            </a:r>
            <a:r>
              <a:rPr lang="en-US" sz="1800" b="1" i="0" u="none" strike="noStrike" baseline="0" dirty="0">
                <a:latin typeface="TimesNewRomanPSMT"/>
              </a:rPr>
              <a:t>AIFS ≤</a:t>
            </a:r>
            <a:r>
              <a:rPr lang="en-US" sz="1800" b="1" i="0" u="none" strike="noStrike" baseline="0" dirty="0">
                <a:latin typeface="SymbolMT"/>
              </a:rPr>
              <a:t> </a:t>
            </a:r>
            <a:r>
              <a:rPr lang="en-US" sz="1800" b="1" i="0" u="none" strike="noStrike" baseline="0" dirty="0">
                <a:latin typeface="TimesNewRomanPSMT"/>
              </a:rPr>
              <a:t>SIFS ≤ LIFS</a:t>
            </a:r>
          </a:p>
          <a:p>
            <a:pPr algn="l" fontAlgn="base"/>
            <a:r>
              <a:rPr lang="en-US" sz="2000" dirty="0"/>
              <a:t>So, processing for ack frame shall be done with in maximum ~ 192usec for Phys like OQPSK or 204usec including drift in symbol rate. This value is defined from earliest versions of the standard for immediate ack. Which has no content, can’t not be secured, doesn’t carry addressing. </a:t>
            </a:r>
          </a:p>
          <a:p>
            <a:pPr algn="l" fontAlgn="base"/>
            <a:r>
              <a:rPr lang="en-US" sz="2000" dirty="0"/>
              <a:t>In contrast, In case of Enhanced ack which is more like ordinary data frame that may carry IEs (like CSL IE), may contain complete mac header, may be secured. It is expected that the processing time for Enhanced ack handling shall be extended to be greater than the 192usec (immediate ack).</a:t>
            </a:r>
          </a:p>
          <a:p>
            <a:pPr algn="l" fontAlgn="base"/>
            <a:r>
              <a:rPr lang="en-US" sz="2000" dirty="0"/>
              <a:t> </a:t>
            </a:r>
          </a:p>
        </p:txBody>
      </p:sp>
      <p:sp>
        <p:nvSpPr>
          <p:cNvPr id="8" name="Footer Placeholder 7">
            <a:extLst>
              <a:ext uri="{FF2B5EF4-FFF2-40B4-BE49-F238E27FC236}">
                <a16:creationId xmlns:a16="http://schemas.microsoft.com/office/drawing/2014/main" id="{42549E64-DAA5-4D39-A0F9-9218C2486385}"/>
              </a:ext>
            </a:extLst>
          </p:cNvPr>
          <p:cNvSpPr>
            <a:spLocks noGrp="1"/>
          </p:cNvSpPr>
          <p:nvPr>
            <p:ph type="ftr" sz="quarter" idx="11"/>
          </p:nvPr>
        </p:nvSpPr>
        <p:spPr/>
        <p:txBody>
          <a:bodyPr/>
          <a:lstStyle/>
          <a:p>
            <a:r>
              <a:rPr lang="en-US" dirty="0"/>
              <a:t>Khaled Ali (Synopsys)</a:t>
            </a:r>
          </a:p>
        </p:txBody>
      </p:sp>
      <p:sp>
        <p:nvSpPr>
          <p:cNvPr id="9" name="Slide Number Placeholder 8">
            <a:extLst>
              <a:ext uri="{FF2B5EF4-FFF2-40B4-BE49-F238E27FC236}">
                <a16:creationId xmlns:a16="http://schemas.microsoft.com/office/drawing/2014/main" id="{8322FFD8-7E44-4BB5-B035-809DD00B927E}"/>
              </a:ext>
            </a:extLst>
          </p:cNvPr>
          <p:cNvSpPr>
            <a:spLocks noGrp="1"/>
          </p:cNvSpPr>
          <p:nvPr>
            <p:ph type="sldNum" sz="quarter" idx="12"/>
          </p:nvPr>
        </p:nvSpPr>
        <p:spPr/>
        <p:txBody>
          <a:bodyPr/>
          <a:lstStyle/>
          <a:p>
            <a:fld id="{60000E4D-731A-4D9D-8365-F77FC870C7F9}" type="slidenum">
              <a:rPr lang="en-US" smtClean="0"/>
              <a:t>5</a:t>
            </a:fld>
            <a:endParaRPr lang="en-US"/>
          </a:p>
        </p:txBody>
      </p:sp>
    </p:spTree>
    <p:extLst>
      <p:ext uri="{BB962C8B-B14F-4D97-AF65-F5344CB8AC3E}">
        <p14:creationId xmlns:p14="http://schemas.microsoft.com/office/powerpoint/2010/main" val="1431984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12E3-194E-4597-A607-BB448A8D6146}"/>
              </a:ext>
            </a:extLst>
          </p:cNvPr>
          <p:cNvSpPr>
            <a:spLocks noGrp="1"/>
          </p:cNvSpPr>
          <p:nvPr>
            <p:ph type="ctrTitle"/>
          </p:nvPr>
        </p:nvSpPr>
        <p:spPr>
          <a:xfrm>
            <a:off x="278296" y="501649"/>
            <a:ext cx="10893287" cy="942837"/>
          </a:xfrm>
        </p:spPr>
        <p:txBody>
          <a:bodyPr>
            <a:normAutofit fontScale="90000"/>
          </a:bodyPr>
          <a:lstStyle/>
          <a:p>
            <a:r>
              <a:rPr lang="en-US" dirty="0"/>
              <a:t>Enhanced Ack timing issue in standard </a:t>
            </a:r>
          </a:p>
        </p:txBody>
      </p:sp>
      <p:sp>
        <p:nvSpPr>
          <p:cNvPr id="3" name="Subtitle 2">
            <a:extLst>
              <a:ext uri="{FF2B5EF4-FFF2-40B4-BE49-F238E27FC236}">
                <a16:creationId xmlns:a16="http://schemas.microsoft.com/office/drawing/2014/main" id="{60397426-CCE3-47E2-9E1B-3525C03E4645}"/>
              </a:ext>
            </a:extLst>
          </p:cNvPr>
          <p:cNvSpPr>
            <a:spLocks noGrp="1"/>
          </p:cNvSpPr>
          <p:nvPr>
            <p:ph type="subTitle" idx="1"/>
          </p:nvPr>
        </p:nvSpPr>
        <p:spPr>
          <a:xfrm>
            <a:off x="596348" y="1444486"/>
            <a:ext cx="10893287" cy="4911864"/>
          </a:xfrm>
        </p:spPr>
        <p:txBody>
          <a:bodyPr>
            <a:normAutofit/>
          </a:bodyPr>
          <a:lstStyle/>
          <a:p>
            <a:pPr algn="l" fontAlgn="base"/>
            <a:r>
              <a:rPr lang="en-US" sz="2000" dirty="0"/>
              <a:t>In section 6.2.4 IFS:</a:t>
            </a:r>
          </a:p>
          <a:p>
            <a:pPr algn="l" fontAlgn="base"/>
            <a:r>
              <a:rPr lang="en-US" sz="2000" dirty="0"/>
              <a:t>The paragraph mentioned doesn’t differentiate between the two types of ack. However, the figure attached to the same section is changed from version 2011 to 2015 by changing Ack -&gt; </a:t>
            </a:r>
            <a:r>
              <a:rPr lang="en-US" sz="2000" dirty="0" err="1"/>
              <a:t>Imm</a:t>
            </a:r>
            <a:r>
              <a:rPr lang="en-US" sz="2000" dirty="0"/>
              <a:t>-Ack. </a:t>
            </a:r>
          </a:p>
          <a:p>
            <a:pPr algn="l" fontAlgn="base"/>
            <a:endParaRPr lang="en-US" sz="2000" dirty="0"/>
          </a:p>
          <a:p>
            <a:pPr algn="l" fontAlgn="base"/>
            <a:endParaRPr lang="en-US" sz="2000" dirty="0"/>
          </a:p>
          <a:p>
            <a:pPr algn="l" fontAlgn="base"/>
            <a:endParaRPr lang="en-US" sz="2000" dirty="0"/>
          </a:p>
          <a:p>
            <a:pPr algn="l" fontAlgn="base"/>
            <a:endParaRPr lang="en-US" sz="2000" dirty="0"/>
          </a:p>
          <a:p>
            <a:pPr algn="l" fontAlgn="base"/>
            <a:endParaRPr lang="en-US" sz="2000" dirty="0"/>
          </a:p>
          <a:p>
            <a:pPr algn="l" fontAlgn="base"/>
            <a:r>
              <a:rPr lang="en-US" sz="2000" dirty="0"/>
              <a:t>Again!! There is no such a paragraph or a single line that state there is an extra time added to AIFS in case of Enhanced ack. However, in different places in standard mentioned that Enhanced ack requires more processing.</a:t>
            </a:r>
          </a:p>
          <a:p>
            <a:pPr algn="l" fontAlgn="base"/>
            <a:endParaRPr lang="en-US" sz="2000" dirty="0"/>
          </a:p>
        </p:txBody>
      </p:sp>
      <p:sp>
        <p:nvSpPr>
          <p:cNvPr id="8" name="Footer Placeholder 7">
            <a:extLst>
              <a:ext uri="{FF2B5EF4-FFF2-40B4-BE49-F238E27FC236}">
                <a16:creationId xmlns:a16="http://schemas.microsoft.com/office/drawing/2014/main" id="{42549E64-DAA5-4D39-A0F9-9218C2486385}"/>
              </a:ext>
            </a:extLst>
          </p:cNvPr>
          <p:cNvSpPr>
            <a:spLocks noGrp="1"/>
          </p:cNvSpPr>
          <p:nvPr>
            <p:ph type="ftr" sz="quarter" idx="11"/>
          </p:nvPr>
        </p:nvSpPr>
        <p:spPr/>
        <p:txBody>
          <a:bodyPr/>
          <a:lstStyle/>
          <a:p>
            <a:r>
              <a:rPr lang="en-US" dirty="0"/>
              <a:t>Khaled Ali (Synopsys)</a:t>
            </a:r>
          </a:p>
        </p:txBody>
      </p:sp>
      <p:sp>
        <p:nvSpPr>
          <p:cNvPr id="9" name="Slide Number Placeholder 8">
            <a:extLst>
              <a:ext uri="{FF2B5EF4-FFF2-40B4-BE49-F238E27FC236}">
                <a16:creationId xmlns:a16="http://schemas.microsoft.com/office/drawing/2014/main" id="{8322FFD8-7E44-4BB5-B035-809DD00B927E}"/>
              </a:ext>
            </a:extLst>
          </p:cNvPr>
          <p:cNvSpPr>
            <a:spLocks noGrp="1"/>
          </p:cNvSpPr>
          <p:nvPr>
            <p:ph type="sldNum" sz="quarter" idx="12"/>
          </p:nvPr>
        </p:nvSpPr>
        <p:spPr/>
        <p:txBody>
          <a:bodyPr/>
          <a:lstStyle/>
          <a:p>
            <a:fld id="{60000E4D-731A-4D9D-8365-F77FC870C7F9}" type="slidenum">
              <a:rPr lang="en-US" smtClean="0"/>
              <a:t>6</a:t>
            </a:fld>
            <a:endParaRPr lang="en-US"/>
          </a:p>
        </p:txBody>
      </p:sp>
      <p:pic>
        <p:nvPicPr>
          <p:cNvPr id="5" name="Picture 4">
            <a:extLst>
              <a:ext uri="{FF2B5EF4-FFF2-40B4-BE49-F238E27FC236}">
                <a16:creationId xmlns:a16="http://schemas.microsoft.com/office/drawing/2014/main" id="{6B8C26F7-77F7-4D52-A76A-B929B91C33C7}"/>
              </a:ext>
            </a:extLst>
          </p:cNvPr>
          <p:cNvPicPr>
            <a:picLocks noChangeAspect="1"/>
          </p:cNvPicPr>
          <p:nvPr/>
        </p:nvPicPr>
        <p:blipFill>
          <a:blip r:embed="rId2"/>
          <a:stretch>
            <a:fillRect/>
          </a:stretch>
        </p:blipFill>
        <p:spPr>
          <a:xfrm>
            <a:off x="1699592" y="2463522"/>
            <a:ext cx="8282608" cy="1790425"/>
          </a:xfrm>
          <a:prstGeom prst="rect">
            <a:avLst/>
          </a:prstGeom>
        </p:spPr>
      </p:pic>
    </p:spTree>
    <p:extLst>
      <p:ext uri="{BB962C8B-B14F-4D97-AF65-F5344CB8AC3E}">
        <p14:creationId xmlns:p14="http://schemas.microsoft.com/office/powerpoint/2010/main" val="3761679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452</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SymbolMT</vt:lpstr>
      <vt:lpstr>Times New Roman</vt:lpstr>
      <vt:lpstr>TimesNewRomanPSMT</vt:lpstr>
      <vt:lpstr>Office Theme</vt:lpstr>
      <vt:lpstr>IEEE 802.15.4-2020 </vt:lpstr>
      <vt:lpstr>Abstract</vt:lpstr>
      <vt:lpstr>Contents </vt:lpstr>
      <vt:lpstr>Enhanced Ack usage</vt:lpstr>
      <vt:lpstr>Problem Definition</vt:lpstr>
      <vt:lpstr>Enhanced Ack timing issue in standard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802.15.4-2020</dc:title>
  <dc:creator>Khaled Ali</dc:creator>
  <cp:lastModifiedBy>Khaled Ali</cp:lastModifiedBy>
  <cp:revision>14</cp:revision>
  <dcterms:created xsi:type="dcterms:W3CDTF">2021-02-15T17:49:45Z</dcterms:created>
  <dcterms:modified xsi:type="dcterms:W3CDTF">2021-02-15T19:45:38Z</dcterms:modified>
</cp:coreProperties>
</file>