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7" r:id="rId16"/>
    <p:sldId id="990" r:id="rId17"/>
    <p:sldId id="998" r:id="rId18"/>
    <p:sldId id="999" r:id="rId19"/>
    <p:sldId id="993" r:id="rId20"/>
    <p:sldId id="992" r:id="rId21"/>
    <p:sldId id="994" r:id="rId22"/>
    <p:sldId id="256"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70" d="100"/>
          <a:sy n="170" d="100"/>
        </p:scale>
        <p:origin x="150" y="11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December 2020</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doc.:IEEE802.15-21-0102r0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2020</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81568700@epri.webex.com" TargetMode="External"/><Relationship Id="rId2" Type="http://schemas.openxmlformats.org/officeDocument/2006/relationships/hyperlink" Target="https://epri.webex.com/epri/j.php?MTID=ma05c3a7bee9e7e3eb3bf75b7267b3e46"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d7bdf032ab2d522f0c68afd2706f7e5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2021-02-11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February Teleconference</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p:txBody>
      </p:sp>
      <p:sp>
        <p:nvSpPr>
          <p:cNvPr id="4" name="Date Placeholder 3">
            <a:extLst>
              <a:ext uri="{FF2B5EF4-FFF2-40B4-BE49-F238E27FC236}">
                <a16:creationId xmlns:a16="http://schemas.microsoft.com/office/drawing/2014/main" id="{9CA6FBED-3066-4EAD-8B11-452D7A80DF25}"/>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950368-8146-4918-8575-197EE18007AA}"/>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55556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Teleconference</a:t>
            </a:r>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a:t>December 2020</a:t>
            </a:r>
            <a:endParaRPr lang="en-US" dirty="0"/>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sp>
        <p:nvSpPr>
          <p:cNvPr id="11" name="Content Placeholder 10">
            <a:extLst>
              <a:ext uri="{FF2B5EF4-FFF2-40B4-BE49-F238E27FC236}">
                <a16:creationId xmlns:a16="http://schemas.microsoft.com/office/drawing/2014/main" id="{C9C52209-884E-43B1-BC59-E12830564D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January 19th</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lstStyle/>
          <a:p>
            <a:pPr marL="0" fontAlgn="ctr">
              <a:spcBef>
                <a:spcPts val="0"/>
              </a:spcBef>
            </a:pPr>
            <a:r>
              <a:rPr lang="en-US" dirty="0">
                <a:solidFill>
                  <a:srgbClr val="000000"/>
                </a:solidFill>
                <a:latin typeface="Calibri" panose="020F0502020204030204" pitchFamily="34" charset="0"/>
              </a:rPr>
              <a:t>182r10    need to review the E1 use case bandwidth for SCADA/Teleprotection. Decide on a throughput value for single user, more in the 1K – 10Kbps range? </a:t>
            </a:r>
          </a:p>
          <a:p>
            <a:pPr marL="457200" lvl="1" fontAlgn="ctr">
              <a:spcBef>
                <a:spcPts val="0"/>
              </a:spcBef>
            </a:pPr>
            <a:r>
              <a:rPr lang="en-US" dirty="0">
                <a:solidFill>
                  <a:srgbClr val="000000"/>
                </a:solidFill>
                <a:latin typeface="Calibri" panose="020F0502020204030204" pitchFamily="34" charset="0"/>
              </a:rPr>
              <a:t>Aggregated substation communication may in fact be closer to 1 Mbps. </a:t>
            </a:r>
          </a:p>
          <a:p>
            <a:pPr marL="457200" lvl="1" fontAlgn="ctr">
              <a:spcBef>
                <a:spcPts val="0"/>
              </a:spcBef>
            </a:pPr>
            <a:r>
              <a:rPr lang="en-US" dirty="0">
                <a:solidFill>
                  <a:srgbClr val="000000"/>
                </a:solidFill>
                <a:latin typeface="Calibri" panose="020F0502020204030204" pitchFamily="34" charset="0"/>
              </a:rPr>
              <a:t>Categorize throughput into rough ranges, but not set specific numbers.</a:t>
            </a:r>
          </a:p>
          <a:p>
            <a:pPr marL="457200" lvl="1"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Ultimate goal is to help identify if a technical proposal will support the use case.</a:t>
            </a:r>
          </a:p>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20-0182r11 uploaded by </a:t>
            </a:r>
            <a:r>
              <a:rPr lang="en-US" dirty="0" err="1">
                <a:solidFill>
                  <a:srgbClr val="000000"/>
                </a:solidFill>
                <a:latin typeface="Calibri" panose="020F0502020204030204" pitchFamily="34" charset="0"/>
              </a:rPr>
              <a:t>Juha</a:t>
            </a:r>
            <a:r>
              <a:rPr lang="en-US" dirty="0">
                <a:solidFill>
                  <a:srgbClr val="000000"/>
                </a:solidFill>
                <a:latin typeface="Calibri" panose="020F0502020204030204" pitchFamily="34" charset="0"/>
              </a:rPr>
              <a:t>.  </a:t>
            </a:r>
          </a:p>
          <a:p>
            <a:pPr marL="0" fontAlgn="ctr">
              <a:spcBef>
                <a:spcPts val="0"/>
              </a:spcBef>
            </a:pPr>
            <a:r>
              <a:rPr lang="en-US" dirty="0">
                <a:solidFill>
                  <a:srgbClr val="000000"/>
                </a:solidFill>
                <a:latin typeface="Calibri" panose="020F0502020204030204" pitchFamily="34" charset="0"/>
              </a:rPr>
              <a:t>Clean version of SRD uploaded as 21-0097r0</a:t>
            </a:r>
          </a:p>
          <a:p>
            <a:pPr marL="457200" lvl="1" fontAlgn="ctr">
              <a:spcBef>
                <a:spcPts val="0"/>
              </a:spcBef>
            </a:pPr>
            <a:endParaRPr lang="en-US" dirty="0">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A0335493-9CC2-48F5-B217-22A1263803ED}"/>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2C59432-A8C0-476C-9E72-77AF6538CAB3}"/>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4" name="Date Placeholder 3">
            <a:extLst>
              <a:ext uri="{FF2B5EF4-FFF2-40B4-BE49-F238E27FC236}">
                <a16:creationId xmlns:a16="http://schemas.microsoft.com/office/drawing/2014/main" id="{95BEFA65-89D6-4D77-8458-F2AE35D410D6}"/>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D814AD5-ACA2-45DD-B1C5-2C7C694193A1}"/>
              </a:ext>
            </a:extLst>
          </p:cNvPr>
          <p:cNvSpPr>
            <a:spLocks noGrp="1"/>
          </p:cNvSpPr>
          <p:nvPr>
            <p:ph type="sldNum" sz="quarter" idx="12"/>
          </p:nvPr>
        </p:nvSpPr>
        <p:spPr/>
        <p:txBody>
          <a:bodyPr/>
          <a:lstStyle/>
          <a:p>
            <a:r>
              <a:rPr lang="en-US"/>
              <a:t>&lt;#&gt;</a:t>
            </a:r>
            <a:endParaRPr lang="en-US" dirty="0"/>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Tree>
    <p:extLst>
      <p:ext uri="{BB962C8B-B14F-4D97-AF65-F5344CB8AC3E}">
        <p14:creationId xmlns:p14="http://schemas.microsoft.com/office/powerpoint/2010/main" val="65779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178 156 8700  Meeting password: A2Fm4haTK69    </a:t>
            </a:r>
            <a:br>
              <a:rPr lang="en-US" dirty="0"/>
            </a:br>
            <a:br>
              <a:rPr lang="en-US" dirty="0"/>
            </a:br>
            <a:r>
              <a:rPr lang="en-US" dirty="0"/>
              <a:t>Join from a video conferencing system or application</a:t>
            </a:r>
            <a:br>
              <a:rPr lang="en-US" dirty="0"/>
            </a:br>
            <a:r>
              <a:rPr lang="en-US" dirty="0"/>
              <a:t>Dial </a:t>
            </a:r>
            <a:r>
              <a:rPr lang="en-US" u="sng" dirty="0">
                <a:hlinkClick r:id="rId3"/>
              </a:rPr>
              <a:t>1781568700@epri.webex.com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178 156 8700  </a:t>
            </a:r>
            <a:br>
              <a:rPr lang="en-US" dirty="0"/>
            </a:br>
            <a:r>
              <a:rPr lang="en-US" u="sng" dirty="0">
                <a:hlinkClick r:id="rId4"/>
              </a:rPr>
              <a:t>Global call-in numbers</a:t>
            </a:r>
            <a:r>
              <a:rPr lang="en-US" dirty="0"/>
              <a:t>  |  </a:t>
            </a:r>
            <a:r>
              <a:rPr lang="en-US" u="sng" dirty="0">
                <a:hlinkClick r:id="rId5"/>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normAutofit fontScale="90000"/>
          </a:bodyPr>
          <a:lstStyle/>
          <a:p>
            <a:r>
              <a:rPr lang="en-US" dirty="0"/>
              <a:t>Actions coming out of February Teleconference</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endParaRPr lang="en-US" dirty="0">
              <a:solidFill>
                <a:srgbClr val="000000"/>
              </a:solidFill>
              <a:latin typeface="Calibri" panose="020F0502020204030204" pitchFamily="34" charset="0"/>
            </a:endParaRPr>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8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a:t>December 2020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February 11 	11am Pacific, 2pm Eastern</a:t>
            </a:r>
          </a:p>
          <a:p>
            <a:endParaRPr lang="en-US" dirty="0"/>
          </a:p>
          <a:p>
            <a:r>
              <a:rPr lang="en-US"/>
              <a:t>March Plenary</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December 2020</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4082534"/>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25</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Feb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8630</TotalTime>
  <Words>2498</Words>
  <Application>Microsoft Office PowerPoint</Application>
  <PresentationFormat>Widescreen</PresentationFormat>
  <Paragraphs>284</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vt:lpstr>
      <vt:lpstr>TG16t Agenda  Feb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February Teleconference</vt:lpstr>
      <vt:lpstr>Contributions for February Teleconference</vt:lpstr>
      <vt:lpstr>SRD Discussion January 19th</vt:lpstr>
      <vt:lpstr>PowerPoint Presentation</vt:lpstr>
      <vt:lpstr>Development of the SDD</vt:lpstr>
      <vt:lpstr>Discussion on Security Requirements for 802.16t </vt:lpstr>
      <vt:lpstr>Actions coming out of February Teleconference</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259</cp:revision>
  <cp:lastPrinted>1998-02-10T13:28:06Z</cp:lastPrinted>
  <dcterms:created xsi:type="dcterms:W3CDTF">2020-01-06T16:34:14Z</dcterms:created>
  <dcterms:modified xsi:type="dcterms:W3CDTF">2021-02-11T17:17:10Z</dcterms:modified>
</cp:coreProperties>
</file>