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424" r:id="rId3"/>
    <p:sldId id="831" r:id="rId4"/>
    <p:sldId id="754" r:id="rId5"/>
    <p:sldId id="828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gnickel, Volker" initials="JV" lastIdx="1" clrIdx="0">
    <p:extLst>
      <p:ext uri="{19B8F6BF-5375-455C-9EA6-DF929625EA0E}">
        <p15:presenceInfo xmlns:p15="http://schemas.microsoft.com/office/powerpoint/2012/main" userId="S-1-5-21-229799756-4240444915-3125021034-14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40" autoAdjust="0"/>
    <p:restoredTop sz="95409" autoAdjust="0"/>
  </p:normalViewPr>
  <p:slideViewPr>
    <p:cSldViewPr>
      <p:cViewPr varScale="1">
        <p:scale>
          <a:sx n="77" d="100"/>
          <a:sy n="77" d="100"/>
        </p:scale>
        <p:origin x="1108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955" y="-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F6236B3F-AAE8-4343-8D17-1CD4A2A314C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281DCD4-2343-4947-8B75-75553159331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5FB7E5E-1D6C-444E-B0CF-852BD311553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2326AAA-479D-4C15-B355-9FA1B1CC0AD0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2326AAA-479D-4C15-B355-9FA1B1CC0AD0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6602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E91D925-7433-475C-A61E-55A7B7F5E438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72A242-A53C-48B8-8B0E-E0667002279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4177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614C591-0250-4FD0-86F5-39871E39B3E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37059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4DDFCC2-0985-4E8F-BA09-607C30FEBF5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2469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4341813" y="6475413"/>
            <a:ext cx="53657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4469FC-C9DB-4CF7-B72B-A1003E4A38C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64482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A98F26-E5B1-4163-85A5-8AEAB51889DD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0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0F7A2E7-433A-43CF-A125-B9366AA0D2A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61938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25B325D-5BFA-4A21-B14F-52BA7B3163A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54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EBDB450-E4F5-4079-A7A5-BC8B3FCD71E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04968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B6B97E-A131-4E70-B751-6AA28B12AF03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43177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92F502-A117-425F-8C36-321CA96D7F4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7648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92CC3B-7091-4A21-AE18-AF061F98F99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249769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05136A3-916A-4787-9964-0B5266AD54D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573539" y="304026"/>
            <a:ext cx="280846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15-21</a:t>
            </a:r>
            <a:r>
              <a:rPr lang="en-US" sz="1800" b="1" dirty="0" smtClean="0"/>
              <a:t>-087-00-0013</a:t>
            </a:r>
            <a:endParaRPr lang="en-US" altLang="en-US" sz="1800" b="1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0" y="6475413"/>
            <a:ext cx="2600325" cy="2301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096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January 2021</a:t>
            </a:r>
            <a:endParaRPr lang="en-US" altLang="en-US" sz="16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20" r:id="rId1"/>
    <p:sldLayoutId id="2147491221" r:id="rId2"/>
    <p:sldLayoutId id="2147491222" r:id="rId3"/>
    <p:sldLayoutId id="2147491223" r:id="rId4"/>
    <p:sldLayoutId id="2147491224" r:id="rId5"/>
    <p:sldLayoutId id="2147491225" r:id="rId6"/>
    <p:sldLayoutId id="2147491226" r:id="rId7"/>
    <p:sldLayoutId id="2147491227" r:id="rId8"/>
    <p:sldLayoutId id="2147491228" r:id="rId9"/>
    <p:sldLayoutId id="2147491229" r:id="rId10"/>
    <p:sldLayoutId id="214749123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04D58A0-EF71-4C14-B6CC-C21D1250F7F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35138"/>
            <a:ext cx="8077200" cy="1066800"/>
          </a:xfrm>
        </p:spPr>
        <p:txBody>
          <a:bodyPr/>
          <a:lstStyle/>
          <a:p>
            <a:r>
              <a:rPr lang="en-US" altLang="en-US" sz="3000" dirty="0" smtClean="0"/>
              <a:t>IEEE 802.15 TG13 </a:t>
            </a:r>
            <a:br>
              <a:rPr lang="en-US" altLang="en-US" sz="3000" dirty="0" smtClean="0"/>
            </a:br>
            <a:r>
              <a:rPr lang="en-US" altLang="en-US" sz="3000" dirty="0" smtClean="0"/>
              <a:t>Multi-</a:t>
            </a:r>
            <a:r>
              <a:rPr lang="en-US" altLang="en-US" sz="3000" dirty="0" err="1" smtClean="0"/>
              <a:t>Gbit</a:t>
            </a:r>
            <a:r>
              <a:rPr lang="en-US" altLang="en-US" sz="3000" dirty="0" smtClean="0"/>
              <a:t>/s Optical Wireless Communication </a:t>
            </a:r>
            <a:br>
              <a:rPr lang="en-US" altLang="en-US" sz="3000" dirty="0" smtClean="0"/>
            </a:br>
            <a:r>
              <a:rPr lang="en-US" altLang="en-US" sz="3000" dirty="0" smtClean="0"/>
              <a:t>February </a:t>
            </a:r>
            <a:r>
              <a:rPr lang="en-US" altLang="en-US" sz="3000" dirty="0" smtClean="0"/>
              <a:t>2020 CRG </a:t>
            </a:r>
            <a:r>
              <a:rPr lang="en-US" altLang="en-US" sz="3000" dirty="0" smtClean="0"/>
              <a:t>Minutes</a:t>
            </a:r>
            <a:endParaRPr lang="en-US" altLang="en-US" sz="3000" dirty="0" smtClean="0"/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32591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2021-02-01</a:t>
            </a:r>
            <a:endParaRPr lang="en-US" altLang="en-US" sz="2000" b="0" dirty="0" smtClean="0"/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/>
        </p:nvGraphicFramePr>
        <p:xfrm>
          <a:off x="666750" y="4324350"/>
          <a:ext cx="902652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3" name="Document" r:id="rId4" imgW="8239301" imgH="1079612" progId="Word.Document.8">
                  <p:embed/>
                </p:oleObj>
              </mc:Choice>
              <mc:Fallback>
                <p:oleObj name="Document" r:id="rId4" imgW="8239301" imgH="107961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4324350"/>
                        <a:ext cx="902652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37925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sp>
        <p:nvSpPr>
          <p:cNvPr id="1536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Volker Jungnickel (</a:t>
            </a:r>
            <a:r>
              <a:rPr lang="en-US" altLang="en-US" sz="1200" b="0" dirty="0" err="1" smtClean="0"/>
              <a:t>Fraunhofer</a:t>
            </a:r>
            <a:r>
              <a:rPr lang="en-US" altLang="en-US" sz="1200" b="0" dirty="0" smtClean="0"/>
              <a:t> HHI)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83107E0-218B-4453-B106-91E1881773E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/>
              <a:t>This presentation contains the IEEE 802.15 TG13 Multi- </a:t>
            </a:r>
            <a:r>
              <a:rPr lang="en-US" altLang="en-US" dirty="0" err="1"/>
              <a:t>Gbit</a:t>
            </a:r>
            <a:r>
              <a:rPr lang="en-US" altLang="en-US" dirty="0"/>
              <a:t>/s Optical Wireless Communication </a:t>
            </a:r>
            <a:r>
              <a:rPr lang="en-US" altLang="en-US" dirty="0" smtClean="0"/>
              <a:t>CRG Meeting slides for </a:t>
            </a:r>
            <a:r>
              <a:rPr lang="en-US" altLang="en-US" dirty="0" smtClean="0"/>
              <a:t>February 1, 2021.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de-DE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83107E0-218B-4453-B106-91E1881773E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 smtClean="0"/>
              <a:t>Kai </a:t>
            </a:r>
            <a:r>
              <a:rPr lang="en-US" altLang="en-US" dirty="0" smtClean="0"/>
              <a:t>Lennert Bober</a:t>
            </a:r>
          </a:p>
          <a:p>
            <a:pPr algn="just">
              <a:buFontTx/>
              <a:buNone/>
            </a:pPr>
            <a:r>
              <a:rPr lang="en-US" altLang="en-US" dirty="0" smtClean="0"/>
              <a:t>Chong Han</a:t>
            </a:r>
          </a:p>
          <a:p>
            <a:pPr algn="just">
              <a:buFontTx/>
              <a:buNone/>
            </a:pPr>
            <a:r>
              <a:rPr lang="en-US" altLang="en-US" dirty="0" smtClean="0"/>
              <a:t>Volker </a:t>
            </a:r>
            <a:r>
              <a:rPr lang="en-US" altLang="en-US" dirty="0" smtClean="0"/>
              <a:t>Jungnickel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de-DE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 smtClean="0">
                <a:solidFill>
                  <a:schemeClr val="tx2"/>
                </a:solidFill>
              </a:rPr>
              <a:t>Attendance February 1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</p:spTree>
    <p:extLst>
      <p:ext uri="{BB962C8B-B14F-4D97-AF65-F5344CB8AC3E}">
        <p14:creationId xmlns:p14="http://schemas.microsoft.com/office/powerpoint/2010/main" val="154003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8153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GB" dirty="0" smtClean="0"/>
              <a:t> </a:t>
            </a:r>
            <a:r>
              <a:rPr lang="en-GB" dirty="0" smtClean="0"/>
              <a:t> Comment resolution</a:t>
            </a:r>
          </a:p>
          <a:p>
            <a:pPr lvl="1"/>
            <a:r>
              <a:rPr lang="en-GB" sz="1800" dirty="0" smtClean="0"/>
              <a:t>Looking at comments regarding non-beacon enabled MAC</a:t>
            </a:r>
          </a:p>
          <a:p>
            <a:pPr lvl="1"/>
            <a:r>
              <a:rPr lang="en-GB" sz="1800" dirty="0" smtClean="0"/>
              <a:t>Needs several inputs from Chong</a:t>
            </a:r>
          </a:p>
          <a:p>
            <a:pPr lvl="1"/>
            <a:endParaRPr lang="en-GB" sz="1800" dirty="0" smtClean="0"/>
          </a:p>
        </p:txBody>
      </p:sp>
      <p:sp>
        <p:nvSpPr>
          <p:cNvPr id="2969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E92B1CF-42C3-4957-B9D9-3C50DCFDE095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 smtClean="0">
                <a:solidFill>
                  <a:schemeClr val="tx2"/>
                </a:solidFill>
              </a:rPr>
              <a:t>CRG agenda </a:t>
            </a:r>
            <a:r>
              <a:rPr lang="en-US" altLang="en-US" sz="3200" dirty="0" smtClean="0">
                <a:solidFill>
                  <a:schemeClr val="tx2"/>
                </a:solidFill>
              </a:rPr>
              <a:t>Feb. 1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Plan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finalization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TG13 </a:t>
            </a:r>
            <a:r>
              <a:rPr lang="de-DE" dirty="0" err="1" smtClean="0"/>
              <a:t>Spec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2286000"/>
          </a:xfrm>
        </p:spPr>
        <p:txBody>
          <a:bodyPr/>
          <a:lstStyle/>
          <a:p>
            <a:pPr lvl="1"/>
            <a:r>
              <a:rPr lang="de-DE" dirty="0" err="1" smtClean="0"/>
              <a:t>Continue</a:t>
            </a:r>
            <a:r>
              <a:rPr lang="de-DE" dirty="0" smtClean="0"/>
              <a:t> </a:t>
            </a:r>
            <a:r>
              <a:rPr lang="de-DE" dirty="0" err="1" smtClean="0"/>
              <a:t>comment</a:t>
            </a:r>
            <a:r>
              <a:rPr lang="de-DE" dirty="0" smtClean="0"/>
              <a:t> </a:t>
            </a:r>
            <a:r>
              <a:rPr lang="de-DE" dirty="0" err="1" smtClean="0"/>
              <a:t>resolution</a:t>
            </a:r>
            <a:endParaRPr lang="de-DE" dirty="0" smtClean="0"/>
          </a:p>
          <a:p>
            <a:pPr lvl="1"/>
            <a:r>
              <a:rPr lang="de-DE" b="0" dirty="0" smtClean="0"/>
              <a:t>Find </a:t>
            </a:r>
            <a:r>
              <a:rPr lang="de-DE" b="0" dirty="0" err="1" smtClean="0"/>
              <a:t>better</a:t>
            </a:r>
            <a:r>
              <a:rPr lang="de-DE" b="0" dirty="0" smtClean="0"/>
              <a:t> time </a:t>
            </a:r>
            <a:r>
              <a:rPr lang="de-DE" b="0" dirty="0" err="1" smtClean="0"/>
              <a:t>to</a:t>
            </a:r>
            <a:r>
              <a:rPr lang="de-DE" b="0" dirty="0" smtClean="0"/>
              <a:t> </a:t>
            </a:r>
            <a:r>
              <a:rPr lang="de-DE" b="0" dirty="0" err="1" smtClean="0"/>
              <a:t>involve</a:t>
            </a:r>
            <a:r>
              <a:rPr lang="de-DE" b="0" dirty="0" smtClean="0"/>
              <a:t> all CRG </a:t>
            </a:r>
            <a:r>
              <a:rPr lang="de-DE" b="0" dirty="0" err="1" smtClean="0"/>
              <a:t>members</a:t>
            </a:r>
            <a:endParaRPr lang="de-DE" b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474469FC-C9DB-4CF7-B72B-A1003E4A38C5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Volker Jungnickel (Fraunhofer HHI)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920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174</Words>
  <Application>Microsoft Office PowerPoint</Application>
  <PresentationFormat>Bildschirmpräsentation (4:3)</PresentationFormat>
  <Paragraphs>48</Paragraphs>
  <Slides>5</Slides>
  <Notes>4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ＭＳ Ｐゴシック</vt:lpstr>
      <vt:lpstr>ＭＳ Ｐゴシック</vt:lpstr>
      <vt:lpstr>Times New Roman</vt:lpstr>
      <vt:lpstr>802-11-Submission</vt:lpstr>
      <vt:lpstr>Document</vt:lpstr>
      <vt:lpstr>IEEE 802.15 TG13  Multi-Gbit/s Optical Wireless Communication  February 2020 CRG Minutes</vt:lpstr>
      <vt:lpstr>PowerPoint-Präsentation</vt:lpstr>
      <vt:lpstr>PowerPoint-Präsentation</vt:lpstr>
      <vt:lpstr>PowerPoint-Präsentation</vt:lpstr>
      <vt:lpstr>Plan for finalization of TG13 Spec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15-19/0494r0</dc:title>
  <dc:subject>Task Group AY November 2015 Meeting Agenda</dc:subject>
  <dc:creator>Jungnickel, Volker</dc:creator>
  <cp:keywords>July 2019</cp:keywords>
  <cp:lastModifiedBy>Jungnickel, Volker</cp:lastModifiedBy>
  <cp:revision>5639</cp:revision>
  <cp:lastPrinted>2014-11-04T15:04:57Z</cp:lastPrinted>
  <dcterms:created xsi:type="dcterms:W3CDTF">2007-04-17T18:10:23Z</dcterms:created>
  <dcterms:modified xsi:type="dcterms:W3CDTF">2021-02-01T14:00:42Z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