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831" r:id="rId4"/>
    <p:sldId id="754" r:id="rId5"/>
    <p:sldId id="82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77" d="100"/>
          <a:sy n="77" d="100"/>
        </p:scale>
        <p:origin x="11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660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573539" y="304026"/>
            <a:ext cx="28084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15-21</a:t>
            </a:r>
            <a:r>
              <a:rPr lang="en-US" sz="1800" b="1" dirty="0" smtClean="0"/>
              <a:t>-087-00-0013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2021</a:t>
            </a:r>
            <a:endParaRPr lang="en-US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February </a:t>
            </a:r>
            <a:r>
              <a:rPr lang="en-US" altLang="en-US" sz="3000" dirty="0" smtClean="0"/>
              <a:t>2020 CRG </a:t>
            </a:r>
            <a:r>
              <a:rPr lang="en-US" altLang="en-US" sz="3000" dirty="0" smtClean="0"/>
              <a:t>Minutes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2021-02-01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3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CRG Meeting slides for </a:t>
            </a:r>
            <a:r>
              <a:rPr lang="en-US" altLang="en-US" dirty="0" smtClean="0"/>
              <a:t>February 1, 2021.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 smtClean="0"/>
              <a:t>Kai </a:t>
            </a:r>
            <a:r>
              <a:rPr lang="en-US" altLang="en-US" dirty="0" smtClean="0"/>
              <a:t>Lennert Bober</a:t>
            </a:r>
          </a:p>
          <a:p>
            <a:pPr algn="just">
              <a:buFontTx/>
              <a:buNone/>
            </a:pPr>
            <a:r>
              <a:rPr lang="en-US" altLang="en-US" dirty="0" smtClean="0"/>
              <a:t>Chong Han</a:t>
            </a:r>
          </a:p>
          <a:p>
            <a:pPr algn="just">
              <a:buFontTx/>
              <a:buNone/>
            </a:pPr>
            <a:r>
              <a:rPr lang="en-US" altLang="en-US" dirty="0" smtClean="0"/>
              <a:t>Volker </a:t>
            </a:r>
            <a:r>
              <a:rPr lang="en-US" altLang="en-US" dirty="0" smtClean="0"/>
              <a:t>Jungnickel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Attendance February 1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15400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 </a:t>
            </a:r>
            <a:r>
              <a:rPr lang="en-GB" dirty="0" smtClean="0"/>
              <a:t> Comment resolution</a:t>
            </a:r>
          </a:p>
          <a:p>
            <a:pPr lvl="1"/>
            <a:r>
              <a:rPr lang="en-GB" sz="1800" dirty="0" smtClean="0"/>
              <a:t>Looking at comments regarding non-beacon enabled MAC</a:t>
            </a:r>
          </a:p>
          <a:p>
            <a:pPr lvl="1"/>
            <a:r>
              <a:rPr lang="en-GB" sz="1800" dirty="0" smtClean="0"/>
              <a:t>Needs several inputs from Chong</a:t>
            </a:r>
          </a:p>
          <a:p>
            <a:pPr lvl="1"/>
            <a:endParaRPr lang="en-GB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CRG agenda </a:t>
            </a:r>
            <a:r>
              <a:rPr lang="en-US" altLang="en-US" sz="3200" dirty="0" smtClean="0">
                <a:solidFill>
                  <a:schemeClr val="tx2"/>
                </a:solidFill>
              </a:rPr>
              <a:t>Feb. 1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lvl="1"/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 smtClean="0"/>
          </a:p>
          <a:p>
            <a:pPr lvl="1"/>
            <a:r>
              <a:rPr lang="de-DE" b="0" dirty="0" smtClean="0"/>
              <a:t>Find </a:t>
            </a:r>
            <a:r>
              <a:rPr lang="de-DE" b="0" dirty="0" err="1" smtClean="0"/>
              <a:t>better</a:t>
            </a:r>
            <a:r>
              <a:rPr lang="de-DE" b="0" dirty="0" smtClean="0"/>
              <a:t> time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involve</a:t>
            </a:r>
            <a:r>
              <a:rPr lang="de-DE" b="0" dirty="0" smtClean="0"/>
              <a:t> all CRG </a:t>
            </a:r>
            <a:r>
              <a:rPr lang="de-DE" b="0" dirty="0" err="1" smtClean="0"/>
              <a:t>members</a:t>
            </a:r>
            <a:endParaRPr lang="de-DE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174</Words>
  <Application>Microsoft Office PowerPoint</Application>
  <PresentationFormat>Bildschirmpräsentation (4:3)</PresentationFormat>
  <Paragraphs>48</Paragraphs>
  <Slides>5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ＭＳ Ｐゴシック</vt:lpstr>
      <vt:lpstr>ＭＳ Ｐゴシック</vt:lpstr>
      <vt:lpstr>Times New Roman</vt:lpstr>
      <vt:lpstr>802-11-Submission</vt:lpstr>
      <vt:lpstr>Document</vt:lpstr>
      <vt:lpstr>IEEE 802.15 TG13  Multi-Gbit/s Optical Wireless Communication  February 2020 CRG Minutes</vt:lpstr>
      <vt:lpstr>PowerPoint-Präsentation</vt:lpstr>
      <vt:lpstr>PowerPoint-Präsentation</vt:lpstr>
      <vt:lpstr>PowerPoint-Präsentation</vt:lpstr>
      <vt:lpstr>Plan for finalization of TG13 Spec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5639</cp:revision>
  <cp:lastPrinted>2014-11-04T15:04:57Z</cp:lastPrinted>
  <dcterms:created xsi:type="dcterms:W3CDTF">2007-04-17T18:10:23Z</dcterms:created>
  <dcterms:modified xsi:type="dcterms:W3CDTF">2021-02-01T14:00:42Z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