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7"/>
  </p:notesMasterIdLst>
  <p:handoutMasterIdLst>
    <p:handoutMasterId r:id="rId8"/>
  </p:handoutMasterIdLst>
  <p:sldIdLst>
    <p:sldId id="263" r:id="rId2"/>
    <p:sldId id="267" r:id="rId3"/>
    <p:sldId id="269" r:id="rId4"/>
    <p:sldId id="268" r:id="rId5"/>
    <p:sldId id="270" r:id="rId6"/>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00FF"/>
    <a:srgbClr val="00FFFF"/>
    <a:srgbClr val="00FF00"/>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varScale="1">
        <p:scale>
          <a:sx n="67" d="100"/>
          <a:sy n="67" d="100"/>
        </p:scale>
        <p:origin x="1470" y="78"/>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ja-JP"/>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ja-JP"/>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ja-JP"/>
              <a:t>Page </a:t>
            </a:r>
            <a:fld id="{79F9A28A-DB77-4775-B2E2-A1DD527BA933}" type="slidenum">
              <a:rPr lang="en-US" altLang="ja-JP"/>
              <a:pPr/>
              <a:t>‹#›</a:t>
            </a:fld>
            <a:endParaRPr lang="en-US" altLang="ja-JP"/>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r>
              <a:rPr lang="en-US" altLang="ja-JP" sz="120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Tree>
    <p:extLst>
      <p:ext uri="{BB962C8B-B14F-4D97-AF65-F5344CB8AC3E}">
        <p14:creationId xmlns:p14="http://schemas.microsoft.com/office/powerpoint/2010/main" val="182493423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ja-JP"/>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ja-JP"/>
              <a:t>Click to edit Master text styles</a:t>
            </a:r>
          </a:p>
          <a:p>
            <a:pPr lvl="1"/>
            <a:r>
              <a:rPr lang="en-US" altLang="ja-JP"/>
              <a:t>Second level</a:t>
            </a:r>
          </a:p>
          <a:p>
            <a:pPr lvl="2"/>
            <a:r>
              <a:rPr lang="en-US" altLang="ja-JP"/>
              <a:t>Third level</a:t>
            </a:r>
          </a:p>
          <a:p>
            <a:pPr lvl="3"/>
            <a:r>
              <a:rPr lang="en-US" altLang="ja-JP"/>
              <a:t>Fourth level</a:t>
            </a:r>
          </a:p>
          <a:p>
            <a:pPr lvl="4"/>
            <a:r>
              <a:rPr lang="en-US" altLang="ja-JP"/>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ja-JP"/>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ja-JP"/>
              <a:t>Page </a:t>
            </a:r>
            <a:fld id="{8C5DB9EC-F8CF-4223-B88B-EAC89F4A2CEB}" type="slidenum">
              <a:rPr lang="en-US" altLang="ja-JP"/>
              <a:pPr/>
              <a:t>‹#›</a:t>
            </a:fld>
            <a:endParaRPr lang="en-US" altLang="ja-JP"/>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ja-JP"/>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Tree>
    <p:extLst>
      <p:ext uri="{BB962C8B-B14F-4D97-AF65-F5344CB8AC3E}">
        <p14:creationId xmlns:p14="http://schemas.microsoft.com/office/powerpoint/2010/main" val="284954257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lang="en-001" dirty="0"/>
          </a:p>
        </p:txBody>
      </p:sp>
      <p:sp>
        <p:nvSpPr>
          <p:cNvPr id="4" name="ヘッダー プレースホルダー 3"/>
          <p:cNvSpPr>
            <a:spLocks noGrp="1"/>
          </p:cNvSpPr>
          <p:nvPr>
            <p:ph type="hdr" sz="quarter"/>
          </p:nvPr>
        </p:nvSpPr>
        <p:spPr/>
        <p:txBody>
          <a:bodyPr/>
          <a:lstStyle/>
          <a:p>
            <a:r>
              <a:rPr lang="en-US" altLang="ja-JP"/>
              <a:t>doc.: IEEE 802.15-&lt;doc#&gt;</a:t>
            </a:r>
          </a:p>
        </p:txBody>
      </p:sp>
      <p:sp>
        <p:nvSpPr>
          <p:cNvPr id="5" name="日付プレースホルダー 4"/>
          <p:cNvSpPr>
            <a:spLocks noGrp="1"/>
          </p:cNvSpPr>
          <p:nvPr>
            <p:ph type="dt" idx="1"/>
          </p:nvPr>
        </p:nvSpPr>
        <p:spPr/>
        <p:txBody>
          <a:bodyPr/>
          <a:lstStyle/>
          <a:p>
            <a:r>
              <a:rPr lang="en-US" altLang="ja-JP"/>
              <a:t>&lt;month year&gt;</a:t>
            </a:r>
          </a:p>
        </p:txBody>
      </p:sp>
      <p:sp>
        <p:nvSpPr>
          <p:cNvPr id="6" name="フッター プレースホルダー 5"/>
          <p:cNvSpPr>
            <a:spLocks noGrp="1"/>
          </p:cNvSpPr>
          <p:nvPr>
            <p:ph type="ftr" sz="quarter" idx="4"/>
          </p:nvPr>
        </p:nvSpPr>
        <p:spPr/>
        <p:txBody>
          <a:bodyPr/>
          <a:lstStyle/>
          <a:p>
            <a:pPr lvl="4"/>
            <a:r>
              <a:rPr lang="en-US" altLang="ja-JP"/>
              <a:t>&lt;author&gt;, &lt;company&gt;</a:t>
            </a:r>
          </a:p>
        </p:txBody>
      </p:sp>
      <p:sp>
        <p:nvSpPr>
          <p:cNvPr id="7" name="スライド番号プレースホルダー 6"/>
          <p:cNvSpPr>
            <a:spLocks noGrp="1"/>
          </p:cNvSpPr>
          <p:nvPr>
            <p:ph type="sldNum" sz="quarter" idx="5"/>
          </p:nvPr>
        </p:nvSpPr>
        <p:spPr/>
        <p:txBody>
          <a:bodyPr/>
          <a:lstStyle/>
          <a:p>
            <a:r>
              <a:rPr lang="en-US" altLang="ja-JP"/>
              <a:t>Page </a:t>
            </a:r>
            <a:fld id="{8C5DB9EC-F8CF-4223-B88B-EAC89F4A2CEB}" type="slidenum">
              <a:rPr lang="en-US" altLang="ja-JP" smtClean="0"/>
              <a:pPr/>
              <a:t>1</a:t>
            </a:fld>
            <a:endParaRPr lang="en-US" altLang="ja-JP"/>
          </a:p>
        </p:txBody>
      </p:sp>
    </p:spTree>
    <p:extLst>
      <p:ext uri="{BB962C8B-B14F-4D97-AF65-F5344CB8AC3E}">
        <p14:creationId xmlns:p14="http://schemas.microsoft.com/office/powerpoint/2010/main" val="3266659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lvl1pPr>
              <a:defRPr>
                <a:latin typeface="+mn-lt"/>
              </a:defRPr>
            </a:lvl1pPr>
          </a:lstStyle>
          <a:p>
            <a:r>
              <a:rPr lang="ja-JP" altLang="en-US" dirty="0"/>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dirty="0"/>
              <a:t>マスター サブタイトルの書式設定</a:t>
            </a:r>
          </a:p>
        </p:txBody>
      </p:sp>
      <p:sp>
        <p:nvSpPr>
          <p:cNvPr id="6" name="スライド番号プレースホルダー 5"/>
          <p:cNvSpPr>
            <a:spLocks noGrp="1"/>
          </p:cNvSpPr>
          <p:nvPr>
            <p:ph type="sldNum" sz="quarter" idx="12"/>
          </p:nvPr>
        </p:nvSpPr>
        <p:spPr/>
        <p:txBody>
          <a:bodyPr/>
          <a:lstStyle>
            <a:lvl1pPr>
              <a:defRPr/>
            </a:lvl1pPr>
          </a:lstStyle>
          <a:p>
            <a:r>
              <a:rPr lang="en-US" altLang="ja-JP"/>
              <a:t>Slide </a:t>
            </a:r>
            <a:fld id="{1EFF7E22-6222-4DB0-ACB6-8736BA83EEE4}" type="slidenum">
              <a:rPr lang="en-US" altLang="ja-JP"/>
              <a:pPr/>
              <a:t>‹#›</a:t>
            </a:fld>
            <a:endParaRPr lang="en-US" altLang="ja-JP"/>
          </a:p>
        </p:txBody>
      </p:sp>
      <p:sp>
        <p:nvSpPr>
          <p:cNvPr id="9" name="Rectangle 5">
            <a:extLst>
              <a:ext uri="{FF2B5EF4-FFF2-40B4-BE49-F238E27FC236}">
                <a16:creationId xmlns:a16="http://schemas.microsoft.com/office/drawing/2014/main" id="{6DAB10A3-B74E-4009-8522-80EACBB6775D}"/>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a:t>Takashi Kuramochi, LAPIS TECHNOLOGY</a:t>
            </a:r>
            <a:endParaRPr lang="en-US" altLang="ja-JP" dirty="0"/>
          </a:p>
        </p:txBody>
      </p:sp>
      <p:sp>
        <p:nvSpPr>
          <p:cNvPr id="7" name="Rectangle 4">
            <a:extLst>
              <a:ext uri="{FF2B5EF4-FFF2-40B4-BE49-F238E27FC236}">
                <a16:creationId xmlns:a16="http://schemas.microsoft.com/office/drawing/2014/main" id="{8033A20D-1248-41DF-B483-0490CDC45063}"/>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001" altLang="ja-JP"/>
              <a:t>&lt;March,2021&gt;</a:t>
            </a:r>
            <a:endParaRPr lang="en-US" altLang="ja-JP" dirty="0"/>
          </a:p>
        </p:txBody>
      </p:sp>
    </p:spTree>
    <p:extLst>
      <p:ext uri="{BB962C8B-B14F-4D97-AF65-F5344CB8AC3E}">
        <p14:creationId xmlns:p14="http://schemas.microsoft.com/office/powerpoint/2010/main" val="21304633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atin typeface="+mn-lt"/>
              </a:defRPr>
            </a:lvl1pPr>
          </a:lstStyle>
          <a:p>
            <a:r>
              <a:rPr lang="ja-JP" altLang="en-US" dirty="0"/>
              <a:t>マスター タイトルの書式設定</a:t>
            </a:r>
          </a:p>
        </p:txBody>
      </p:sp>
      <p:sp>
        <p:nvSpPr>
          <p:cNvPr id="3" name="コンテンツ プレースホルダー 2"/>
          <p:cNvSpPr>
            <a:spLocks noGrp="1"/>
          </p:cNvSpPr>
          <p:nvPr>
            <p:ph idx="1"/>
          </p:nvPr>
        </p:nvSpPr>
        <p:spPr/>
        <p:txBody>
          <a:bodyPr/>
          <a:lstStyle>
            <a:lvl1pPr>
              <a:defRPr sz="2000">
                <a:latin typeface="+mn-lt"/>
              </a:defRPr>
            </a:lvl1pPr>
            <a:lvl2pPr>
              <a:defRPr sz="1800">
                <a:latin typeface="+mn-lt"/>
              </a:defRPr>
            </a:lvl2pPr>
            <a:lvl3pPr>
              <a:defRPr sz="1600">
                <a:latin typeface="+mn-lt"/>
              </a:defRPr>
            </a:lvl3pPr>
            <a:lvl4pPr>
              <a:defRPr sz="1400">
                <a:latin typeface="+mn-lt"/>
              </a:defRPr>
            </a:lvl4pPr>
            <a:lvl5pPr>
              <a:defRPr sz="1200">
                <a:latin typeface="+mn-lt"/>
              </a:defRPr>
            </a:lvl5p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p>
        </p:txBody>
      </p:sp>
      <p:sp>
        <p:nvSpPr>
          <p:cNvPr id="6" name="スライド番号プレースホルダー 5"/>
          <p:cNvSpPr>
            <a:spLocks noGrp="1"/>
          </p:cNvSpPr>
          <p:nvPr>
            <p:ph type="sldNum" sz="quarter" idx="12"/>
          </p:nvPr>
        </p:nvSpPr>
        <p:spPr/>
        <p:txBody>
          <a:bodyPr/>
          <a:lstStyle>
            <a:lvl1pPr>
              <a:defRPr/>
            </a:lvl1pPr>
          </a:lstStyle>
          <a:p>
            <a:r>
              <a:rPr lang="en-US" altLang="ja-JP"/>
              <a:t>Slide </a:t>
            </a:r>
            <a:fld id="{A6DDE607-0C69-4706-A6D7-4AC89CFAEDDB}" type="slidenum">
              <a:rPr lang="en-US" altLang="ja-JP"/>
              <a:pPr/>
              <a:t>‹#›</a:t>
            </a:fld>
            <a:endParaRPr lang="en-US" altLang="ja-JP"/>
          </a:p>
        </p:txBody>
      </p:sp>
      <p:sp>
        <p:nvSpPr>
          <p:cNvPr id="9" name="Rectangle 5">
            <a:extLst>
              <a:ext uri="{FF2B5EF4-FFF2-40B4-BE49-F238E27FC236}">
                <a16:creationId xmlns:a16="http://schemas.microsoft.com/office/drawing/2014/main" id="{77C473BD-E53A-457F-A92B-D8BDFF79E1F1}"/>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a:t>Takashi Kuramochi, LAPIS TECHNOLOGY</a:t>
            </a:r>
            <a:endParaRPr lang="en-US" altLang="ja-JP" dirty="0"/>
          </a:p>
        </p:txBody>
      </p:sp>
      <p:sp>
        <p:nvSpPr>
          <p:cNvPr id="7" name="Rectangle 4">
            <a:extLst>
              <a:ext uri="{FF2B5EF4-FFF2-40B4-BE49-F238E27FC236}">
                <a16:creationId xmlns:a16="http://schemas.microsoft.com/office/drawing/2014/main" id="{6BEEBE43-5925-446F-B73C-934D857372A4}"/>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001" altLang="ja-JP"/>
              <a:t>&lt;March,2021&gt;</a:t>
            </a:r>
            <a:endParaRPr lang="en-US" altLang="ja-JP" dirty="0"/>
          </a:p>
        </p:txBody>
      </p:sp>
    </p:spTree>
    <p:extLst>
      <p:ext uri="{BB962C8B-B14F-4D97-AF65-F5344CB8AC3E}">
        <p14:creationId xmlns:p14="http://schemas.microsoft.com/office/powerpoint/2010/main" val="5624533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5" name="スライド番号プレースホルダー 4"/>
          <p:cNvSpPr>
            <a:spLocks noGrp="1"/>
          </p:cNvSpPr>
          <p:nvPr>
            <p:ph type="sldNum" sz="quarter" idx="12"/>
          </p:nvPr>
        </p:nvSpPr>
        <p:spPr/>
        <p:txBody>
          <a:bodyPr/>
          <a:lstStyle>
            <a:lvl1pPr>
              <a:defRPr/>
            </a:lvl1pPr>
          </a:lstStyle>
          <a:p>
            <a:r>
              <a:rPr lang="en-US" altLang="ja-JP"/>
              <a:t>Slide </a:t>
            </a:r>
            <a:fld id="{BA69503D-1488-4314-8F51-45A19E142FA5}" type="slidenum">
              <a:rPr lang="en-US" altLang="ja-JP"/>
              <a:pPr/>
              <a:t>‹#›</a:t>
            </a:fld>
            <a:endParaRPr lang="en-US" altLang="ja-JP"/>
          </a:p>
        </p:txBody>
      </p:sp>
      <p:sp>
        <p:nvSpPr>
          <p:cNvPr id="8" name="Rectangle 5">
            <a:extLst>
              <a:ext uri="{FF2B5EF4-FFF2-40B4-BE49-F238E27FC236}">
                <a16:creationId xmlns:a16="http://schemas.microsoft.com/office/drawing/2014/main" id="{CDD64D37-4871-4F49-A15B-BF3D6ECC71AA}"/>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a:t>Takashi Kuramochi, LAPIS TECHNOLOGY</a:t>
            </a:r>
            <a:endParaRPr lang="en-US" altLang="ja-JP" dirty="0"/>
          </a:p>
        </p:txBody>
      </p:sp>
      <p:sp>
        <p:nvSpPr>
          <p:cNvPr id="6" name="Rectangle 4">
            <a:extLst>
              <a:ext uri="{FF2B5EF4-FFF2-40B4-BE49-F238E27FC236}">
                <a16:creationId xmlns:a16="http://schemas.microsoft.com/office/drawing/2014/main" id="{294C06EF-5DBD-4A17-9274-F076832BDE3C}"/>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001" altLang="ja-JP"/>
              <a:t>&lt;March,2021&gt;</a:t>
            </a:r>
            <a:endParaRPr lang="en-US" altLang="ja-JP" dirty="0"/>
          </a:p>
        </p:txBody>
      </p:sp>
    </p:spTree>
    <p:extLst>
      <p:ext uri="{BB962C8B-B14F-4D97-AF65-F5344CB8AC3E}">
        <p14:creationId xmlns:p14="http://schemas.microsoft.com/office/powerpoint/2010/main" val="33152022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lvl1pPr>
              <a:defRPr/>
            </a:lvl1pPr>
          </a:lstStyle>
          <a:p>
            <a:r>
              <a:rPr lang="en-US" altLang="ja-JP" dirty="0"/>
              <a:t>Slide </a:t>
            </a:r>
            <a:fld id="{EED9155A-5036-44B5-A27C-97F620582CD6}" type="slidenum">
              <a:rPr lang="en-US" altLang="ja-JP"/>
              <a:pPr/>
              <a:t>‹#›</a:t>
            </a:fld>
            <a:endParaRPr lang="en-US" altLang="ja-JP" dirty="0"/>
          </a:p>
        </p:txBody>
      </p:sp>
      <p:sp>
        <p:nvSpPr>
          <p:cNvPr id="6" name="Rectangle 4">
            <a:extLst>
              <a:ext uri="{FF2B5EF4-FFF2-40B4-BE49-F238E27FC236}">
                <a16:creationId xmlns:a16="http://schemas.microsoft.com/office/drawing/2014/main" id="{A6E3FB69-BB12-49B9-A697-710D607BDCD9}"/>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001" altLang="ja-JP"/>
              <a:t>&lt;March,2021&gt;</a:t>
            </a:r>
            <a:endParaRPr lang="en-US" altLang="ja-JP" dirty="0"/>
          </a:p>
        </p:txBody>
      </p:sp>
      <p:sp>
        <p:nvSpPr>
          <p:cNvPr id="7" name="Rectangle 5">
            <a:extLst>
              <a:ext uri="{FF2B5EF4-FFF2-40B4-BE49-F238E27FC236}">
                <a16:creationId xmlns:a16="http://schemas.microsoft.com/office/drawing/2014/main" id="{34BDF3CA-DAB7-414F-92BD-11A4C10454DB}"/>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a:t>Takashi Kuramochi, LAPIS TECHNOLOGY</a:t>
            </a:r>
            <a:endParaRPr lang="en-US" altLang="ja-JP" dirty="0"/>
          </a:p>
        </p:txBody>
      </p:sp>
    </p:spTree>
    <p:extLst>
      <p:ext uri="{BB962C8B-B14F-4D97-AF65-F5344CB8AC3E}">
        <p14:creationId xmlns:p14="http://schemas.microsoft.com/office/powerpoint/2010/main" val="74376527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ja-JP" altLang="en-US" dirty="0"/>
              <a:t>マスター タイトルの書式設定</a:t>
            </a:r>
            <a:endParaRPr lang="en-US" altLang="ja-JP" dirty="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altLang="ja-JP" dirty="0"/>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001" altLang="ja-JP"/>
              <a:t>&lt;March,2021&gt;</a:t>
            </a:r>
            <a:endParaRPr lang="en-US" altLang="ja-JP" dirty="0"/>
          </a:p>
        </p:txBody>
      </p:sp>
      <p:sp>
        <p:nvSpPr>
          <p:cNvPr id="1029" name="Rectangle 5"/>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a:t>Takashi Kuramochi, LAPIS TECHNOLOGY</a:t>
            </a:r>
            <a:endParaRPr lang="en-US" altLang="ja-JP" dirty="0"/>
          </a:p>
        </p:txBody>
      </p:sp>
      <p:sp>
        <p:nvSpPr>
          <p:cNvPr id="1030" name="Rectangle 6"/>
          <p:cNvSpPr>
            <a:spLocks noGrp="1" noChangeArrowheads="1"/>
          </p:cNvSpPr>
          <p:nvPr>
            <p:ph type="sldNum" sz="quarter" idx="4"/>
          </p:nvPr>
        </p:nvSpPr>
        <p:spPr bwMode="auto">
          <a:xfrm>
            <a:off x="4324766" y="6475413"/>
            <a:ext cx="57067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atin typeface="+mn-lt"/>
                <a:ea typeface="ＭＳ Ｐゴシック" charset="-128"/>
              </a:defRPr>
            </a:lvl1pPr>
          </a:lstStyle>
          <a:p>
            <a:r>
              <a:rPr lang="en-US" altLang="ja-JP"/>
              <a:t>Slide </a:t>
            </a:r>
            <a:fld id="{9819B43E-2904-41A5-B100-099F936EB7A4}" type="slidenum">
              <a:rPr lang="en-US" altLang="ja-JP" smtClean="0"/>
              <a:pPr/>
              <a:t>‹#›</a:t>
            </a:fld>
            <a:endParaRPr lang="en-US" altLang="ja-JP"/>
          </a:p>
        </p:txBody>
      </p:sp>
      <p:sp>
        <p:nvSpPr>
          <p:cNvPr id="1031" name="Rectangle 7"/>
          <p:cNvSpPr>
            <a:spLocks noChangeArrowheads="1"/>
          </p:cNvSpPr>
          <p:nvPr/>
        </p:nvSpPr>
        <p:spPr bwMode="auto">
          <a:xfrm>
            <a:off x="2339752" y="394156"/>
            <a:ext cx="6118448"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ja-JP" sz="1400" b="1" dirty="0">
                <a:latin typeface="+mn-lt"/>
                <a:ea typeface="ＭＳ Ｐゴシック" charset="-128"/>
              </a:rPr>
              <a:t>doc.: IEEE 802.15-21-0086-03-04aa</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latin typeface="+mn-lt"/>
            </a:endParaRPr>
          </a:p>
        </p:txBody>
      </p:sp>
      <p:sp>
        <p:nvSpPr>
          <p:cNvPr id="1033" name="Rectangle 9"/>
          <p:cNvSpPr>
            <a:spLocks noChangeArrowheads="1"/>
          </p:cNvSpPr>
          <p:nvPr/>
        </p:nvSpPr>
        <p:spPr bwMode="auto">
          <a:xfrm>
            <a:off x="685800" y="6475413"/>
            <a:ext cx="1221904"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r>
              <a:rPr lang="en-US" altLang="ja-JP" dirty="0">
                <a:latin typeface="+mn-lt"/>
                <a:ea typeface="ＭＳ Ｐゴシック" charset="-128"/>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latin typeface="+mn-lt"/>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4" r:id="rId3"/>
    <p:sldLayoutId id="2147483655" r:id="rId4"/>
  </p:sldLayoutIdLst>
  <p:hf hdr="0"/>
  <p:txStyles>
    <p:titleStyle>
      <a:lvl1pPr algn="ctr" rtl="0" eaLnBrk="1" fontAlgn="base" hangingPunct="1">
        <a:spcBef>
          <a:spcPct val="0"/>
        </a:spcBef>
        <a:spcAft>
          <a:spcPct val="0"/>
        </a:spcAft>
        <a:defRPr kumimoji="1" sz="3600">
          <a:solidFill>
            <a:schemeClr val="tx2"/>
          </a:solidFill>
          <a:latin typeface="+mn-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スライド番号プレースホルダー 5"/>
          <p:cNvSpPr>
            <a:spLocks noGrp="1"/>
          </p:cNvSpPr>
          <p:nvPr>
            <p:ph type="sldNum" sz="quarter" idx="12"/>
          </p:nvPr>
        </p:nvSpPr>
        <p:spPr/>
        <p:txBody>
          <a:bodyPr/>
          <a:lstStyle/>
          <a:p>
            <a:r>
              <a:rPr lang="en-US" altLang="ja-JP"/>
              <a:t>Slide </a:t>
            </a:r>
            <a:fld id="{A6DDE607-0C69-4706-A6D7-4AC89CFAEDDB}" type="slidenum">
              <a:rPr lang="en-US" altLang="ja-JP" smtClean="0"/>
              <a:pPr/>
              <a:t>1</a:t>
            </a:fld>
            <a:endParaRPr lang="en-US" altLang="ja-JP"/>
          </a:p>
        </p:txBody>
      </p:sp>
      <p:sp>
        <p:nvSpPr>
          <p:cNvPr id="7" name="Rectangle 3"/>
          <p:cNvSpPr>
            <a:spLocks noChangeArrowheads="1"/>
          </p:cNvSpPr>
          <p:nvPr/>
        </p:nvSpPr>
        <p:spPr bwMode="auto">
          <a:xfrm>
            <a:off x="152400" y="609600"/>
            <a:ext cx="8991600" cy="44627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ja-JP" sz="1800" b="1" u="sng" dirty="0">
                <a:effectLst>
                  <a:outerShdw blurRad="38100" dist="38100" dir="2700000" algn="tl">
                    <a:srgbClr val="C0C0C0"/>
                  </a:outerShdw>
                </a:effectLst>
                <a:ea typeface="ＭＳ Ｐゴシック" charset="-128"/>
              </a:rPr>
              <a:t>Project: IEEE P802.15 Working Group for Wireless Personal Area Networks (WPANs)</a:t>
            </a:r>
            <a:endParaRPr lang="en-US" altLang="ja-JP" sz="1600" b="1" dirty="0">
              <a:ea typeface="ＭＳ Ｐゴシック" charset="-128"/>
            </a:endParaRPr>
          </a:p>
          <a:p>
            <a:endParaRPr lang="en-US" altLang="ja-JP" sz="1600" dirty="0">
              <a:ea typeface="ＭＳ Ｐゴシック" charset="-128"/>
            </a:endParaRPr>
          </a:p>
          <a:p>
            <a:r>
              <a:rPr lang="en-US" altLang="ja-JP" sz="1600" b="1" dirty="0">
                <a:ea typeface="ＭＳ Ｐゴシック" charset="-128"/>
              </a:rPr>
              <a:t>Submission Title:</a:t>
            </a:r>
            <a:r>
              <a:rPr lang="en-US" altLang="ja-JP" sz="1600" dirty="0">
                <a:ea typeface="ＭＳ Ｐゴシック" charset="-128"/>
              </a:rPr>
              <a:t> </a:t>
            </a:r>
            <a:r>
              <a:rPr lang="en-US" altLang="ja-JP" sz="1600">
                <a:ea typeface="ＭＳ Ｐゴシック" charset="-128"/>
              </a:rPr>
              <a:t>[</a:t>
            </a:r>
            <a:r>
              <a:rPr lang="en-US" altLang="ja-JP" sz="1600" b="1">
                <a:ea typeface="ＭＳ Ｐゴシック" charset="-128"/>
              </a:rPr>
              <a:t>Ballot and CRG </a:t>
            </a:r>
            <a:r>
              <a:rPr lang="en-US" altLang="ja-JP" sz="1600" b="1" dirty="0">
                <a:ea typeface="ＭＳ Ｐゴシック" charset="-128"/>
              </a:rPr>
              <a:t>motion for the draft]</a:t>
            </a:r>
            <a:r>
              <a:rPr lang="en-US" altLang="ja-JP" sz="1600" dirty="0">
                <a:ea typeface="ＭＳ Ｐゴシック" charset="-128"/>
              </a:rPr>
              <a:t>	</a:t>
            </a:r>
          </a:p>
          <a:p>
            <a:r>
              <a:rPr lang="en-US" altLang="ja-JP" sz="1600" b="1" dirty="0">
                <a:ea typeface="ＭＳ Ｐゴシック" charset="-128"/>
              </a:rPr>
              <a:t>Date Submitted: [16</a:t>
            </a:r>
            <a:r>
              <a:rPr lang="en-US" altLang="ja-JP" sz="1600" b="1" baseline="30000" dirty="0">
                <a:ea typeface="ＭＳ Ｐゴシック" charset="-128"/>
              </a:rPr>
              <a:t>th</a:t>
            </a:r>
            <a:r>
              <a:rPr lang="en-US" altLang="ja-JP" sz="1600" b="1" dirty="0">
                <a:ea typeface="ＭＳ Ｐゴシック" charset="-128"/>
              </a:rPr>
              <a:t>  March,2021]</a:t>
            </a:r>
            <a:r>
              <a:rPr lang="en-US" altLang="ja-JP" sz="1600" dirty="0">
                <a:ea typeface="ＭＳ Ｐゴシック" charset="-128"/>
              </a:rPr>
              <a:t>	</a:t>
            </a:r>
          </a:p>
          <a:p>
            <a:r>
              <a:rPr lang="en-US" altLang="ja-JP" sz="1600" b="1" dirty="0">
                <a:ea typeface="ＭＳ Ｐゴシック" charset="-128"/>
              </a:rPr>
              <a:t>Source:</a:t>
            </a:r>
            <a:r>
              <a:rPr lang="en-US" altLang="ja-JP" sz="1600" dirty="0">
                <a:ea typeface="ＭＳ Ｐゴシック" charset="-128"/>
              </a:rPr>
              <a:t> [</a:t>
            </a:r>
            <a:r>
              <a:rPr lang="en-US" altLang="ja-JP" sz="1600" b="1" dirty="0">
                <a:ea typeface="ＭＳ Ｐゴシック" charset="-128"/>
              </a:rPr>
              <a:t>Takashi </a:t>
            </a:r>
            <a:r>
              <a:rPr lang="en-US" altLang="ja-JP" sz="1600" b="1" dirty="0" err="1">
                <a:ea typeface="ＭＳ Ｐゴシック" charset="-128"/>
              </a:rPr>
              <a:t>Kuramochi</a:t>
            </a:r>
            <a:r>
              <a:rPr lang="en-US" altLang="ja-JP" sz="1600" dirty="0">
                <a:ea typeface="ＭＳ Ｐゴシック" charset="-128"/>
              </a:rPr>
              <a:t>] Company [</a:t>
            </a:r>
            <a:r>
              <a:rPr lang="en-US" altLang="ja-JP" sz="1600" b="1" dirty="0">
                <a:ea typeface="ＭＳ Ｐゴシック" charset="-128"/>
              </a:rPr>
              <a:t>LAPIS TECHNOLOGY</a:t>
            </a:r>
            <a:r>
              <a:rPr lang="en-US" altLang="ja-JP" sz="1600" dirty="0">
                <a:ea typeface="ＭＳ Ｐゴシック" charset="-128"/>
              </a:rPr>
              <a:t>]</a:t>
            </a:r>
          </a:p>
          <a:p>
            <a:r>
              <a:rPr lang="en-US" altLang="ja-JP" sz="1600" dirty="0">
                <a:ea typeface="ＭＳ Ｐゴシック" charset="-128"/>
              </a:rPr>
              <a:t>Address [</a:t>
            </a:r>
            <a:r>
              <a:rPr lang="en-US" altLang="ja-JP" sz="1600" b="1" dirty="0">
                <a:ea typeface="ＭＳ Ｐゴシック" charset="-128"/>
              </a:rPr>
              <a:t>2-4-8 </a:t>
            </a:r>
            <a:r>
              <a:rPr lang="en-US" altLang="ja-JP" sz="1600" b="1" dirty="0" err="1">
                <a:ea typeface="ＭＳ Ｐゴシック" charset="-128"/>
              </a:rPr>
              <a:t>Shinyokohama,Kouhoku-ku,Yokohama</a:t>
            </a:r>
            <a:r>
              <a:rPr lang="en-US" altLang="ja-JP" sz="1600" b="1" dirty="0">
                <a:ea typeface="ＭＳ Ｐゴシック" charset="-128"/>
              </a:rPr>
              <a:t> 222-8575 Japan</a:t>
            </a:r>
            <a:r>
              <a:rPr lang="en-US" altLang="ja-JP" sz="1600" dirty="0">
                <a:ea typeface="ＭＳ Ｐゴシック" charset="-128"/>
              </a:rPr>
              <a:t>]</a:t>
            </a:r>
          </a:p>
          <a:p>
            <a:r>
              <a:rPr lang="en-US" altLang="ja-JP" sz="1600" dirty="0">
                <a:ea typeface="ＭＳ Ｐゴシック" charset="-128"/>
              </a:rPr>
              <a:t>Voice:[</a:t>
            </a:r>
            <a:r>
              <a:rPr lang="en-US" altLang="ja-JP" sz="1600" b="1" dirty="0"/>
              <a:t>+81-45-476-9295</a:t>
            </a:r>
            <a:r>
              <a:rPr lang="en-US" altLang="ja-JP" sz="1600" dirty="0">
                <a:ea typeface="ＭＳ Ｐゴシック" charset="-128"/>
              </a:rPr>
              <a:t>], FAX: [], E-Mail:[</a:t>
            </a:r>
            <a:r>
              <a:rPr lang="en-US" altLang="ja-JP" sz="1600" b="1" dirty="0">
                <a:ea typeface="ＭＳ Ｐゴシック" charset="-128"/>
              </a:rPr>
              <a:t>kuramochi722@dsn.lapis-semi.com</a:t>
            </a:r>
            <a:r>
              <a:rPr lang="en-US" altLang="ja-JP" sz="1600" dirty="0">
                <a:ea typeface="ＭＳ Ｐゴシック" charset="-128"/>
              </a:rPr>
              <a:t>]	</a:t>
            </a:r>
          </a:p>
          <a:p>
            <a:pPr>
              <a:spcBef>
                <a:spcPts val="600"/>
              </a:spcBef>
              <a:spcAft>
                <a:spcPts val="600"/>
              </a:spcAft>
            </a:pPr>
            <a:r>
              <a:rPr lang="en-US" altLang="ja-JP" sz="1600" b="1" dirty="0">
                <a:ea typeface="ＭＳ Ｐゴシック" charset="-128"/>
              </a:rPr>
              <a:t>Re:</a:t>
            </a:r>
            <a:r>
              <a:rPr lang="en-US" altLang="ja-JP" sz="1600" dirty="0">
                <a:ea typeface="ＭＳ Ｐゴシック" charset="-128"/>
              </a:rPr>
              <a:t> []</a:t>
            </a:r>
            <a:br>
              <a:rPr lang="en-US" altLang="ja-JP" dirty="0">
                <a:ea typeface="ＭＳ Ｐゴシック" charset="-128"/>
              </a:rPr>
            </a:br>
            <a:r>
              <a:rPr lang="en-US" altLang="ja-JP" sz="1600" b="1" dirty="0">
                <a:ea typeface="ＭＳ Ｐゴシック" charset="-128"/>
              </a:rPr>
              <a:t>Abstract:</a:t>
            </a:r>
            <a:r>
              <a:rPr lang="en-US" altLang="ja-JP" sz="1600" dirty="0">
                <a:ea typeface="ＭＳ Ｐゴシック" charset="-128"/>
              </a:rPr>
              <a:t>	[</a:t>
            </a:r>
            <a:r>
              <a:rPr lang="en-US" altLang="ja-JP" sz="1600" b="1" dirty="0">
                <a:ea typeface="ＭＳ Ｐゴシック" charset="-128"/>
              </a:rPr>
              <a:t>Motion text]</a:t>
            </a:r>
            <a:br>
              <a:rPr lang="en-US" altLang="ja-JP" sz="1600" dirty="0">
                <a:ea typeface="ＭＳ Ｐゴシック" charset="-128"/>
              </a:rPr>
            </a:br>
            <a:r>
              <a:rPr lang="en-US" altLang="ja-JP" sz="1600" b="1" dirty="0">
                <a:ea typeface="ＭＳ Ｐゴシック" charset="-128"/>
              </a:rPr>
              <a:t>Purpose:</a:t>
            </a:r>
            <a:r>
              <a:rPr lang="en-US" altLang="ja-JP" sz="1600" dirty="0">
                <a:ea typeface="ＭＳ Ｐゴシック" charset="-128"/>
              </a:rPr>
              <a:t>	[To enable voting for Working Group Letter Ballot circulation and To request the formation of a Comment Resolution Group(CRG)]</a:t>
            </a:r>
          </a:p>
          <a:p>
            <a:r>
              <a:rPr lang="en-US" altLang="ja-JP" sz="1600" b="1" dirty="0">
                <a:ea typeface="ＭＳ Ｐゴシック" charset="-128"/>
              </a:rPr>
              <a:t>Notice:</a:t>
            </a:r>
            <a:r>
              <a:rPr lang="en-US" altLang="ja-JP" sz="1600" dirty="0">
                <a:ea typeface="ＭＳ Ｐゴシック"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ja-JP" sz="1600" b="1" dirty="0">
                <a:ea typeface="ＭＳ Ｐゴシック" charset="-128"/>
              </a:rPr>
              <a:t>Release:</a:t>
            </a:r>
            <a:r>
              <a:rPr lang="en-US" altLang="ja-JP" sz="1600" dirty="0">
                <a:ea typeface="ＭＳ Ｐゴシック" charset="-128"/>
              </a:rPr>
              <a:t>	The contributor acknowledges and accepts that this contribution becomes the property of IEEE and may be made publicly available by P802.15.	</a:t>
            </a:r>
          </a:p>
        </p:txBody>
      </p:sp>
      <p:sp>
        <p:nvSpPr>
          <p:cNvPr id="11" name="Rectangle 5">
            <a:extLst>
              <a:ext uri="{FF2B5EF4-FFF2-40B4-BE49-F238E27FC236}">
                <a16:creationId xmlns:a16="http://schemas.microsoft.com/office/drawing/2014/main" id="{80794F71-E34B-403A-8FCA-E9651C1F57B5}"/>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a:t>Takashi Kuramochi, LAPIS TECHNOLOGY</a:t>
            </a:r>
            <a:endParaRPr lang="en-US" altLang="ja-JP" dirty="0"/>
          </a:p>
        </p:txBody>
      </p:sp>
      <p:sp>
        <p:nvSpPr>
          <p:cNvPr id="2" name="日付プレースホルダー 1">
            <a:extLst>
              <a:ext uri="{FF2B5EF4-FFF2-40B4-BE49-F238E27FC236}">
                <a16:creationId xmlns:a16="http://schemas.microsoft.com/office/drawing/2014/main" id="{31145374-EA17-4B0D-9B9C-75A515CF638C}"/>
              </a:ext>
            </a:extLst>
          </p:cNvPr>
          <p:cNvSpPr>
            <a:spLocks noGrp="1"/>
          </p:cNvSpPr>
          <p:nvPr>
            <p:ph type="dt" sz="half" idx="2"/>
          </p:nvPr>
        </p:nvSpPr>
        <p:spPr/>
        <p:txBody>
          <a:bodyPr/>
          <a:lstStyle/>
          <a:p>
            <a:r>
              <a:rPr lang="en-001" altLang="ja-JP"/>
              <a:t>&lt;March,2021&gt;</a:t>
            </a:r>
            <a:endParaRPr lang="en-US" altLang="ja-JP" dirty="0"/>
          </a:p>
        </p:txBody>
      </p:sp>
    </p:spTree>
    <p:extLst>
      <p:ext uri="{BB962C8B-B14F-4D97-AF65-F5344CB8AC3E}">
        <p14:creationId xmlns:p14="http://schemas.microsoft.com/office/powerpoint/2010/main" val="37925695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6556AC44-5564-4ED7-8B40-CC4A51481AE7}"/>
              </a:ext>
            </a:extLst>
          </p:cNvPr>
          <p:cNvSpPr>
            <a:spLocks noGrp="1"/>
          </p:cNvSpPr>
          <p:nvPr>
            <p:ph type="sldNum" sz="quarter" idx="12"/>
          </p:nvPr>
        </p:nvSpPr>
        <p:spPr/>
        <p:txBody>
          <a:bodyPr/>
          <a:lstStyle/>
          <a:p>
            <a:r>
              <a:rPr lang="en-US" altLang="ja-JP"/>
              <a:t>Slide </a:t>
            </a:r>
            <a:fld id="{EED9155A-5036-44B5-A27C-97F620582CD6}" type="slidenum">
              <a:rPr lang="en-US" altLang="ja-JP" smtClean="0"/>
              <a:pPr/>
              <a:t>2</a:t>
            </a:fld>
            <a:endParaRPr lang="en-US" altLang="ja-JP" dirty="0"/>
          </a:p>
        </p:txBody>
      </p:sp>
      <p:sp>
        <p:nvSpPr>
          <p:cNvPr id="3" name="日付プレースホルダー 2">
            <a:extLst>
              <a:ext uri="{FF2B5EF4-FFF2-40B4-BE49-F238E27FC236}">
                <a16:creationId xmlns:a16="http://schemas.microsoft.com/office/drawing/2014/main" id="{42B02F89-D93C-4537-B8CD-50261C96EC0B}"/>
              </a:ext>
            </a:extLst>
          </p:cNvPr>
          <p:cNvSpPr>
            <a:spLocks noGrp="1"/>
          </p:cNvSpPr>
          <p:nvPr>
            <p:ph type="dt" sz="half" idx="2"/>
          </p:nvPr>
        </p:nvSpPr>
        <p:spPr/>
        <p:txBody>
          <a:bodyPr/>
          <a:lstStyle/>
          <a:p>
            <a:r>
              <a:rPr lang="en-001" altLang="ja-JP"/>
              <a:t>&lt;March,2021&gt;</a:t>
            </a:r>
            <a:endParaRPr lang="en-US" altLang="ja-JP" dirty="0"/>
          </a:p>
        </p:txBody>
      </p:sp>
      <p:sp>
        <p:nvSpPr>
          <p:cNvPr id="4" name="フッター プレースホルダー 3">
            <a:extLst>
              <a:ext uri="{FF2B5EF4-FFF2-40B4-BE49-F238E27FC236}">
                <a16:creationId xmlns:a16="http://schemas.microsoft.com/office/drawing/2014/main" id="{67E16AD7-A4D7-42A7-9C0F-AF22B81B911D}"/>
              </a:ext>
            </a:extLst>
          </p:cNvPr>
          <p:cNvSpPr>
            <a:spLocks noGrp="1"/>
          </p:cNvSpPr>
          <p:nvPr>
            <p:ph type="ftr" sz="quarter" idx="3"/>
          </p:nvPr>
        </p:nvSpPr>
        <p:spPr/>
        <p:txBody>
          <a:bodyPr/>
          <a:lstStyle/>
          <a:p>
            <a:r>
              <a:rPr lang="en-US" altLang="ja-JP"/>
              <a:t>Takashi Kuramochi, LAPIS TECHNOLOGY</a:t>
            </a:r>
            <a:endParaRPr lang="en-US" altLang="ja-JP" dirty="0"/>
          </a:p>
        </p:txBody>
      </p:sp>
      <p:sp>
        <p:nvSpPr>
          <p:cNvPr id="5" name="Subtitle 2">
            <a:extLst>
              <a:ext uri="{FF2B5EF4-FFF2-40B4-BE49-F238E27FC236}">
                <a16:creationId xmlns:a16="http://schemas.microsoft.com/office/drawing/2014/main" id="{9B270FDA-FA65-427E-AF5A-99F6F5B1D6FE}"/>
              </a:ext>
            </a:extLst>
          </p:cNvPr>
          <p:cNvSpPr txBox="1">
            <a:spLocks/>
          </p:cNvSpPr>
          <p:nvPr/>
        </p:nvSpPr>
        <p:spPr>
          <a:xfrm>
            <a:off x="143508" y="1219633"/>
            <a:ext cx="8856984" cy="5257800"/>
          </a:xfrm>
          <a:prstGeom prst="rect">
            <a:avLst/>
          </a:prstGeom>
        </p:spPr>
        <p:txBody>
          <a:bodyPr rtlCol="0">
            <a:normAutofit/>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pPr fontAlgn="auto">
              <a:spcAft>
                <a:spcPts val="0"/>
              </a:spcAft>
              <a:buFont typeface="Arial" pitchFamily="34" charset="0"/>
              <a:buNone/>
              <a:defRPr/>
            </a:pPr>
            <a:r>
              <a:rPr lang="en-US" kern="0" dirty="0"/>
              <a:t>Move that TG4aa formally request that the 802.15 WG start a WG Letter Ballot requesting approval of CA document [15-21-0083-06-04aa] and document P802-15-4aa_D6 and to forward document P802-15-4aa_D6, to Standards Association ballot     </a:t>
            </a:r>
          </a:p>
          <a:p>
            <a:pPr fontAlgn="auto">
              <a:spcAft>
                <a:spcPts val="0"/>
              </a:spcAft>
              <a:buFont typeface="Arial" pitchFamily="34" charset="0"/>
              <a:buNone/>
              <a:defRPr/>
            </a:pPr>
            <a:r>
              <a:rPr lang="en-US" kern="0" dirty="0"/>
              <a:t>Moved:  Ben Rolfe(Blind Creek Associates)</a:t>
            </a:r>
          </a:p>
          <a:p>
            <a:pPr fontAlgn="auto">
              <a:spcAft>
                <a:spcPts val="0"/>
              </a:spcAft>
              <a:buFont typeface="Arial" pitchFamily="34" charset="0"/>
              <a:buNone/>
              <a:defRPr/>
            </a:pPr>
            <a:r>
              <a:rPr lang="en-US" kern="0" dirty="0"/>
              <a:t>Seconded: Kunal Shah(ITRON)</a:t>
            </a:r>
          </a:p>
          <a:p>
            <a:pPr fontAlgn="auto">
              <a:spcAft>
                <a:spcPts val="0"/>
              </a:spcAft>
              <a:buFont typeface="Arial" pitchFamily="34" charset="0"/>
              <a:buNone/>
              <a:defRPr/>
            </a:pPr>
            <a:r>
              <a:rPr lang="en-US" kern="0" dirty="0"/>
              <a:t>Approved by unanimous consent</a:t>
            </a:r>
          </a:p>
          <a:p>
            <a:pPr fontAlgn="auto">
              <a:spcAft>
                <a:spcPts val="0"/>
              </a:spcAft>
              <a:buFont typeface="Arial" pitchFamily="34" charset="0"/>
              <a:buNone/>
              <a:defRPr/>
            </a:pPr>
            <a:endParaRPr lang="en-US" kern="0" dirty="0"/>
          </a:p>
        </p:txBody>
      </p:sp>
      <p:sp>
        <p:nvSpPr>
          <p:cNvPr id="6" name="Title 1">
            <a:extLst>
              <a:ext uri="{FF2B5EF4-FFF2-40B4-BE49-F238E27FC236}">
                <a16:creationId xmlns:a16="http://schemas.microsoft.com/office/drawing/2014/main" id="{D2151FEE-A620-406A-B40A-B919F69AD864}"/>
              </a:ext>
            </a:extLst>
          </p:cNvPr>
          <p:cNvSpPr txBox="1">
            <a:spLocks/>
          </p:cNvSpPr>
          <p:nvPr/>
        </p:nvSpPr>
        <p:spPr>
          <a:xfrm>
            <a:off x="685800" y="533400"/>
            <a:ext cx="7772400" cy="685800"/>
          </a:xfrm>
          <a:prstGeom prst="rect">
            <a:avLst/>
          </a:prstGeom>
        </p:spPr>
        <p:txBody>
          <a:bodyPr rtlCol="0">
            <a:normAutofit/>
          </a:bodyPr>
          <a:lstStyle>
            <a:lvl1pPr algn="ctr" rtl="0" eaLnBrk="1" fontAlgn="base" hangingPunct="1">
              <a:spcBef>
                <a:spcPct val="0"/>
              </a:spcBef>
              <a:spcAft>
                <a:spcPct val="0"/>
              </a:spcAft>
              <a:defRPr kumimoji="1" sz="3600">
                <a:solidFill>
                  <a:schemeClr val="tx2"/>
                </a:solidFill>
                <a:latin typeface="+mn-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a:lstStyle>
          <a:p>
            <a:pPr fontAlgn="auto">
              <a:spcAft>
                <a:spcPts val="0"/>
              </a:spcAft>
              <a:defRPr/>
            </a:pPr>
            <a:r>
              <a:rPr lang="en-US" kern="0" dirty="0"/>
              <a:t>TG Motion for Letter Ballot</a:t>
            </a:r>
          </a:p>
        </p:txBody>
      </p:sp>
    </p:spTree>
    <p:extLst>
      <p:ext uri="{BB962C8B-B14F-4D97-AF65-F5344CB8AC3E}">
        <p14:creationId xmlns:p14="http://schemas.microsoft.com/office/powerpoint/2010/main" val="16739106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6556AC44-5564-4ED7-8B40-CC4A51481AE7}"/>
              </a:ext>
            </a:extLst>
          </p:cNvPr>
          <p:cNvSpPr>
            <a:spLocks noGrp="1"/>
          </p:cNvSpPr>
          <p:nvPr>
            <p:ph type="sldNum" sz="quarter" idx="12"/>
          </p:nvPr>
        </p:nvSpPr>
        <p:spPr/>
        <p:txBody>
          <a:bodyPr/>
          <a:lstStyle/>
          <a:p>
            <a:r>
              <a:rPr lang="en-US" altLang="ja-JP"/>
              <a:t>Slide </a:t>
            </a:r>
            <a:fld id="{EED9155A-5036-44B5-A27C-97F620582CD6}" type="slidenum">
              <a:rPr lang="en-US" altLang="ja-JP" smtClean="0"/>
              <a:pPr/>
              <a:t>3</a:t>
            </a:fld>
            <a:endParaRPr lang="en-US" altLang="ja-JP" dirty="0"/>
          </a:p>
        </p:txBody>
      </p:sp>
      <p:sp>
        <p:nvSpPr>
          <p:cNvPr id="3" name="日付プレースホルダー 2">
            <a:extLst>
              <a:ext uri="{FF2B5EF4-FFF2-40B4-BE49-F238E27FC236}">
                <a16:creationId xmlns:a16="http://schemas.microsoft.com/office/drawing/2014/main" id="{42B02F89-D93C-4537-B8CD-50261C96EC0B}"/>
              </a:ext>
            </a:extLst>
          </p:cNvPr>
          <p:cNvSpPr>
            <a:spLocks noGrp="1"/>
          </p:cNvSpPr>
          <p:nvPr>
            <p:ph type="dt" sz="half" idx="2"/>
          </p:nvPr>
        </p:nvSpPr>
        <p:spPr/>
        <p:txBody>
          <a:bodyPr/>
          <a:lstStyle/>
          <a:p>
            <a:r>
              <a:rPr lang="en-001" altLang="ja-JP"/>
              <a:t>&lt;March,2021&gt;</a:t>
            </a:r>
            <a:endParaRPr lang="en-US" altLang="ja-JP" dirty="0"/>
          </a:p>
        </p:txBody>
      </p:sp>
      <p:sp>
        <p:nvSpPr>
          <p:cNvPr id="4" name="フッター プレースホルダー 3">
            <a:extLst>
              <a:ext uri="{FF2B5EF4-FFF2-40B4-BE49-F238E27FC236}">
                <a16:creationId xmlns:a16="http://schemas.microsoft.com/office/drawing/2014/main" id="{67E16AD7-A4D7-42A7-9C0F-AF22B81B911D}"/>
              </a:ext>
            </a:extLst>
          </p:cNvPr>
          <p:cNvSpPr>
            <a:spLocks noGrp="1"/>
          </p:cNvSpPr>
          <p:nvPr>
            <p:ph type="ftr" sz="quarter" idx="3"/>
          </p:nvPr>
        </p:nvSpPr>
        <p:spPr/>
        <p:txBody>
          <a:bodyPr/>
          <a:lstStyle/>
          <a:p>
            <a:r>
              <a:rPr lang="en-US" altLang="ja-JP"/>
              <a:t>Takashi Kuramochi, LAPIS TECHNOLOGY</a:t>
            </a:r>
            <a:endParaRPr lang="en-US" altLang="ja-JP" dirty="0"/>
          </a:p>
        </p:txBody>
      </p:sp>
      <p:sp>
        <p:nvSpPr>
          <p:cNvPr id="5" name="Subtitle 2">
            <a:extLst>
              <a:ext uri="{FF2B5EF4-FFF2-40B4-BE49-F238E27FC236}">
                <a16:creationId xmlns:a16="http://schemas.microsoft.com/office/drawing/2014/main" id="{9B270FDA-FA65-427E-AF5A-99F6F5B1D6FE}"/>
              </a:ext>
            </a:extLst>
          </p:cNvPr>
          <p:cNvSpPr txBox="1">
            <a:spLocks/>
          </p:cNvSpPr>
          <p:nvPr/>
        </p:nvSpPr>
        <p:spPr>
          <a:xfrm>
            <a:off x="143508" y="1219633"/>
            <a:ext cx="8856984" cy="5257800"/>
          </a:xfrm>
          <a:prstGeom prst="rect">
            <a:avLst/>
          </a:prstGeom>
        </p:spPr>
        <p:txBody>
          <a:bodyPr rtlCol="0">
            <a:normAutofit fontScale="70000" lnSpcReduction="20000"/>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pPr fontAlgn="auto">
              <a:spcAft>
                <a:spcPts val="0"/>
              </a:spcAft>
              <a:buFont typeface="Arial" pitchFamily="34" charset="0"/>
              <a:buNone/>
              <a:defRPr/>
            </a:pPr>
            <a:r>
              <a:rPr lang="en-US" sz="3600" kern="0" dirty="0"/>
              <a:t>Move that TG4aa requests 802.15 WG approve the formation of a Comment Resolution Group (CRG) for the WG balloting of the P802.15.4aa_D6 with the following membership: Takashi </a:t>
            </a:r>
            <a:r>
              <a:rPr lang="en-US" sz="3600" kern="0" dirty="0" err="1"/>
              <a:t>Kuramochi</a:t>
            </a:r>
            <a:r>
              <a:rPr lang="en-US" sz="3600" kern="0" dirty="0"/>
              <a:t>(Chair), Kunal Shah(ITRON), Hiroshi Harada(Kyoto University), Kiyoshi Fukui(OKI), and Henk de Ruijter(Silicon Labs). The 802.15.4aa CRG is authorized to approve comment resolutions, edit the draft according to the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p>
          <a:p>
            <a:pPr fontAlgn="auto">
              <a:spcAft>
                <a:spcPts val="0"/>
              </a:spcAft>
              <a:buFont typeface="Arial" pitchFamily="34" charset="0"/>
              <a:buNone/>
              <a:defRPr/>
            </a:pPr>
            <a:r>
              <a:rPr lang="en-US" sz="3600" kern="0" dirty="0" err="1"/>
              <a:t>Moved:Phil</a:t>
            </a:r>
            <a:r>
              <a:rPr lang="en-US" sz="3600" kern="0" dirty="0"/>
              <a:t> Beecher(Wi-SUN Alliance)  </a:t>
            </a:r>
          </a:p>
          <a:p>
            <a:pPr fontAlgn="auto">
              <a:spcAft>
                <a:spcPts val="0"/>
              </a:spcAft>
              <a:buFont typeface="Arial" pitchFamily="34" charset="0"/>
              <a:buNone/>
              <a:defRPr/>
            </a:pPr>
            <a:r>
              <a:rPr lang="en-US" sz="3600" kern="0" dirty="0"/>
              <a:t>Seconded:  Ben Rolfe(Blind Creek Associates)</a:t>
            </a:r>
          </a:p>
          <a:p>
            <a:pPr fontAlgn="auto">
              <a:spcAft>
                <a:spcPts val="0"/>
              </a:spcAft>
              <a:buFont typeface="Arial" pitchFamily="34" charset="0"/>
              <a:buNone/>
              <a:defRPr/>
            </a:pPr>
            <a:r>
              <a:rPr lang="en-US" sz="3600" kern="0" dirty="0"/>
              <a:t>Approved by unanimous consent</a:t>
            </a:r>
          </a:p>
        </p:txBody>
      </p:sp>
      <p:sp>
        <p:nvSpPr>
          <p:cNvPr id="6" name="Title 1">
            <a:extLst>
              <a:ext uri="{FF2B5EF4-FFF2-40B4-BE49-F238E27FC236}">
                <a16:creationId xmlns:a16="http://schemas.microsoft.com/office/drawing/2014/main" id="{D2151FEE-A620-406A-B40A-B919F69AD864}"/>
              </a:ext>
            </a:extLst>
          </p:cNvPr>
          <p:cNvSpPr txBox="1">
            <a:spLocks/>
          </p:cNvSpPr>
          <p:nvPr/>
        </p:nvSpPr>
        <p:spPr>
          <a:xfrm>
            <a:off x="685800" y="533400"/>
            <a:ext cx="7772400" cy="685800"/>
          </a:xfrm>
          <a:prstGeom prst="rect">
            <a:avLst/>
          </a:prstGeom>
        </p:spPr>
        <p:txBody>
          <a:bodyPr rtlCol="0">
            <a:normAutofit/>
          </a:bodyPr>
          <a:lstStyle>
            <a:lvl1pPr algn="ctr" rtl="0" eaLnBrk="1" fontAlgn="base" hangingPunct="1">
              <a:spcBef>
                <a:spcPct val="0"/>
              </a:spcBef>
              <a:spcAft>
                <a:spcPct val="0"/>
              </a:spcAft>
              <a:defRPr kumimoji="1" sz="3600">
                <a:solidFill>
                  <a:schemeClr val="tx2"/>
                </a:solidFill>
                <a:latin typeface="+mn-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a:lstStyle>
          <a:p>
            <a:pPr fontAlgn="auto">
              <a:spcAft>
                <a:spcPts val="0"/>
              </a:spcAft>
              <a:defRPr/>
            </a:pPr>
            <a:r>
              <a:rPr lang="en-US" kern="0" dirty="0"/>
              <a:t>TG Motion for CRG formation</a:t>
            </a:r>
          </a:p>
        </p:txBody>
      </p:sp>
    </p:spTree>
    <p:extLst>
      <p:ext uri="{BB962C8B-B14F-4D97-AF65-F5344CB8AC3E}">
        <p14:creationId xmlns:p14="http://schemas.microsoft.com/office/powerpoint/2010/main" val="25823207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6556AC44-5564-4ED7-8B40-CC4A51481AE7}"/>
              </a:ext>
            </a:extLst>
          </p:cNvPr>
          <p:cNvSpPr>
            <a:spLocks noGrp="1"/>
          </p:cNvSpPr>
          <p:nvPr>
            <p:ph type="sldNum" sz="quarter" idx="12"/>
          </p:nvPr>
        </p:nvSpPr>
        <p:spPr/>
        <p:txBody>
          <a:bodyPr/>
          <a:lstStyle/>
          <a:p>
            <a:r>
              <a:rPr lang="en-US" altLang="ja-JP"/>
              <a:t>Slide </a:t>
            </a:r>
            <a:fld id="{EED9155A-5036-44B5-A27C-97F620582CD6}" type="slidenum">
              <a:rPr lang="en-US" altLang="ja-JP" smtClean="0"/>
              <a:pPr/>
              <a:t>4</a:t>
            </a:fld>
            <a:endParaRPr lang="en-US" altLang="ja-JP" dirty="0"/>
          </a:p>
        </p:txBody>
      </p:sp>
      <p:sp>
        <p:nvSpPr>
          <p:cNvPr id="3" name="日付プレースホルダー 2">
            <a:extLst>
              <a:ext uri="{FF2B5EF4-FFF2-40B4-BE49-F238E27FC236}">
                <a16:creationId xmlns:a16="http://schemas.microsoft.com/office/drawing/2014/main" id="{42B02F89-D93C-4537-B8CD-50261C96EC0B}"/>
              </a:ext>
            </a:extLst>
          </p:cNvPr>
          <p:cNvSpPr>
            <a:spLocks noGrp="1"/>
          </p:cNvSpPr>
          <p:nvPr>
            <p:ph type="dt" sz="half" idx="2"/>
          </p:nvPr>
        </p:nvSpPr>
        <p:spPr/>
        <p:txBody>
          <a:bodyPr/>
          <a:lstStyle/>
          <a:p>
            <a:r>
              <a:rPr lang="en-001" altLang="ja-JP"/>
              <a:t>&lt;March,2021&gt;</a:t>
            </a:r>
            <a:endParaRPr lang="en-US" altLang="ja-JP" dirty="0"/>
          </a:p>
        </p:txBody>
      </p:sp>
      <p:sp>
        <p:nvSpPr>
          <p:cNvPr id="4" name="フッター プレースホルダー 3">
            <a:extLst>
              <a:ext uri="{FF2B5EF4-FFF2-40B4-BE49-F238E27FC236}">
                <a16:creationId xmlns:a16="http://schemas.microsoft.com/office/drawing/2014/main" id="{67E16AD7-A4D7-42A7-9C0F-AF22B81B911D}"/>
              </a:ext>
            </a:extLst>
          </p:cNvPr>
          <p:cNvSpPr>
            <a:spLocks noGrp="1"/>
          </p:cNvSpPr>
          <p:nvPr>
            <p:ph type="ftr" sz="quarter" idx="3"/>
          </p:nvPr>
        </p:nvSpPr>
        <p:spPr/>
        <p:txBody>
          <a:bodyPr/>
          <a:lstStyle/>
          <a:p>
            <a:r>
              <a:rPr lang="en-US" altLang="ja-JP"/>
              <a:t>Takashi Kuramochi, LAPIS TECHNOLOGY</a:t>
            </a:r>
            <a:endParaRPr lang="en-US" altLang="ja-JP" dirty="0"/>
          </a:p>
        </p:txBody>
      </p:sp>
      <p:sp>
        <p:nvSpPr>
          <p:cNvPr id="5" name="Subtitle 2">
            <a:extLst>
              <a:ext uri="{FF2B5EF4-FFF2-40B4-BE49-F238E27FC236}">
                <a16:creationId xmlns:a16="http://schemas.microsoft.com/office/drawing/2014/main" id="{9B270FDA-FA65-427E-AF5A-99F6F5B1D6FE}"/>
              </a:ext>
            </a:extLst>
          </p:cNvPr>
          <p:cNvSpPr txBox="1">
            <a:spLocks/>
          </p:cNvSpPr>
          <p:nvPr/>
        </p:nvSpPr>
        <p:spPr>
          <a:xfrm>
            <a:off x="179512" y="1447800"/>
            <a:ext cx="8856984" cy="5257800"/>
          </a:xfrm>
          <a:prstGeom prst="rect">
            <a:avLst/>
          </a:prstGeom>
        </p:spPr>
        <p:txBody>
          <a:bodyPr rtlCol="0">
            <a:normAutofit lnSpcReduction="10000"/>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pPr fontAlgn="auto">
              <a:spcAft>
                <a:spcPts val="0"/>
              </a:spcAft>
              <a:buFont typeface="Arial" pitchFamily="34" charset="0"/>
              <a:buNone/>
              <a:defRPr/>
            </a:pPr>
            <a:r>
              <a:rPr lang="en-US" kern="0" dirty="0"/>
              <a:t>Move that 802.15 WG start a WG Letter Ballot requesting approval of CA document [15-21-0083-06-04aa] and document P802-15-4aa_D6 and to forward document P802-15-4aa_D6, to Standards Association ballot    </a:t>
            </a:r>
          </a:p>
          <a:p>
            <a:pPr fontAlgn="auto">
              <a:spcAft>
                <a:spcPts val="0"/>
              </a:spcAft>
              <a:buFont typeface="Arial" pitchFamily="34" charset="0"/>
              <a:buNone/>
              <a:defRPr/>
            </a:pPr>
            <a:r>
              <a:rPr lang="en-US" kern="0" dirty="0"/>
              <a:t>Moved:  Takashi </a:t>
            </a:r>
            <a:r>
              <a:rPr lang="en-US" kern="0" dirty="0" err="1"/>
              <a:t>Kuramochi</a:t>
            </a:r>
            <a:endParaRPr lang="en-US" kern="0" dirty="0"/>
          </a:p>
          <a:p>
            <a:pPr fontAlgn="auto">
              <a:spcAft>
                <a:spcPts val="0"/>
              </a:spcAft>
              <a:buFont typeface="Arial" pitchFamily="34" charset="0"/>
              <a:buNone/>
              <a:defRPr/>
            </a:pPr>
            <a:r>
              <a:rPr lang="en-US" kern="0" dirty="0"/>
              <a:t>Seconded: </a:t>
            </a:r>
          </a:p>
          <a:p>
            <a:pPr fontAlgn="auto">
              <a:spcAft>
                <a:spcPts val="0"/>
              </a:spcAft>
              <a:buFont typeface="Arial" pitchFamily="34" charset="0"/>
              <a:buNone/>
              <a:defRPr/>
            </a:pPr>
            <a:r>
              <a:rPr lang="en-US" kern="0" dirty="0"/>
              <a:t>Approve   / Disapprove   / Abstain </a:t>
            </a:r>
          </a:p>
          <a:p>
            <a:pPr fontAlgn="auto">
              <a:spcAft>
                <a:spcPts val="0"/>
              </a:spcAft>
              <a:buFont typeface="Arial" pitchFamily="34" charset="0"/>
              <a:buNone/>
              <a:defRPr/>
            </a:pPr>
            <a:r>
              <a:rPr lang="en-US" kern="0" dirty="0">
                <a:solidFill>
                  <a:schemeClr val="bg1"/>
                </a:solidFill>
              </a:rPr>
              <a:t> Approved by unanimous consent</a:t>
            </a:r>
          </a:p>
          <a:p>
            <a:pPr fontAlgn="auto">
              <a:spcAft>
                <a:spcPts val="0"/>
              </a:spcAft>
              <a:buFont typeface="Arial" pitchFamily="34" charset="0"/>
              <a:buNone/>
              <a:defRPr/>
            </a:pPr>
            <a:r>
              <a:rPr lang="en-US" kern="0" dirty="0"/>
              <a:t> </a:t>
            </a:r>
          </a:p>
        </p:txBody>
      </p:sp>
      <p:sp>
        <p:nvSpPr>
          <p:cNvPr id="6" name="Title 1">
            <a:extLst>
              <a:ext uri="{FF2B5EF4-FFF2-40B4-BE49-F238E27FC236}">
                <a16:creationId xmlns:a16="http://schemas.microsoft.com/office/drawing/2014/main" id="{D2151FEE-A620-406A-B40A-B919F69AD864}"/>
              </a:ext>
            </a:extLst>
          </p:cNvPr>
          <p:cNvSpPr txBox="1">
            <a:spLocks/>
          </p:cNvSpPr>
          <p:nvPr/>
        </p:nvSpPr>
        <p:spPr>
          <a:xfrm>
            <a:off x="685800" y="533400"/>
            <a:ext cx="7772400" cy="685800"/>
          </a:xfrm>
          <a:prstGeom prst="rect">
            <a:avLst/>
          </a:prstGeom>
        </p:spPr>
        <p:txBody>
          <a:bodyPr rtlCol="0">
            <a:normAutofit/>
          </a:bodyPr>
          <a:lstStyle>
            <a:lvl1pPr algn="ctr" rtl="0" eaLnBrk="1" fontAlgn="base" hangingPunct="1">
              <a:spcBef>
                <a:spcPct val="0"/>
              </a:spcBef>
              <a:spcAft>
                <a:spcPct val="0"/>
              </a:spcAft>
              <a:defRPr kumimoji="1" sz="3600">
                <a:solidFill>
                  <a:schemeClr val="tx2"/>
                </a:solidFill>
                <a:latin typeface="+mn-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a:lstStyle>
          <a:p>
            <a:pPr fontAlgn="auto">
              <a:spcAft>
                <a:spcPts val="0"/>
              </a:spcAft>
              <a:defRPr/>
            </a:pPr>
            <a:r>
              <a:rPr lang="en-US" kern="0" dirty="0"/>
              <a:t>WG Motion for Letter Ballot</a:t>
            </a:r>
          </a:p>
        </p:txBody>
      </p:sp>
    </p:spTree>
    <p:extLst>
      <p:ext uri="{BB962C8B-B14F-4D97-AF65-F5344CB8AC3E}">
        <p14:creationId xmlns:p14="http://schemas.microsoft.com/office/powerpoint/2010/main" val="38075204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6556AC44-5564-4ED7-8B40-CC4A51481AE7}"/>
              </a:ext>
            </a:extLst>
          </p:cNvPr>
          <p:cNvSpPr>
            <a:spLocks noGrp="1"/>
          </p:cNvSpPr>
          <p:nvPr>
            <p:ph type="sldNum" sz="quarter" idx="12"/>
          </p:nvPr>
        </p:nvSpPr>
        <p:spPr/>
        <p:txBody>
          <a:bodyPr/>
          <a:lstStyle/>
          <a:p>
            <a:r>
              <a:rPr lang="en-US" altLang="ja-JP"/>
              <a:t>Slide </a:t>
            </a:r>
            <a:fld id="{EED9155A-5036-44B5-A27C-97F620582CD6}" type="slidenum">
              <a:rPr lang="en-US" altLang="ja-JP" smtClean="0"/>
              <a:pPr/>
              <a:t>5</a:t>
            </a:fld>
            <a:endParaRPr lang="en-US" altLang="ja-JP" dirty="0"/>
          </a:p>
        </p:txBody>
      </p:sp>
      <p:sp>
        <p:nvSpPr>
          <p:cNvPr id="3" name="日付プレースホルダー 2">
            <a:extLst>
              <a:ext uri="{FF2B5EF4-FFF2-40B4-BE49-F238E27FC236}">
                <a16:creationId xmlns:a16="http://schemas.microsoft.com/office/drawing/2014/main" id="{42B02F89-D93C-4537-B8CD-50261C96EC0B}"/>
              </a:ext>
            </a:extLst>
          </p:cNvPr>
          <p:cNvSpPr>
            <a:spLocks noGrp="1"/>
          </p:cNvSpPr>
          <p:nvPr>
            <p:ph type="dt" sz="half" idx="2"/>
          </p:nvPr>
        </p:nvSpPr>
        <p:spPr/>
        <p:txBody>
          <a:bodyPr/>
          <a:lstStyle/>
          <a:p>
            <a:r>
              <a:rPr lang="en-001" altLang="ja-JP"/>
              <a:t>&lt;March,2021&gt;</a:t>
            </a:r>
            <a:endParaRPr lang="en-US" altLang="ja-JP" dirty="0"/>
          </a:p>
        </p:txBody>
      </p:sp>
      <p:sp>
        <p:nvSpPr>
          <p:cNvPr id="4" name="フッター プレースホルダー 3">
            <a:extLst>
              <a:ext uri="{FF2B5EF4-FFF2-40B4-BE49-F238E27FC236}">
                <a16:creationId xmlns:a16="http://schemas.microsoft.com/office/drawing/2014/main" id="{67E16AD7-A4D7-42A7-9C0F-AF22B81B911D}"/>
              </a:ext>
            </a:extLst>
          </p:cNvPr>
          <p:cNvSpPr>
            <a:spLocks noGrp="1"/>
          </p:cNvSpPr>
          <p:nvPr>
            <p:ph type="ftr" sz="quarter" idx="3"/>
          </p:nvPr>
        </p:nvSpPr>
        <p:spPr/>
        <p:txBody>
          <a:bodyPr/>
          <a:lstStyle/>
          <a:p>
            <a:r>
              <a:rPr lang="en-US" altLang="ja-JP"/>
              <a:t>Takashi Kuramochi, LAPIS TECHNOLOGY</a:t>
            </a:r>
            <a:endParaRPr lang="en-US" altLang="ja-JP" dirty="0"/>
          </a:p>
        </p:txBody>
      </p:sp>
      <p:sp>
        <p:nvSpPr>
          <p:cNvPr id="5" name="Subtitle 2">
            <a:extLst>
              <a:ext uri="{FF2B5EF4-FFF2-40B4-BE49-F238E27FC236}">
                <a16:creationId xmlns:a16="http://schemas.microsoft.com/office/drawing/2014/main" id="{9B270FDA-FA65-427E-AF5A-99F6F5B1D6FE}"/>
              </a:ext>
            </a:extLst>
          </p:cNvPr>
          <p:cNvSpPr txBox="1">
            <a:spLocks/>
          </p:cNvSpPr>
          <p:nvPr/>
        </p:nvSpPr>
        <p:spPr>
          <a:xfrm>
            <a:off x="179512" y="1447800"/>
            <a:ext cx="8856984" cy="5257800"/>
          </a:xfrm>
          <a:prstGeom prst="rect">
            <a:avLst/>
          </a:prstGeom>
        </p:spPr>
        <p:txBody>
          <a:bodyPr rtlCol="0">
            <a:normAutofit lnSpcReduction="10000"/>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pPr fontAlgn="auto">
              <a:spcAft>
                <a:spcPts val="0"/>
              </a:spcAft>
              <a:buFont typeface="Arial" pitchFamily="34" charset="0"/>
              <a:buNone/>
              <a:defRPr/>
            </a:pPr>
            <a:r>
              <a:rPr lang="en-US" sz="2200" kern="0" dirty="0"/>
              <a:t>Move that 802.15 WG approve the formation of a Comment Resolution Group (CRG) for the WG balloting of the P802.15.4aa_D6 with the following </a:t>
            </a:r>
            <a:r>
              <a:rPr lang="en-US" sz="2200" kern="0" dirty="0" err="1"/>
              <a:t>membership:Takashi</a:t>
            </a:r>
            <a:r>
              <a:rPr lang="en-US" sz="2200" kern="0" dirty="0"/>
              <a:t> </a:t>
            </a:r>
            <a:r>
              <a:rPr lang="en-US" sz="2200" kern="0" dirty="0" err="1"/>
              <a:t>Kuramochi</a:t>
            </a:r>
            <a:r>
              <a:rPr lang="en-US" sz="2200" kern="0" dirty="0"/>
              <a:t>(Chair), Kunal Shah(ITRON), Hiroshi Harada(Kyoto University), Kiyoshi Fukui(OKI), and Henk de Ruijter(Silicon Labs). The 802.15.4aa CRG is authorized to approve comment resolutions, edit the draft according to the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p>
          <a:p>
            <a:pPr fontAlgn="auto">
              <a:spcAft>
                <a:spcPts val="0"/>
              </a:spcAft>
              <a:buFont typeface="Arial" pitchFamily="34" charset="0"/>
              <a:buNone/>
              <a:defRPr/>
            </a:pPr>
            <a:r>
              <a:rPr lang="en-US" sz="2200" kern="0" dirty="0"/>
              <a:t>Moved:  Takashi </a:t>
            </a:r>
            <a:r>
              <a:rPr lang="en-US" sz="2200" kern="0" dirty="0" err="1"/>
              <a:t>Kuramochi</a:t>
            </a:r>
            <a:endParaRPr lang="en-US" sz="2200" kern="0" dirty="0"/>
          </a:p>
          <a:p>
            <a:pPr fontAlgn="auto">
              <a:spcAft>
                <a:spcPts val="0"/>
              </a:spcAft>
              <a:buFont typeface="Arial" pitchFamily="34" charset="0"/>
              <a:buNone/>
              <a:defRPr/>
            </a:pPr>
            <a:r>
              <a:rPr lang="en-US" sz="2200" kern="0" dirty="0"/>
              <a:t>Seconded:  </a:t>
            </a:r>
          </a:p>
          <a:p>
            <a:pPr fontAlgn="auto">
              <a:spcAft>
                <a:spcPts val="0"/>
              </a:spcAft>
              <a:buFont typeface="Arial" pitchFamily="34" charset="0"/>
              <a:buNone/>
              <a:defRPr/>
            </a:pPr>
            <a:r>
              <a:rPr lang="en-US" sz="2400" kern="0" dirty="0"/>
              <a:t>Approve   / Disapprove   / Abstain </a:t>
            </a:r>
          </a:p>
          <a:p>
            <a:pPr fontAlgn="auto">
              <a:spcAft>
                <a:spcPts val="0"/>
              </a:spcAft>
              <a:buFont typeface="Arial" pitchFamily="34" charset="0"/>
              <a:buNone/>
              <a:defRPr/>
            </a:pPr>
            <a:r>
              <a:rPr lang="en-US" sz="2400" kern="0" dirty="0">
                <a:solidFill>
                  <a:schemeClr val="bg1"/>
                </a:solidFill>
              </a:rPr>
              <a:t> Approved by unanimous consent</a:t>
            </a:r>
          </a:p>
          <a:p>
            <a:pPr fontAlgn="auto">
              <a:spcAft>
                <a:spcPts val="0"/>
              </a:spcAft>
              <a:buFont typeface="Arial" pitchFamily="34" charset="0"/>
              <a:buNone/>
              <a:defRPr/>
            </a:pPr>
            <a:endParaRPr lang="en-US" sz="2200" kern="0" dirty="0"/>
          </a:p>
        </p:txBody>
      </p:sp>
      <p:sp>
        <p:nvSpPr>
          <p:cNvPr id="6" name="Title 1">
            <a:extLst>
              <a:ext uri="{FF2B5EF4-FFF2-40B4-BE49-F238E27FC236}">
                <a16:creationId xmlns:a16="http://schemas.microsoft.com/office/drawing/2014/main" id="{D2151FEE-A620-406A-B40A-B919F69AD864}"/>
              </a:ext>
            </a:extLst>
          </p:cNvPr>
          <p:cNvSpPr txBox="1">
            <a:spLocks/>
          </p:cNvSpPr>
          <p:nvPr/>
        </p:nvSpPr>
        <p:spPr>
          <a:xfrm>
            <a:off x="685800" y="533400"/>
            <a:ext cx="7772400" cy="685800"/>
          </a:xfrm>
          <a:prstGeom prst="rect">
            <a:avLst/>
          </a:prstGeom>
        </p:spPr>
        <p:txBody>
          <a:bodyPr rtlCol="0">
            <a:normAutofit/>
          </a:bodyPr>
          <a:lstStyle>
            <a:lvl1pPr algn="ctr" rtl="0" eaLnBrk="1" fontAlgn="base" hangingPunct="1">
              <a:spcBef>
                <a:spcPct val="0"/>
              </a:spcBef>
              <a:spcAft>
                <a:spcPct val="0"/>
              </a:spcAft>
              <a:defRPr kumimoji="1" sz="3600">
                <a:solidFill>
                  <a:schemeClr val="tx2"/>
                </a:solidFill>
                <a:latin typeface="+mn-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a:lstStyle>
          <a:p>
            <a:pPr fontAlgn="auto">
              <a:spcAft>
                <a:spcPts val="0"/>
              </a:spcAft>
              <a:defRPr/>
            </a:pPr>
            <a:r>
              <a:rPr lang="en-US" kern="0" dirty="0"/>
              <a:t>WG Motion for CRG formation</a:t>
            </a:r>
          </a:p>
        </p:txBody>
      </p:sp>
    </p:spTree>
    <p:extLst>
      <p:ext uri="{BB962C8B-B14F-4D97-AF65-F5344CB8AC3E}">
        <p14:creationId xmlns:p14="http://schemas.microsoft.com/office/powerpoint/2010/main" val="434785562"/>
      </p:ext>
    </p:extLst>
  </p:cSld>
  <p:clrMapOvr>
    <a:masterClrMapping/>
  </p:clrMapOvr>
</p:sld>
</file>

<file path=ppt/theme/theme1.xml><?xml version="1.0" encoding="utf-8"?>
<a:theme xmlns:a="http://schemas.openxmlformats.org/drawingml/2006/main" name="15-20-xxxx-00-jre0-ig-jre-call-for-contributions">
  <a:themeElements>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15-20-xxxx-00-jre0-ig-jre-call-for-contributions</Template>
  <TotalTime>4378</TotalTime>
  <Words>524</Words>
  <Application>Microsoft Office PowerPoint</Application>
  <PresentationFormat>画面に合わせる (4:3)</PresentationFormat>
  <Paragraphs>52</Paragraphs>
  <Slides>5</Slides>
  <Notes>1</Notes>
  <HiddenSlides>0</HiddenSlides>
  <MMClips>0</MMClips>
  <ScaleCrop>false</ScaleCrop>
  <HeadingPairs>
    <vt:vector size="6" baseType="variant">
      <vt:variant>
        <vt:lpstr>使用されているフォント</vt:lpstr>
      </vt:variant>
      <vt:variant>
        <vt:i4>2</vt:i4>
      </vt:variant>
      <vt:variant>
        <vt:lpstr>テーマ</vt:lpstr>
      </vt:variant>
      <vt:variant>
        <vt:i4>1</vt:i4>
      </vt:variant>
      <vt:variant>
        <vt:lpstr>スライド タイトル</vt:lpstr>
      </vt:variant>
      <vt:variant>
        <vt:i4>5</vt:i4>
      </vt:variant>
    </vt:vector>
  </HeadingPairs>
  <TitlesOfParts>
    <vt:vector size="8" baseType="lpstr">
      <vt:lpstr>Arial</vt:lpstr>
      <vt:lpstr>Times New Roman</vt:lpstr>
      <vt:lpstr>15-20-xxxx-00-jre0-ig-jre-call-for-contributions</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Toshiba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subject>IEEE 802.15 &lt;subject&gt;</dc:subject>
  <dc:creator>lapis-kuramochi</dc:creator>
  <dc:description>&lt;doc#&gt;</dc:description>
  <cp:lastModifiedBy>隆 倉持</cp:lastModifiedBy>
  <cp:revision>313</cp:revision>
  <cp:lastPrinted>1998-02-10T13:28:06Z</cp:lastPrinted>
  <dcterms:created xsi:type="dcterms:W3CDTF">2020-02-10T05:27:43Z</dcterms:created>
  <dcterms:modified xsi:type="dcterms:W3CDTF">2021-03-16T23:34:54Z</dcterms:modified>
</cp:coreProperties>
</file>