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67" r:id="rId3"/>
    <p:sldId id="269" r:id="rId4"/>
    <p:sldId id="268"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802.15-21-0086-01-04aa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a:ea typeface="ＭＳ Ｐゴシック" charset="-128"/>
              </a:rPr>
              <a:t>[</a:t>
            </a:r>
            <a:r>
              <a:rPr lang="en-US" altLang="ja-JP" sz="1600" b="1">
                <a:ea typeface="ＭＳ Ｐゴシック" charset="-128"/>
              </a:rPr>
              <a:t>Ballot and CRG </a:t>
            </a:r>
            <a:r>
              <a:rPr lang="en-US" altLang="ja-JP" sz="1600" b="1" dirty="0">
                <a:ea typeface="ＭＳ Ｐゴシック" charset="-128"/>
              </a:rPr>
              <a:t>motion for the draft]</a:t>
            </a:r>
            <a:r>
              <a:rPr lang="en-US" altLang="ja-JP" sz="1600" dirty="0">
                <a:ea typeface="ＭＳ Ｐゴシック" charset="-128"/>
              </a:rPr>
              <a:t>	</a:t>
            </a:r>
          </a:p>
          <a:p>
            <a:r>
              <a:rPr lang="en-US" altLang="ja-JP" sz="1600" b="1" dirty="0">
                <a:ea typeface="ＭＳ Ｐゴシック" charset="-128"/>
              </a:rPr>
              <a:t>Date Submitted: [16</a:t>
            </a:r>
            <a:r>
              <a:rPr lang="en-US" altLang="ja-JP" sz="1600" b="1" baseline="30000" dirty="0">
                <a:ea typeface="ＭＳ Ｐゴシック" charset="-128"/>
              </a:rPr>
              <a:t>th</a:t>
            </a:r>
            <a:r>
              <a:rPr lang="en-US" altLang="ja-JP" sz="1600" b="1" dirty="0">
                <a:ea typeface="ＭＳ Ｐゴシック" charset="-128"/>
              </a:rPr>
              <a:t>  March,2021]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Working Group Letter Ballot circulation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TG4aa formally request that the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Moved:  </a:t>
            </a:r>
          </a:p>
          <a:p>
            <a:pPr fontAlgn="auto">
              <a:spcAft>
                <a:spcPts val="0"/>
              </a:spcAft>
              <a:buFont typeface="Arial" pitchFamily="34" charset="0"/>
              <a:buNone/>
              <a:defRPr/>
            </a:pPr>
            <a:r>
              <a:rPr lang="en-US" kern="0" dirty="0"/>
              <a:t>Seconded: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Letter Ballot</a:t>
            </a:r>
          </a:p>
        </p:txBody>
      </p:sp>
    </p:spTree>
    <p:extLst>
      <p:ext uri="{BB962C8B-B14F-4D97-AF65-F5344CB8AC3E}">
        <p14:creationId xmlns:p14="http://schemas.microsoft.com/office/powerpoint/2010/main" val="167391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70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kern="0" dirty="0"/>
              <a:t>Move that TG4aa requests 802.15 WG approve the formation of a Comment Resolution Group (CRG) for the WG balloting of the P802.15.4aa_D6 with the following membership: Person1(Chair), Person 2, Person 3, Person 4, and Person 5.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3600" kern="0" dirty="0"/>
              <a:t>Moved:  </a:t>
            </a:r>
          </a:p>
          <a:p>
            <a:pPr fontAlgn="auto">
              <a:spcAft>
                <a:spcPts val="0"/>
              </a:spcAft>
              <a:buFont typeface="Arial" pitchFamily="34" charset="0"/>
              <a:buNone/>
              <a:defRPr/>
            </a:pPr>
            <a:r>
              <a:rPr lang="en-US" sz="3600" kern="0" dirty="0"/>
              <a:t>Seconded: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58232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Moved:  </a:t>
            </a:r>
          </a:p>
          <a:p>
            <a:pPr fontAlgn="auto">
              <a:spcAft>
                <a:spcPts val="0"/>
              </a:spcAft>
              <a:buFont typeface="Arial" pitchFamily="34" charset="0"/>
              <a:buNone/>
              <a:defRPr/>
            </a:pPr>
            <a:r>
              <a:rPr lang="en-US" kern="0" dirty="0"/>
              <a:t>Seconded: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Letter Ballot</a:t>
            </a:r>
          </a:p>
        </p:txBody>
      </p:sp>
    </p:spTree>
    <p:extLst>
      <p:ext uri="{BB962C8B-B14F-4D97-AF65-F5344CB8AC3E}">
        <p14:creationId xmlns:p14="http://schemas.microsoft.com/office/powerpoint/2010/main" val="3807520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kern="0" dirty="0"/>
              <a:t>Move that 802.15 WG approve the formation of a Comment Resolution Group (CRG) for the WG balloting of the P802.15.4aa_D6 with the following membership: Person1(Chair), Person 2, Person 3, Person 4, and Person 5.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2200" kern="0" dirty="0"/>
              <a:t>Moved:  </a:t>
            </a:r>
          </a:p>
          <a:p>
            <a:pPr fontAlgn="auto">
              <a:spcAft>
                <a:spcPts val="0"/>
              </a:spcAft>
              <a:buFont typeface="Arial" pitchFamily="34" charset="0"/>
              <a:buNone/>
              <a:defRPr/>
            </a:pPr>
            <a:r>
              <a:rPr lang="en-US" sz="2200" kern="0" dirty="0"/>
              <a:t>Seconded: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4277</TotalTime>
  <Words>442</Words>
  <Application>Microsoft Office PowerPoint</Application>
  <PresentationFormat>画面に合わせる (4:3)</PresentationFormat>
  <Paragraphs>45</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304</cp:revision>
  <cp:lastPrinted>1998-02-10T13:28:06Z</cp:lastPrinted>
  <dcterms:created xsi:type="dcterms:W3CDTF">2020-02-10T05:27:43Z</dcterms:created>
  <dcterms:modified xsi:type="dcterms:W3CDTF">2021-03-16T20:03:54Z</dcterms:modified>
</cp:coreProperties>
</file>