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3" r:id="rId2"/>
    <p:sldId id="267" r:id="rId3"/>
    <p:sldId id="268"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802.15-21-0086-00-04aa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Ballot motion for the draft]</a:t>
            </a:r>
            <a:r>
              <a:rPr lang="en-US" altLang="ja-JP" sz="1600" dirty="0">
                <a:ea typeface="ＭＳ Ｐゴシック" charset="-128"/>
              </a:rPr>
              <a:t>	</a:t>
            </a:r>
          </a:p>
          <a:p>
            <a:r>
              <a:rPr lang="en-US" altLang="ja-JP" sz="1600" b="1" dirty="0">
                <a:ea typeface="ＭＳ Ｐゴシック" charset="-128"/>
              </a:rPr>
              <a:t>Date Submitted: [1</a:t>
            </a:r>
            <a:r>
              <a:rPr lang="en-US" altLang="ja-JP" sz="1600" b="1" baseline="30000" dirty="0">
                <a:ea typeface="ＭＳ Ｐゴシック" charset="-128"/>
              </a:rPr>
              <a:t>st</a:t>
            </a:r>
            <a:r>
              <a:rPr lang="en-US" altLang="ja-JP" sz="1600" b="1" dirty="0">
                <a:ea typeface="ＭＳ Ｐゴシック" charset="-128"/>
              </a:rPr>
              <a:t>  February,2021]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Working Group Letter Ballot circulation]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001" altLang="ja-JP"/>
              <a:t>&lt;February,2021&gt;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&lt;February,2021&gt;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kern="0" dirty="0"/>
              <a:t>Move that TG4aa formally request that the 802.15 WG start a WG Letter Ballot requesting approval of CA document [15-21-0083-00-04aa] and document P802-15-4aa_D6 and to forward document P802-15-4aa_D6, to Standards Association ballot     </a:t>
            </a:r>
          </a:p>
          <a:p>
            <a:pPr fontAlgn="auto">
              <a:spcAft>
                <a:spcPts val="0"/>
              </a:spcAft>
              <a:buFont typeface="Arial" pitchFamily="34" charset="0"/>
              <a:buNone/>
              <a:defRPr/>
            </a:pPr>
            <a:r>
              <a:rPr lang="en-US" sz="3600" kern="0" dirty="0"/>
              <a:t>Moved:  </a:t>
            </a:r>
          </a:p>
          <a:p>
            <a:pPr fontAlgn="auto">
              <a:spcAft>
                <a:spcPts val="0"/>
              </a:spcAft>
              <a:buFont typeface="Arial" pitchFamily="34" charset="0"/>
              <a:buNone/>
              <a:defRPr/>
            </a:pPr>
            <a:r>
              <a:rPr lang="en-US" sz="3600" kern="0" dirty="0"/>
              <a:t>Seconded: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a:t>TG Motion</a:t>
            </a:r>
            <a:endParaRPr lang="en-US" kern="0" dirty="0"/>
          </a:p>
        </p:txBody>
      </p:sp>
    </p:spTree>
    <p:extLst>
      <p:ext uri="{BB962C8B-B14F-4D97-AF65-F5344CB8AC3E}">
        <p14:creationId xmlns:p14="http://schemas.microsoft.com/office/powerpoint/2010/main" val="167391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&lt;February,2021&gt;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kern="0" dirty="0"/>
              <a:t>Move that 802.15 WG start a WG Letter Ballot requesting approval of CA document [15-21-0083-00-04aa] and document P802-15-4aa_D6 and to forward document P802-15-4aa_D6, to Standards Association ballot    </a:t>
            </a:r>
          </a:p>
          <a:p>
            <a:pPr fontAlgn="auto">
              <a:spcAft>
                <a:spcPts val="0"/>
              </a:spcAft>
              <a:buFont typeface="Arial" pitchFamily="34" charset="0"/>
              <a:buNone/>
              <a:defRPr/>
            </a:pPr>
            <a:r>
              <a:rPr lang="en-US" sz="3600" kern="0" dirty="0"/>
              <a:t>Moved:  </a:t>
            </a:r>
          </a:p>
          <a:p>
            <a:pPr fontAlgn="auto">
              <a:spcAft>
                <a:spcPts val="0"/>
              </a:spcAft>
              <a:buFont typeface="Arial" pitchFamily="34" charset="0"/>
              <a:buNone/>
              <a:defRPr/>
            </a:pPr>
            <a:r>
              <a:rPr lang="en-US" sz="3600" kern="0" dirty="0"/>
              <a:t>Seconded: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a:t>
            </a:r>
          </a:p>
        </p:txBody>
      </p:sp>
    </p:spTree>
    <p:extLst>
      <p:ext uri="{BB962C8B-B14F-4D97-AF65-F5344CB8AC3E}">
        <p14:creationId xmlns:p14="http://schemas.microsoft.com/office/powerpoint/2010/main" val="3807520471"/>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4264</TotalTime>
  <Words>164</Words>
  <Application>Microsoft Office PowerPoint</Application>
  <PresentationFormat>画面に合わせる (4:3)</PresentationFormat>
  <Paragraphs>31</Paragraphs>
  <Slides>3</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298</cp:revision>
  <cp:lastPrinted>1998-02-10T13:28:06Z</cp:lastPrinted>
  <dcterms:created xsi:type="dcterms:W3CDTF">2020-02-10T05:27:43Z</dcterms:created>
  <dcterms:modified xsi:type="dcterms:W3CDTF">2021-02-01T11:30:24Z</dcterms:modified>
</cp:coreProperties>
</file>