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263" r:id="rId2"/>
    <p:sldId id="264" r:id="rId3"/>
    <p:sldId id="282" r:id="rId4"/>
    <p:sldId id="274" r:id="rId5"/>
    <p:sldId id="275" r:id="rId6"/>
    <p:sldId id="276" r:id="rId7"/>
    <p:sldId id="277" r:id="rId8"/>
    <p:sldId id="281" r:id="rId9"/>
    <p:sldId id="283" r:id="rId10"/>
    <p:sldId id="287" r:id="rId11"/>
    <p:sldId id="284" r:id="rId12"/>
    <p:sldId id="347" r:id="rId13"/>
    <p:sldId id="351" r:id="rId14"/>
    <p:sldId id="353" r:id="rId15"/>
    <p:sldId id="354" r:id="rId16"/>
    <p:sldId id="355" r:id="rId17"/>
    <p:sldId id="321" r:id="rId18"/>
    <p:sldId id="288" r:id="rId19"/>
    <p:sldId id="352" r:id="rId20"/>
    <p:sldId id="350" r:id="rId2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00FF"/>
    <a:srgbClr val="00FFFF"/>
    <a:srgbClr val="00FF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68" d="100"/>
          <a:sy n="68" d="100"/>
        </p:scale>
        <p:origin x="1428" y="6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a:t>Page </a:t>
            </a:r>
            <a:fld id="{79F9A28A-DB77-4775-B2E2-A1DD527BA933}" type="slidenum">
              <a:rPr lang="en-US" altLang="ja-JP"/>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ja-JP"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18249342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ja-JP"/>
              <a:t>Page </a:t>
            </a:r>
            <a:fld id="{8C5DB9EC-F8CF-4223-B88B-EAC89F4A2CEB}" type="slidenum">
              <a:rPr lang="en-US" altLang="ja-JP"/>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284954257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lang="en-001" dirty="0"/>
          </a:p>
        </p:txBody>
      </p:sp>
      <p:sp>
        <p:nvSpPr>
          <p:cNvPr id="4" name="ヘッダー プレースホルダー 3"/>
          <p:cNvSpPr>
            <a:spLocks noGrp="1"/>
          </p:cNvSpPr>
          <p:nvPr>
            <p:ph type="hdr" sz="quarter"/>
          </p:nvPr>
        </p:nvSpPr>
        <p:spPr/>
        <p:txBody>
          <a:bodyPr/>
          <a:lstStyle/>
          <a:p>
            <a:r>
              <a:rPr lang="en-US" altLang="ja-JP"/>
              <a:t>doc.: IEEE 802.15-&lt;doc#&gt;</a:t>
            </a:r>
          </a:p>
        </p:txBody>
      </p:sp>
      <p:sp>
        <p:nvSpPr>
          <p:cNvPr id="5" name="日付プレースホルダー 4"/>
          <p:cNvSpPr>
            <a:spLocks noGrp="1"/>
          </p:cNvSpPr>
          <p:nvPr>
            <p:ph type="dt" idx="1"/>
          </p:nvPr>
        </p:nvSpPr>
        <p:spPr/>
        <p:txBody>
          <a:bodyPr/>
          <a:lstStyle/>
          <a:p>
            <a:r>
              <a:rPr lang="en-US" altLang="ja-JP"/>
              <a:t>&lt;month year&gt;</a:t>
            </a:r>
          </a:p>
        </p:txBody>
      </p:sp>
      <p:sp>
        <p:nvSpPr>
          <p:cNvPr id="6" name="フッター プレースホルダー 5"/>
          <p:cNvSpPr>
            <a:spLocks noGrp="1"/>
          </p:cNvSpPr>
          <p:nvPr>
            <p:ph type="ftr" sz="quarter" idx="4"/>
          </p:nvPr>
        </p:nvSpPr>
        <p:spPr/>
        <p:txBody>
          <a:bodyPr/>
          <a:lstStyle/>
          <a:p>
            <a:pPr lvl="4"/>
            <a:r>
              <a:rPr lang="en-US" altLang="ja-JP"/>
              <a:t>&lt;author&gt;, &lt;company&gt;</a:t>
            </a:r>
          </a:p>
        </p:txBody>
      </p:sp>
      <p:sp>
        <p:nvSpPr>
          <p:cNvPr id="7" name="スライド番号プレースホルダー 6"/>
          <p:cNvSpPr>
            <a:spLocks noGrp="1"/>
          </p:cNvSpPr>
          <p:nvPr>
            <p:ph type="sldNum" sz="quarter" idx="5"/>
          </p:nvPr>
        </p:nvSpPr>
        <p:spPr/>
        <p:txBody>
          <a:bodyPr/>
          <a:lstStyle/>
          <a:p>
            <a:r>
              <a:rPr lang="en-US" altLang="ja-JP"/>
              <a:t>Page </a:t>
            </a:r>
            <a:fld id="{8C5DB9EC-F8CF-4223-B88B-EAC89F4A2CEB}" type="slidenum">
              <a:rPr lang="en-US" altLang="ja-JP" smtClean="0"/>
              <a:pPr/>
              <a:t>1</a:t>
            </a:fld>
            <a:endParaRPr lang="en-US" altLang="ja-JP"/>
          </a:p>
        </p:txBody>
      </p:sp>
    </p:spTree>
    <p:extLst>
      <p:ext uri="{BB962C8B-B14F-4D97-AF65-F5344CB8AC3E}">
        <p14:creationId xmlns:p14="http://schemas.microsoft.com/office/powerpoint/2010/main" val="3266659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lang="en-001" dirty="0"/>
          </a:p>
        </p:txBody>
      </p:sp>
      <p:sp>
        <p:nvSpPr>
          <p:cNvPr id="4" name="ヘッダー プレースホルダー 3"/>
          <p:cNvSpPr>
            <a:spLocks noGrp="1"/>
          </p:cNvSpPr>
          <p:nvPr>
            <p:ph type="hdr" sz="quarter"/>
          </p:nvPr>
        </p:nvSpPr>
        <p:spPr/>
        <p:txBody>
          <a:bodyPr/>
          <a:lstStyle/>
          <a:p>
            <a:r>
              <a:rPr lang="en-US" altLang="ja-JP"/>
              <a:t>doc.: IEEE 802.15-&lt;doc#&gt;</a:t>
            </a:r>
          </a:p>
        </p:txBody>
      </p:sp>
      <p:sp>
        <p:nvSpPr>
          <p:cNvPr id="5" name="日付プレースホルダー 4"/>
          <p:cNvSpPr>
            <a:spLocks noGrp="1"/>
          </p:cNvSpPr>
          <p:nvPr>
            <p:ph type="dt" idx="1"/>
          </p:nvPr>
        </p:nvSpPr>
        <p:spPr/>
        <p:txBody>
          <a:bodyPr/>
          <a:lstStyle/>
          <a:p>
            <a:r>
              <a:rPr lang="en-US" altLang="ja-JP"/>
              <a:t>&lt;month year&gt;</a:t>
            </a:r>
          </a:p>
        </p:txBody>
      </p:sp>
      <p:sp>
        <p:nvSpPr>
          <p:cNvPr id="6" name="フッター プレースホルダー 5"/>
          <p:cNvSpPr>
            <a:spLocks noGrp="1"/>
          </p:cNvSpPr>
          <p:nvPr>
            <p:ph type="ftr" sz="quarter" idx="4"/>
          </p:nvPr>
        </p:nvSpPr>
        <p:spPr/>
        <p:txBody>
          <a:bodyPr/>
          <a:lstStyle/>
          <a:p>
            <a:pPr lvl="4"/>
            <a:r>
              <a:rPr lang="en-US" altLang="ja-JP"/>
              <a:t>&lt;author&gt;, &lt;company&gt;</a:t>
            </a:r>
          </a:p>
        </p:txBody>
      </p:sp>
      <p:sp>
        <p:nvSpPr>
          <p:cNvPr id="7" name="スライド番号プレースホルダー 6"/>
          <p:cNvSpPr>
            <a:spLocks noGrp="1"/>
          </p:cNvSpPr>
          <p:nvPr>
            <p:ph type="sldNum" sz="quarter" idx="5"/>
          </p:nvPr>
        </p:nvSpPr>
        <p:spPr/>
        <p:txBody>
          <a:bodyPr/>
          <a:lstStyle/>
          <a:p>
            <a:r>
              <a:rPr lang="en-US" altLang="ja-JP"/>
              <a:t>Page </a:t>
            </a:r>
            <a:fld id="{8C5DB9EC-F8CF-4223-B88B-EAC89F4A2CEB}" type="slidenum">
              <a:rPr lang="en-US" altLang="ja-JP" smtClean="0"/>
              <a:pPr/>
              <a:t>11</a:t>
            </a:fld>
            <a:endParaRPr lang="en-US" altLang="ja-JP"/>
          </a:p>
        </p:txBody>
      </p:sp>
    </p:spTree>
    <p:extLst>
      <p:ext uri="{BB962C8B-B14F-4D97-AF65-F5344CB8AC3E}">
        <p14:creationId xmlns:p14="http://schemas.microsoft.com/office/powerpoint/2010/main" val="11706500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12</a:t>
            </a:fld>
            <a:endParaRPr kumimoji="1" lang="ja-JP" altLang="en-US" dirty="0"/>
          </a:p>
        </p:txBody>
      </p:sp>
    </p:spTree>
    <p:extLst>
      <p:ext uri="{BB962C8B-B14F-4D97-AF65-F5344CB8AC3E}">
        <p14:creationId xmlns:p14="http://schemas.microsoft.com/office/powerpoint/2010/main" val="3743218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17</a:t>
            </a:fld>
            <a:endParaRPr kumimoji="1" lang="ja-JP" altLang="en-US" dirty="0"/>
          </a:p>
        </p:txBody>
      </p:sp>
    </p:spTree>
    <p:extLst>
      <p:ext uri="{BB962C8B-B14F-4D97-AF65-F5344CB8AC3E}">
        <p14:creationId xmlns:p14="http://schemas.microsoft.com/office/powerpoint/2010/main" val="36834811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lvl1pPr>
              <a:defRPr>
                <a:latin typeface="+mn-lt"/>
              </a:defRPr>
            </a:lvl1pPr>
          </a:lstStyle>
          <a:p>
            <a:r>
              <a:rPr lang="ja-JP" altLang="en-US" dirty="0"/>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dirty="0"/>
              <a:t>マスター サブタイトルの書式設定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1EFF7E22-6222-4DB0-ACB6-8736BA83EEE4}" type="slidenum">
              <a:rPr lang="en-US" altLang="ja-JP"/>
              <a:pPr/>
              <a:t>‹#›</a:t>
            </a:fld>
            <a:endParaRPr lang="en-US" altLang="ja-JP"/>
          </a:p>
        </p:txBody>
      </p:sp>
      <p:sp>
        <p:nvSpPr>
          <p:cNvPr id="9" name="Rectangle 5">
            <a:extLst>
              <a:ext uri="{FF2B5EF4-FFF2-40B4-BE49-F238E27FC236}">
                <a16:creationId xmlns:a16="http://schemas.microsoft.com/office/drawing/2014/main" id="{6DAB10A3-B74E-4009-8522-80EACBB6775D}"/>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7" name="Rectangle 4">
            <a:extLst>
              <a:ext uri="{FF2B5EF4-FFF2-40B4-BE49-F238E27FC236}">
                <a16:creationId xmlns:a16="http://schemas.microsoft.com/office/drawing/2014/main" id="{8033A20D-1248-41DF-B483-0490CDC45063}"/>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&lt;February,2021&gt;</a:t>
            </a:r>
            <a:endParaRPr lang="en-US" altLang="ja-JP" dirty="0"/>
          </a:p>
        </p:txBody>
      </p:sp>
    </p:spTree>
    <p:extLst>
      <p:ext uri="{BB962C8B-B14F-4D97-AF65-F5344CB8AC3E}">
        <p14:creationId xmlns:p14="http://schemas.microsoft.com/office/powerpoint/2010/main" val="21304633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atin typeface="+mn-lt"/>
              </a:defRPr>
            </a:lvl1pPr>
          </a:lstStyle>
          <a:p>
            <a:r>
              <a:rPr lang="ja-JP" altLang="en-US" dirty="0"/>
              <a:t>マスター タイトルの書式設定</a:t>
            </a:r>
          </a:p>
        </p:txBody>
      </p:sp>
      <p:sp>
        <p:nvSpPr>
          <p:cNvPr id="3" name="コンテンツ プレースホルダー 2"/>
          <p:cNvSpPr>
            <a:spLocks noGrp="1"/>
          </p:cNvSpPr>
          <p:nvPr>
            <p:ph idx="1"/>
          </p:nvPr>
        </p:nvSpPr>
        <p:spPr/>
        <p:txBody>
          <a:bodyPr/>
          <a:lstStyle>
            <a:lvl1pPr>
              <a:defRPr sz="2000">
                <a:latin typeface="+mn-lt"/>
              </a:defRPr>
            </a:lvl1pPr>
            <a:lvl2pPr>
              <a:defRPr sz="1800">
                <a:latin typeface="+mn-lt"/>
              </a:defRPr>
            </a:lvl2pPr>
            <a:lvl3pPr>
              <a:defRPr sz="1600">
                <a:latin typeface="+mn-lt"/>
              </a:defRPr>
            </a:lvl3pPr>
            <a:lvl4pPr>
              <a:defRPr sz="1400">
                <a:latin typeface="+mn-lt"/>
              </a:defRPr>
            </a:lvl4pPr>
            <a:lvl5pPr>
              <a:defRPr sz="1200">
                <a:latin typeface="+mn-lt"/>
              </a:defRPr>
            </a:lvl5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A6DDE607-0C69-4706-A6D7-4AC89CFAEDDB}" type="slidenum">
              <a:rPr lang="en-US" altLang="ja-JP"/>
              <a:pPr/>
              <a:t>‹#›</a:t>
            </a:fld>
            <a:endParaRPr lang="en-US" altLang="ja-JP"/>
          </a:p>
        </p:txBody>
      </p:sp>
      <p:sp>
        <p:nvSpPr>
          <p:cNvPr id="9" name="Rectangle 5">
            <a:extLst>
              <a:ext uri="{FF2B5EF4-FFF2-40B4-BE49-F238E27FC236}">
                <a16:creationId xmlns:a16="http://schemas.microsoft.com/office/drawing/2014/main" id="{77C473BD-E53A-457F-A92B-D8BDFF79E1F1}"/>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7" name="Rectangle 4">
            <a:extLst>
              <a:ext uri="{FF2B5EF4-FFF2-40B4-BE49-F238E27FC236}">
                <a16:creationId xmlns:a16="http://schemas.microsoft.com/office/drawing/2014/main" id="{6BEEBE43-5925-446F-B73C-934D857372A4}"/>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&lt;February,2021&gt;</a:t>
            </a:r>
            <a:endParaRPr lang="en-US" altLang="ja-JP" dirty="0"/>
          </a:p>
        </p:txBody>
      </p:sp>
    </p:spTree>
    <p:extLst>
      <p:ext uri="{BB962C8B-B14F-4D97-AF65-F5344CB8AC3E}">
        <p14:creationId xmlns:p14="http://schemas.microsoft.com/office/powerpoint/2010/main" val="5624533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5" name="スライド番号プレースホルダー 4"/>
          <p:cNvSpPr>
            <a:spLocks noGrp="1"/>
          </p:cNvSpPr>
          <p:nvPr>
            <p:ph type="sldNum" sz="quarter" idx="12"/>
          </p:nvPr>
        </p:nvSpPr>
        <p:spPr/>
        <p:txBody>
          <a:bodyPr/>
          <a:lstStyle>
            <a:lvl1pPr>
              <a:defRPr/>
            </a:lvl1pPr>
          </a:lstStyle>
          <a:p>
            <a:r>
              <a:rPr lang="en-US" altLang="ja-JP"/>
              <a:t>Slide </a:t>
            </a:r>
            <a:fld id="{BA69503D-1488-4314-8F51-45A19E142FA5}" type="slidenum">
              <a:rPr lang="en-US" altLang="ja-JP"/>
              <a:pPr/>
              <a:t>‹#›</a:t>
            </a:fld>
            <a:endParaRPr lang="en-US" altLang="ja-JP"/>
          </a:p>
        </p:txBody>
      </p:sp>
      <p:sp>
        <p:nvSpPr>
          <p:cNvPr id="8" name="Rectangle 5">
            <a:extLst>
              <a:ext uri="{FF2B5EF4-FFF2-40B4-BE49-F238E27FC236}">
                <a16:creationId xmlns:a16="http://schemas.microsoft.com/office/drawing/2014/main" id="{CDD64D37-4871-4F49-A15B-BF3D6ECC71AA}"/>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6" name="Rectangle 4">
            <a:extLst>
              <a:ext uri="{FF2B5EF4-FFF2-40B4-BE49-F238E27FC236}">
                <a16:creationId xmlns:a16="http://schemas.microsoft.com/office/drawing/2014/main" id="{294C06EF-5DBD-4A17-9274-F076832BDE3C}"/>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&lt;February,2021&gt;</a:t>
            </a:r>
            <a:endParaRPr lang="en-US" altLang="ja-JP" dirty="0"/>
          </a:p>
        </p:txBody>
      </p:sp>
    </p:spTree>
    <p:extLst>
      <p:ext uri="{BB962C8B-B14F-4D97-AF65-F5344CB8AC3E}">
        <p14:creationId xmlns:p14="http://schemas.microsoft.com/office/powerpoint/2010/main" val="33152022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EED9155A-5036-44B5-A27C-97F620582CD6}" type="slidenum">
              <a:rPr lang="en-US" altLang="ja-JP"/>
              <a:pPr/>
              <a:t>‹#›</a:t>
            </a:fld>
            <a:endParaRPr lang="en-US" altLang="ja-JP" dirty="0"/>
          </a:p>
        </p:txBody>
      </p:sp>
      <p:sp>
        <p:nvSpPr>
          <p:cNvPr id="6" name="Rectangle 4">
            <a:extLst>
              <a:ext uri="{FF2B5EF4-FFF2-40B4-BE49-F238E27FC236}">
                <a16:creationId xmlns:a16="http://schemas.microsoft.com/office/drawing/2014/main" id="{A6E3FB69-BB12-49B9-A697-710D607BDCD9}"/>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&lt;February,2021&gt;</a:t>
            </a:r>
            <a:endParaRPr lang="en-US" altLang="ja-JP" dirty="0"/>
          </a:p>
        </p:txBody>
      </p:sp>
      <p:sp>
        <p:nvSpPr>
          <p:cNvPr id="7" name="Rectangle 5">
            <a:extLst>
              <a:ext uri="{FF2B5EF4-FFF2-40B4-BE49-F238E27FC236}">
                <a16:creationId xmlns:a16="http://schemas.microsoft.com/office/drawing/2014/main" id="{34BDF3CA-DAB7-414F-92BD-11A4C10454DB}"/>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7437652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9" name="Rectangle 5">
            <a:extLst>
              <a:ext uri="{FF2B5EF4-FFF2-40B4-BE49-F238E27FC236}">
                <a16:creationId xmlns:a16="http://schemas.microsoft.com/office/drawing/2014/main" id="{834B9F78-5E24-425A-B6CF-10143E73E189}"/>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7" name="Rectangle 4">
            <a:extLst>
              <a:ext uri="{FF2B5EF4-FFF2-40B4-BE49-F238E27FC236}">
                <a16:creationId xmlns:a16="http://schemas.microsoft.com/office/drawing/2014/main" id="{A6CDF412-73A7-41FA-BBB5-DB2C31CEA1F4}"/>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&lt;February,2021&gt;</a:t>
            </a:r>
            <a:endParaRPr lang="en-US" altLang="ja-JP" dirty="0"/>
          </a:p>
        </p:txBody>
      </p:sp>
    </p:spTree>
    <p:extLst>
      <p:ext uri="{BB962C8B-B14F-4D97-AF65-F5344CB8AC3E}">
        <p14:creationId xmlns:p14="http://schemas.microsoft.com/office/powerpoint/2010/main" val="67854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dirty="0"/>
              <a:t>マスター タイトルの書式設定</a:t>
            </a:r>
            <a:endParaRPr lang="en-US" altLang="ja-JP" dirty="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altLang="ja-JP" dirty="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&lt;February,2021&gt;</a:t>
            </a:r>
            <a:endParaRPr lang="en-US" altLang="ja-JP" dirty="0"/>
          </a:p>
        </p:txBody>
      </p:sp>
      <p:sp>
        <p:nvSpPr>
          <p:cNvPr id="1029" name="Rectangle 5"/>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1030" name="Rectangle 6"/>
          <p:cNvSpPr>
            <a:spLocks noGrp="1" noChangeArrowheads="1"/>
          </p:cNvSpPr>
          <p:nvPr>
            <p:ph type="sldNum" sz="quarter" idx="4"/>
          </p:nvPr>
        </p:nvSpPr>
        <p:spPr bwMode="auto">
          <a:xfrm>
            <a:off x="4324766" y="6475413"/>
            <a:ext cx="57067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atin typeface="+mn-lt"/>
                <a:ea typeface="ＭＳ Ｐゴシック" charset="-128"/>
              </a:defRPr>
            </a:lvl1pPr>
          </a:lstStyle>
          <a:p>
            <a:r>
              <a:rPr lang="en-US" altLang="ja-JP"/>
              <a:t>Slide </a:t>
            </a:r>
            <a:fld id="{9819B43E-2904-41A5-B100-099F936EB7A4}" type="slidenum">
              <a:rPr lang="en-US" altLang="ja-JP" smtClean="0"/>
              <a:pPr/>
              <a:t>‹#›</a:t>
            </a:fld>
            <a:endParaRPr lang="en-US" altLang="ja-JP"/>
          </a:p>
        </p:txBody>
      </p:sp>
      <p:sp>
        <p:nvSpPr>
          <p:cNvPr id="1031" name="Rectangle 7"/>
          <p:cNvSpPr>
            <a:spLocks noChangeArrowheads="1"/>
          </p:cNvSpPr>
          <p:nvPr/>
        </p:nvSpPr>
        <p:spPr bwMode="auto">
          <a:xfrm>
            <a:off x="2339752" y="394156"/>
            <a:ext cx="611844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ja-JP" sz="1400" b="1" dirty="0">
                <a:latin typeface="+mn-lt"/>
                <a:ea typeface="ＭＳ Ｐゴシック" charset="-128"/>
              </a:rPr>
              <a:t>doc.: IEEE 802. 15-21-0084-00-04aa</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latin typeface="+mn-lt"/>
            </a:endParaRPr>
          </a:p>
        </p:txBody>
      </p:sp>
      <p:sp>
        <p:nvSpPr>
          <p:cNvPr id="1033" name="Rectangle 9"/>
          <p:cNvSpPr>
            <a:spLocks noChangeArrowheads="1"/>
          </p:cNvSpPr>
          <p:nvPr/>
        </p:nvSpPr>
        <p:spPr bwMode="auto">
          <a:xfrm>
            <a:off x="685800" y="6475413"/>
            <a:ext cx="122190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dirty="0">
                <a:latin typeface="+mn-lt"/>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latin typeface="+mn-lt"/>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4" r:id="rId3"/>
    <p:sldLayoutId id="2147483655" r:id="rId4"/>
    <p:sldLayoutId id="2147483657" r:id="rId5"/>
  </p:sldLayoutIdLst>
  <p:hf hdr="0"/>
  <p:txStyles>
    <p:titleStyle>
      <a:lvl1pPr algn="ctr" rtl="0" eaLnBrk="1" fontAlgn="base" hangingPunct="1">
        <a:spcBef>
          <a:spcPct val="0"/>
        </a:spcBef>
        <a:spcAft>
          <a:spcPct val="0"/>
        </a:spcAft>
        <a:defRPr kumimoji="1" sz="3600">
          <a:solidFill>
            <a:schemeClr val="tx2"/>
          </a:solidFill>
          <a:latin typeface="+mn-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grouper.ieee.org/groups/802/15/pub/Download.html" TargetMode="External"/><Relationship Id="rId2" Type="http://schemas.openxmlformats.org/officeDocument/2006/relationships/hyperlink" Target="http://grouper.ieee.org/groups/802/15/calendar.html" TargetMode="External"/><Relationship Id="rId1" Type="http://schemas.openxmlformats.org/officeDocument/2006/relationships/slideLayout" Target="../slideLayouts/slideLayout2.xml"/><Relationship Id="rId6" Type="http://schemas.openxmlformats.org/officeDocument/2006/relationships/hyperlink" Target="mailto:kuramochi722@dsn.lapis-semi.com" TargetMode="External"/><Relationship Id="rId5" Type="http://schemas.openxmlformats.org/officeDocument/2006/relationships/hyperlink" Target="https://mentor.ieee.org/802.15" TargetMode="External"/><Relationship Id="rId4" Type="http://schemas.openxmlformats.org/officeDocument/2006/relationships/hyperlink" Target="mailto:stds-802-15-jre@listserv.ieee.org"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standards.ieee.org/about/policies/bylaws/sect6-7.html#6.3" TargetMode="External"/><Relationship Id="rId2" Type="http://schemas.openxmlformats.org/officeDocument/2006/relationships/hyperlink" Target="https://standards.ieee.org/about/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l"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1</a:t>
            </a:fld>
            <a:endParaRPr lang="en-US" altLang="ja-JP"/>
          </a:p>
        </p:txBody>
      </p:sp>
      <p:sp>
        <p:nvSpPr>
          <p:cNvPr id="7" name="Rectangle 3"/>
          <p:cNvSpPr>
            <a:spLocks noChangeArrowheads="1"/>
          </p:cNvSpPr>
          <p:nvPr/>
        </p:nvSpPr>
        <p:spPr bwMode="auto">
          <a:xfrm>
            <a:off x="152400" y="609600"/>
            <a:ext cx="8991600" cy="44627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ea typeface="ＭＳ Ｐゴシック" charset="-128"/>
            </a:endParaRPr>
          </a:p>
          <a:p>
            <a:endParaRPr lang="en-US" altLang="ja-JP" sz="1600" dirty="0">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a:t>
            </a:r>
            <a:r>
              <a:rPr lang="en-US" altLang="ja-JP" sz="1600" b="1" dirty="0">
                <a:ea typeface="ＭＳ Ｐゴシック" charset="-128"/>
              </a:rPr>
              <a:t>TG4aa JRE February 1st 2021 Teleconference Opening report]</a:t>
            </a:r>
            <a:r>
              <a:rPr lang="en-US" altLang="ja-JP" sz="1600" dirty="0">
                <a:ea typeface="ＭＳ Ｐゴシック" charset="-128"/>
              </a:rPr>
              <a:t>	</a:t>
            </a:r>
          </a:p>
          <a:p>
            <a:r>
              <a:rPr lang="en-US" altLang="ja-JP" sz="1600" b="1" dirty="0">
                <a:ea typeface="ＭＳ Ｐゴシック" charset="-128"/>
              </a:rPr>
              <a:t>Date Submitted: [1</a:t>
            </a:r>
            <a:r>
              <a:rPr lang="en-US" altLang="ja-JP" sz="1600" b="1" baseline="30000" dirty="0">
                <a:ea typeface="ＭＳ Ｐゴシック" charset="-128"/>
              </a:rPr>
              <a:t>st</a:t>
            </a:r>
            <a:r>
              <a:rPr lang="en-US" altLang="ja-JP" sz="1600" b="1" dirty="0">
                <a:ea typeface="ＭＳ Ｐゴシック" charset="-128"/>
              </a:rPr>
              <a:t>  February,2021]</a:t>
            </a:r>
            <a:r>
              <a:rPr lang="en-US" altLang="ja-JP" sz="1600" dirty="0">
                <a:ea typeface="ＭＳ Ｐゴシック" charset="-128"/>
              </a:rPr>
              <a:t>	</a:t>
            </a:r>
          </a:p>
          <a:p>
            <a:r>
              <a:rPr lang="en-US" altLang="ja-JP" sz="1600" b="1" dirty="0">
                <a:ea typeface="ＭＳ Ｐゴシック" charset="-128"/>
              </a:rPr>
              <a:t>Source:</a:t>
            </a:r>
            <a:r>
              <a:rPr lang="en-US" altLang="ja-JP" sz="1600" dirty="0">
                <a:ea typeface="ＭＳ Ｐゴシック" charset="-128"/>
              </a:rPr>
              <a:t> [</a:t>
            </a:r>
            <a:r>
              <a:rPr lang="en-US" altLang="ja-JP" sz="1600" b="1" dirty="0">
                <a:ea typeface="ＭＳ Ｐゴシック" charset="-128"/>
              </a:rPr>
              <a:t>Takashi </a:t>
            </a:r>
            <a:r>
              <a:rPr lang="en-US" altLang="ja-JP" sz="1600" b="1" dirty="0" err="1">
                <a:ea typeface="ＭＳ Ｐゴシック" charset="-128"/>
              </a:rPr>
              <a:t>Kuramochi</a:t>
            </a:r>
            <a:r>
              <a:rPr lang="en-US" altLang="ja-JP" sz="1600" dirty="0">
                <a:ea typeface="ＭＳ Ｐゴシック" charset="-128"/>
              </a:rPr>
              <a:t>] Company [</a:t>
            </a:r>
            <a:r>
              <a:rPr lang="en-US" altLang="ja-JP" sz="1600" b="1" dirty="0">
                <a:ea typeface="ＭＳ Ｐゴシック" charset="-128"/>
              </a:rPr>
              <a:t>LAPIS TECHNOLOGY</a:t>
            </a:r>
            <a:r>
              <a:rPr lang="en-US" altLang="ja-JP" sz="1600" dirty="0">
                <a:ea typeface="ＭＳ Ｐゴシック" charset="-128"/>
              </a:rPr>
              <a:t>]</a:t>
            </a:r>
          </a:p>
          <a:p>
            <a:r>
              <a:rPr lang="en-US" altLang="ja-JP" sz="1600" dirty="0">
                <a:ea typeface="ＭＳ Ｐゴシック" charset="-128"/>
              </a:rPr>
              <a:t>Address [</a:t>
            </a:r>
            <a:r>
              <a:rPr lang="en-US" altLang="ja-JP" sz="1600" b="1" dirty="0">
                <a:ea typeface="ＭＳ Ｐゴシック" charset="-128"/>
              </a:rPr>
              <a:t>2-4-8 </a:t>
            </a:r>
            <a:r>
              <a:rPr lang="en-US" altLang="ja-JP" sz="1600" b="1" dirty="0" err="1">
                <a:ea typeface="ＭＳ Ｐゴシック" charset="-128"/>
              </a:rPr>
              <a:t>Shinyokohama,Kouhoku-ku,Yokohama</a:t>
            </a:r>
            <a:r>
              <a:rPr lang="en-US" altLang="ja-JP" sz="1600" b="1" dirty="0">
                <a:ea typeface="ＭＳ Ｐゴシック" charset="-128"/>
              </a:rPr>
              <a:t> 222-8575 Japan</a:t>
            </a:r>
            <a:r>
              <a:rPr lang="en-US" altLang="ja-JP" sz="1600" dirty="0">
                <a:ea typeface="ＭＳ Ｐゴシック" charset="-128"/>
              </a:rPr>
              <a:t>]</a:t>
            </a:r>
          </a:p>
          <a:p>
            <a:r>
              <a:rPr lang="en-US" altLang="ja-JP" sz="1600" dirty="0">
                <a:ea typeface="ＭＳ Ｐゴシック" charset="-128"/>
              </a:rPr>
              <a:t>Voice:[</a:t>
            </a:r>
            <a:r>
              <a:rPr lang="en-US" altLang="ja-JP" sz="1600" b="1" dirty="0"/>
              <a:t>+81-45-476-9295</a:t>
            </a:r>
            <a:r>
              <a:rPr lang="en-US" altLang="ja-JP" sz="1600" dirty="0">
                <a:ea typeface="ＭＳ Ｐゴシック" charset="-128"/>
              </a:rPr>
              <a:t>], FAX: [], E-Mail:[</a:t>
            </a:r>
            <a:r>
              <a:rPr lang="en-US" altLang="ja-JP" sz="1600" b="1" dirty="0">
                <a:ea typeface="ＭＳ Ｐゴシック" charset="-128"/>
              </a:rPr>
              <a:t>kuramochi722@dsn.lapis-semi.com</a:t>
            </a:r>
            <a:r>
              <a:rPr lang="en-US" altLang="ja-JP" sz="1600" dirty="0">
                <a:ea typeface="ＭＳ Ｐゴシック" charset="-128"/>
              </a:rPr>
              <a:t>]	</a:t>
            </a:r>
          </a:p>
          <a:p>
            <a:pPr>
              <a:spcBef>
                <a:spcPts val="600"/>
              </a:spcBef>
              <a:spcAft>
                <a:spcPts val="600"/>
              </a:spcAft>
            </a:pPr>
            <a:r>
              <a:rPr lang="en-US" altLang="ja-JP" sz="1600" b="1" dirty="0">
                <a:ea typeface="ＭＳ Ｐゴシック" charset="-128"/>
              </a:rPr>
              <a:t>Re:</a:t>
            </a:r>
            <a:r>
              <a:rPr lang="en-US" altLang="ja-JP" sz="1600" dirty="0">
                <a:ea typeface="ＭＳ Ｐゴシック" charset="-128"/>
              </a:rPr>
              <a:t> []</a:t>
            </a:r>
            <a:br>
              <a:rPr lang="en-US" altLang="ja-JP" dirty="0">
                <a:ea typeface="ＭＳ Ｐゴシック" charset="-128"/>
              </a:rPr>
            </a:br>
            <a:r>
              <a:rPr lang="en-US" altLang="ja-JP" sz="1600" b="1" dirty="0">
                <a:ea typeface="ＭＳ Ｐゴシック" charset="-128"/>
              </a:rPr>
              <a:t>Abstract:</a:t>
            </a:r>
            <a:r>
              <a:rPr lang="en-US" altLang="ja-JP" sz="1600" dirty="0">
                <a:ea typeface="ＭＳ Ｐゴシック" charset="-128"/>
              </a:rPr>
              <a:t>	[</a:t>
            </a:r>
            <a:r>
              <a:rPr lang="en-US" altLang="ja-JP" sz="1600" b="1" dirty="0">
                <a:ea typeface="ＭＳ Ｐゴシック" charset="-128"/>
              </a:rPr>
              <a:t>This document contains opening information and meeting agenda for the TG4aa JRE February 1</a:t>
            </a:r>
            <a:r>
              <a:rPr lang="en-US" altLang="ja-JP" sz="1600" b="1" baseline="30000" dirty="0">
                <a:ea typeface="ＭＳ Ｐゴシック" charset="-128"/>
              </a:rPr>
              <a:t>st</a:t>
            </a:r>
            <a:r>
              <a:rPr lang="en-US" altLang="ja-JP" sz="1600" b="1" dirty="0">
                <a:ea typeface="ＭＳ Ｐゴシック" charset="-128"/>
              </a:rPr>
              <a:t> Teleconference,2021]</a:t>
            </a:r>
            <a:br>
              <a:rPr lang="en-US" altLang="ja-JP" sz="1600" dirty="0">
                <a:ea typeface="ＭＳ Ｐゴシック" charset="-128"/>
              </a:rPr>
            </a:br>
            <a:r>
              <a:rPr lang="en-US" altLang="ja-JP" sz="1600" b="1" dirty="0">
                <a:ea typeface="ＭＳ Ｐゴシック" charset="-128"/>
              </a:rPr>
              <a:t>Purpose:</a:t>
            </a:r>
            <a:r>
              <a:rPr lang="en-US" altLang="ja-JP" sz="1600" dirty="0">
                <a:ea typeface="ＭＳ Ｐゴシック" charset="-128"/>
              </a:rPr>
              <a:t>	[information]</a:t>
            </a:r>
          </a:p>
          <a:p>
            <a:r>
              <a:rPr lang="en-US" altLang="ja-JP" sz="1600" b="1" dirty="0">
                <a:ea typeface="ＭＳ Ｐゴシック" charset="-128"/>
              </a:rPr>
              <a:t>Notice:</a:t>
            </a:r>
            <a:r>
              <a:rPr lang="en-US" altLang="ja-JP" sz="1600" dirty="0">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ea typeface="ＭＳ Ｐゴシック" charset="-128"/>
              </a:rPr>
              <a:t>Release:</a:t>
            </a:r>
            <a:r>
              <a:rPr lang="en-US" altLang="ja-JP" sz="1600" dirty="0">
                <a:ea typeface="ＭＳ Ｐゴシック" charset="-128"/>
              </a:rPr>
              <a:t>	The contributor acknowledges and accepts that this contribution becomes the property of IEEE and may be made publicly available by P802.15.	</a:t>
            </a:r>
          </a:p>
        </p:txBody>
      </p:sp>
      <p:sp>
        <p:nvSpPr>
          <p:cNvPr id="11" name="Rectangle 5">
            <a:extLst>
              <a:ext uri="{FF2B5EF4-FFF2-40B4-BE49-F238E27FC236}">
                <a16:creationId xmlns:a16="http://schemas.microsoft.com/office/drawing/2014/main" id="{80794F71-E34B-403A-8FCA-E9651C1F57B5}"/>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2" name="日付プレースホルダー 1">
            <a:extLst>
              <a:ext uri="{FF2B5EF4-FFF2-40B4-BE49-F238E27FC236}">
                <a16:creationId xmlns:a16="http://schemas.microsoft.com/office/drawing/2014/main" id="{31145374-EA17-4B0D-9B9C-75A515CF638C}"/>
              </a:ext>
            </a:extLst>
          </p:cNvPr>
          <p:cNvSpPr>
            <a:spLocks noGrp="1"/>
          </p:cNvSpPr>
          <p:nvPr>
            <p:ph type="dt" sz="half" idx="2"/>
          </p:nvPr>
        </p:nvSpPr>
        <p:spPr/>
        <p:txBody>
          <a:bodyPr/>
          <a:lstStyle/>
          <a:p>
            <a:r>
              <a:rPr lang="en-001" altLang="ja-JP"/>
              <a:t>&lt;February,2021&gt;</a:t>
            </a:r>
            <a:endParaRPr lang="en-US" altLang="ja-JP" dirty="0"/>
          </a:p>
        </p:txBody>
      </p:sp>
    </p:spTree>
    <p:extLst>
      <p:ext uri="{BB962C8B-B14F-4D97-AF65-F5344CB8AC3E}">
        <p14:creationId xmlns:p14="http://schemas.microsoft.com/office/powerpoint/2010/main" val="37925695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1484784"/>
            <a:ext cx="7772400" cy="1066800"/>
          </a:xfrm>
        </p:spPr>
        <p:txBody>
          <a:bodyPr/>
          <a:lstStyle/>
          <a:p>
            <a:r>
              <a:rPr lang="en-US" altLang="ja-JP" b="1" u="sng" dirty="0"/>
              <a:t>Review the previous meeting minutes</a:t>
            </a:r>
          </a:p>
        </p:txBody>
      </p:sp>
      <p:sp>
        <p:nvSpPr>
          <p:cNvPr id="5" name="フッター プレースホルダー 4"/>
          <p:cNvSpPr>
            <a:spLocks noGrp="1"/>
          </p:cNvSpPr>
          <p:nvPr>
            <p:ph type="ftr" sz="quarter" idx="11"/>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sp>
        <p:nvSpPr>
          <p:cNvPr id="6" name="スライド番号プレースホルダー 5"/>
          <p:cNvSpPr>
            <a:spLocks noGrp="1"/>
          </p:cNvSpPr>
          <p:nvPr>
            <p:ph type="sldNum" sz="quarter" idx="12"/>
          </p:nvPr>
        </p:nvSpPr>
        <p:spPr>
          <a:xfrm>
            <a:off x="4324766" y="6475413"/>
            <a:ext cx="570670" cy="184666"/>
          </a:xfrm>
        </p:spPr>
        <p:txBody>
          <a:bodyPr/>
          <a:lstStyle/>
          <a:p>
            <a:r>
              <a:rPr lang="en-US" altLang="ja-JP"/>
              <a:t>Slide </a:t>
            </a:r>
            <a:fld id="{A6DDE607-0C69-4706-A6D7-4AC89CFAEDDB}" type="slidenum">
              <a:rPr lang="en-US" altLang="ja-JP" smtClean="0"/>
              <a:pPr/>
              <a:t>10</a:t>
            </a:fld>
            <a:endParaRPr lang="en-US" altLang="ja-JP"/>
          </a:p>
        </p:txBody>
      </p:sp>
      <p:sp>
        <p:nvSpPr>
          <p:cNvPr id="3" name="テキスト ボックス 2">
            <a:extLst>
              <a:ext uri="{FF2B5EF4-FFF2-40B4-BE49-F238E27FC236}">
                <a16:creationId xmlns:a16="http://schemas.microsoft.com/office/drawing/2014/main" id="{16F403E3-307A-494E-9FA7-01EF3B755BCB}"/>
              </a:ext>
            </a:extLst>
          </p:cNvPr>
          <p:cNvSpPr txBox="1"/>
          <p:nvPr/>
        </p:nvSpPr>
        <p:spPr>
          <a:xfrm>
            <a:off x="179512" y="2996952"/>
            <a:ext cx="8856984" cy="1200329"/>
          </a:xfrm>
          <a:prstGeom prst="rect">
            <a:avLst/>
          </a:prstGeom>
          <a:noFill/>
        </p:spPr>
        <p:txBody>
          <a:bodyPr wrap="square" rtlCol="0">
            <a:spAutoFit/>
          </a:bodyPr>
          <a:lstStyle/>
          <a:p>
            <a:r>
              <a:rPr lang="en-US" sz="1800" dirty="0">
                <a:latin typeface="Meiryo UI" panose="020B0604030504040204" pitchFamily="50" charset="-128"/>
                <a:ea typeface="Meiryo UI" panose="020B0604030504040204" pitchFamily="50" charset="-128"/>
              </a:rPr>
              <a:t>TG4aa JRE minutes from January Interim Meeting(15-21-0072-00-04aa)</a:t>
            </a:r>
          </a:p>
          <a:p>
            <a:endParaRPr lang="en-US" sz="1800" dirty="0">
              <a:latin typeface="Meiryo UI" panose="020B0604030504040204" pitchFamily="50" charset="-128"/>
              <a:ea typeface="Meiryo UI" panose="020B0604030504040204" pitchFamily="50" charset="-128"/>
            </a:endParaRPr>
          </a:p>
          <a:p>
            <a:r>
              <a:rPr lang="en-US" sz="1800" dirty="0">
                <a:latin typeface="Meiryo UI" panose="020B0604030504040204" pitchFamily="50" charset="-128"/>
                <a:ea typeface="Meiryo UI" panose="020B0604030504040204" pitchFamily="50" charset="-128"/>
              </a:rPr>
              <a:t>TG4aa JRE minutes from January 28</a:t>
            </a:r>
            <a:r>
              <a:rPr lang="en-US" sz="1800" baseline="30000" dirty="0">
                <a:latin typeface="Meiryo UI" panose="020B0604030504040204" pitchFamily="50" charset="-128"/>
                <a:ea typeface="Meiryo UI" panose="020B0604030504040204" pitchFamily="50" charset="-128"/>
              </a:rPr>
              <a:t>th</a:t>
            </a:r>
            <a:r>
              <a:rPr lang="en-US" sz="1800" dirty="0">
                <a:latin typeface="Meiryo UI" panose="020B0604030504040204" pitchFamily="50" charset="-128"/>
                <a:ea typeface="Meiryo UI" panose="020B0604030504040204" pitchFamily="50" charset="-128"/>
              </a:rPr>
              <a:t> Meeting(15-21-0081-00-04aa)</a:t>
            </a:r>
          </a:p>
          <a:p>
            <a:endParaRPr lang="en-US" sz="1800" dirty="0">
              <a:latin typeface="Meiryo UI" panose="020B0604030504040204" pitchFamily="50" charset="-128"/>
              <a:ea typeface="Meiryo UI" panose="020B0604030504040204" pitchFamily="50" charset="-128"/>
            </a:endParaRPr>
          </a:p>
        </p:txBody>
      </p:sp>
      <p:sp>
        <p:nvSpPr>
          <p:cNvPr id="7" name="Rectangle 4">
            <a:extLst>
              <a:ext uri="{FF2B5EF4-FFF2-40B4-BE49-F238E27FC236}">
                <a16:creationId xmlns:a16="http://schemas.microsoft.com/office/drawing/2014/main" id="{1009DFDD-1B03-4792-8622-F974D5A821C2}"/>
              </a:ext>
            </a:extLst>
          </p:cNvPr>
          <p:cNvSpPr>
            <a:spLocks noGrp="1" noChangeArrowheads="1"/>
          </p:cNvSpPr>
          <p:nvPr>
            <p:ph type="dt" sz="half" idx="10"/>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001" altLang="ja-JP"/>
              <a:t>&lt;February,2021&gt;</a:t>
            </a:r>
            <a:endParaRPr lang="en-US" altLang="ja-JP" dirty="0"/>
          </a:p>
        </p:txBody>
      </p:sp>
    </p:spTree>
    <p:extLst>
      <p:ext uri="{BB962C8B-B14F-4D97-AF65-F5344CB8AC3E}">
        <p14:creationId xmlns:p14="http://schemas.microsoft.com/office/powerpoint/2010/main" val="9646720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Plan for the draft</a:t>
            </a:r>
            <a:endParaRPr kumimoji="1" lang="ja-JP" altLang="en-US" dirty="0"/>
          </a:p>
        </p:txBody>
      </p:sp>
      <p:sp>
        <p:nvSpPr>
          <p:cNvPr id="5" name="フッター プレースホルダー 4"/>
          <p:cNvSpPr>
            <a:spLocks noGrp="1"/>
          </p:cNvSpPr>
          <p:nvPr>
            <p:ph type="ftr" sz="quarter" idx="11"/>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sp>
        <p:nvSpPr>
          <p:cNvPr id="6" name="スライド番号プレースホルダー 5"/>
          <p:cNvSpPr>
            <a:spLocks noGrp="1"/>
          </p:cNvSpPr>
          <p:nvPr>
            <p:ph type="sldNum" sz="quarter" idx="12"/>
          </p:nvPr>
        </p:nvSpPr>
        <p:spPr>
          <a:xfrm>
            <a:off x="4286665" y="6517715"/>
            <a:ext cx="570670" cy="184666"/>
          </a:xfrm>
        </p:spPr>
        <p:txBody>
          <a:bodyPr/>
          <a:lstStyle/>
          <a:p>
            <a:r>
              <a:rPr lang="en-US" altLang="ja-JP" dirty="0"/>
              <a:t>Slide </a:t>
            </a:r>
            <a:fld id="{A6DDE607-0C69-4706-A6D7-4AC89CFAEDDB}" type="slidenum">
              <a:rPr lang="en-US" altLang="ja-JP" smtClean="0"/>
              <a:pPr/>
              <a:t>11</a:t>
            </a:fld>
            <a:endParaRPr lang="en-US" altLang="ja-JP" dirty="0"/>
          </a:p>
        </p:txBody>
      </p:sp>
      <p:sp>
        <p:nvSpPr>
          <p:cNvPr id="9" name="コンテンツ プレースホルダー 6">
            <a:extLst>
              <a:ext uri="{FF2B5EF4-FFF2-40B4-BE49-F238E27FC236}">
                <a16:creationId xmlns:a16="http://schemas.microsoft.com/office/drawing/2014/main" id="{8170BE1C-D48D-4E18-B0E0-1F055BE4BFB4}"/>
              </a:ext>
            </a:extLst>
          </p:cNvPr>
          <p:cNvSpPr>
            <a:spLocks noGrp="1"/>
          </p:cNvSpPr>
          <p:nvPr>
            <p:ph idx="1"/>
          </p:nvPr>
        </p:nvSpPr>
        <p:spPr>
          <a:xfrm>
            <a:off x="0" y="1745935"/>
            <a:ext cx="9144000" cy="4688768"/>
          </a:xfrm>
        </p:spPr>
        <p:txBody>
          <a:bodyPr/>
          <a:lstStyle/>
          <a:p>
            <a:pPr>
              <a:buFont typeface="Wingdings" panose="05000000000000000000" pitchFamily="2" charset="2"/>
              <a:buChar char="Ø"/>
            </a:pPr>
            <a:r>
              <a:rPr lang="en-US" altLang="ja-JP" sz="1800" dirty="0"/>
              <a:t>Motion for Recirculation ballot on closing plenary 17</a:t>
            </a:r>
            <a:r>
              <a:rPr lang="en-US" altLang="ja-JP" sz="1800" baseline="30000" dirty="0"/>
              <a:t>th</a:t>
            </a:r>
            <a:r>
              <a:rPr lang="en-US" altLang="ja-JP" sz="1800" dirty="0"/>
              <a:t> March</a:t>
            </a:r>
          </a:p>
          <a:p>
            <a:pPr>
              <a:buFont typeface="Wingdings" panose="05000000000000000000" pitchFamily="2" charset="2"/>
              <a:buChar char="Ø"/>
            </a:pPr>
            <a:endParaRPr lang="en-US" altLang="ja-JP" sz="1800" dirty="0"/>
          </a:p>
          <a:p>
            <a:pPr>
              <a:buFont typeface="Wingdings" panose="05000000000000000000" pitchFamily="2" charset="2"/>
              <a:buChar char="Ø"/>
            </a:pPr>
            <a:r>
              <a:rPr lang="en-US" altLang="ja-JP" sz="1800" dirty="0"/>
              <a:t>Review ballot comments and modify draft as needed on 15</a:t>
            </a:r>
            <a:r>
              <a:rPr lang="en-US" altLang="ja-JP" sz="1800" baseline="30000" dirty="0"/>
              <a:t>th</a:t>
            </a:r>
            <a:r>
              <a:rPr lang="en-US" altLang="ja-JP" sz="1800" dirty="0"/>
              <a:t>-16</a:t>
            </a:r>
            <a:r>
              <a:rPr lang="en-US" altLang="ja-JP" sz="1800" baseline="30000" dirty="0"/>
              <a:t>th</a:t>
            </a:r>
            <a:endParaRPr lang="en-US" altLang="ja-JP" sz="1800" dirty="0"/>
          </a:p>
          <a:p>
            <a:pPr>
              <a:buFont typeface="Wingdings" panose="05000000000000000000" pitchFamily="2" charset="2"/>
              <a:buChar char="Ø"/>
            </a:pPr>
            <a:endParaRPr lang="en-US" altLang="ja-JP" sz="1800" dirty="0"/>
          </a:p>
          <a:p>
            <a:pPr>
              <a:buFont typeface="Wingdings" panose="05000000000000000000" pitchFamily="2" charset="2"/>
              <a:buChar char="Ø"/>
            </a:pPr>
            <a:r>
              <a:rPr lang="en-US" altLang="ja-JP" sz="1800" dirty="0"/>
              <a:t>WG ballot Conclusion on March 15</a:t>
            </a:r>
            <a:r>
              <a:rPr lang="en-US" altLang="ja-JP" sz="1800" baseline="30000" dirty="0"/>
              <a:t>th</a:t>
            </a:r>
            <a:r>
              <a:rPr lang="en-US" altLang="ja-JP" sz="1800" dirty="0"/>
              <a:t> </a:t>
            </a:r>
          </a:p>
          <a:p>
            <a:pPr marL="0" indent="0">
              <a:buNone/>
            </a:pPr>
            <a:r>
              <a:rPr lang="en-US" altLang="ja-JP" sz="1800" dirty="0"/>
              <a:t>                 (2days earlier than March Closing Plenary 17th March)</a:t>
            </a:r>
          </a:p>
          <a:p>
            <a:pPr marL="0" indent="0">
              <a:buNone/>
            </a:pPr>
            <a:endParaRPr lang="en-US" altLang="ja-JP" sz="1800" dirty="0"/>
          </a:p>
          <a:p>
            <a:pPr>
              <a:buFont typeface="Wingdings" panose="05000000000000000000" pitchFamily="2" charset="2"/>
              <a:buChar char="Ø"/>
            </a:pPr>
            <a:r>
              <a:rPr lang="en-US" altLang="ja-JP" sz="1800" dirty="0"/>
              <a:t>eb Start WG ballot for the draft on  F12</a:t>
            </a:r>
            <a:r>
              <a:rPr lang="en-US" altLang="ja-JP" sz="1800" baseline="30000" dirty="0"/>
              <a:t>th</a:t>
            </a:r>
            <a:r>
              <a:rPr lang="en-US" altLang="ja-JP" sz="1800" dirty="0"/>
              <a:t> (30days earlier than March 15</a:t>
            </a:r>
            <a:r>
              <a:rPr lang="en-US" altLang="ja-JP" sz="1800" baseline="30000" dirty="0"/>
              <a:t>th</a:t>
            </a:r>
            <a:r>
              <a:rPr lang="en-US" altLang="ja-JP" sz="1800" dirty="0"/>
              <a:t>)</a:t>
            </a:r>
          </a:p>
          <a:p>
            <a:pPr>
              <a:buFont typeface="Wingdings" panose="05000000000000000000" pitchFamily="2" charset="2"/>
              <a:buChar char="Ø"/>
            </a:pPr>
            <a:endParaRPr lang="en-US" altLang="ja-JP" sz="1800" dirty="0"/>
          </a:p>
          <a:p>
            <a:pPr>
              <a:buFont typeface="Wingdings" panose="05000000000000000000" pitchFamily="2" charset="2"/>
              <a:buChar char="Ø"/>
            </a:pPr>
            <a:r>
              <a:rPr lang="en-US" altLang="ja-JP" sz="1800" dirty="0"/>
              <a:t>Start electrical ballot for WG ballot on  Feb 2</a:t>
            </a:r>
            <a:r>
              <a:rPr lang="en-US" altLang="ja-JP" sz="1800" baseline="30000" dirty="0"/>
              <a:t>nd</a:t>
            </a:r>
            <a:r>
              <a:rPr lang="en-US" altLang="ja-JP" sz="1800" dirty="0"/>
              <a:t> (10days earlier than Feb 12</a:t>
            </a:r>
            <a:r>
              <a:rPr lang="en-US" altLang="ja-JP" sz="1800" baseline="30000" dirty="0"/>
              <a:t>th</a:t>
            </a:r>
            <a:r>
              <a:rPr lang="en-US" altLang="ja-JP" sz="1800" dirty="0"/>
              <a:t>)</a:t>
            </a:r>
          </a:p>
          <a:p>
            <a:pPr>
              <a:buFont typeface="Wingdings" panose="05000000000000000000" pitchFamily="2" charset="2"/>
              <a:buChar char="Ø"/>
            </a:pPr>
            <a:endParaRPr lang="en-US" altLang="ja-JP" sz="1800" dirty="0"/>
          </a:p>
          <a:p>
            <a:pPr>
              <a:buFont typeface="Wingdings" panose="05000000000000000000" pitchFamily="2" charset="2"/>
              <a:buChar char="Ø"/>
            </a:pPr>
            <a:r>
              <a:rPr lang="en-US" altLang="ja-JP" sz="1800" dirty="0">
                <a:solidFill>
                  <a:srgbClr val="0000FF"/>
                </a:solidFill>
              </a:rPr>
              <a:t>TG draft review and TG motion for electrical ballot on (28</a:t>
            </a:r>
            <a:r>
              <a:rPr lang="en-US" altLang="ja-JP" sz="1800" baseline="30000" dirty="0">
                <a:solidFill>
                  <a:srgbClr val="0000FF"/>
                </a:solidFill>
              </a:rPr>
              <a:t>th</a:t>
            </a:r>
            <a:r>
              <a:rPr lang="en-US" altLang="ja-JP" sz="1800" dirty="0">
                <a:solidFill>
                  <a:srgbClr val="0000FF"/>
                </a:solidFill>
              </a:rPr>
              <a:t> Jan and 1</a:t>
            </a:r>
            <a:r>
              <a:rPr lang="en-US" altLang="ja-JP" sz="1800" baseline="30000" dirty="0">
                <a:solidFill>
                  <a:srgbClr val="0000FF"/>
                </a:solidFill>
              </a:rPr>
              <a:t>st</a:t>
            </a:r>
            <a:r>
              <a:rPr lang="en-US" altLang="ja-JP" sz="1800" dirty="0">
                <a:solidFill>
                  <a:srgbClr val="0000FF"/>
                </a:solidFill>
              </a:rPr>
              <a:t>  Feb)</a:t>
            </a:r>
          </a:p>
          <a:p>
            <a:pPr marL="0" indent="0">
              <a:buNone/>
            </a:pPr>
            <a:endParaRPr lang="en-US" altLang="ja-JP" sz="1800" dirty="0"/>
          </a:p>
          <a:p>
            <a:endParaRPr lang="en-US" altLang="ja-JP" sz="1800" dirty="0"/>
          </a:p>
          <a:p>
            <a:pPr marL="0" indent="0">
              <a:buNone/>
            </a:pPr>
            <a:endParaRPr lang="en-US" altLang="ja-JP" sz="1800" dirty="0"/>
          </a:p>
        </p:txBody>
      </p:sp>
      <p:sp>
        <p:nvSpPr>
          <p:cNvPr id="10" name="Rectangle 4">
            <a:extLst>
              <a:ext uri="{FF2B5EF4-FFF2-40B4-BE49-F238E27FC236}">
                <a16:creationId xmlns:a16="http://schemas.microsoft.com/office/drawing/2014/main" id="{168FD90C-7A55-49F5-A3C6-0740CD5C8F26}"/>
              </a:ext>
            </a:extLst>
          </p:cNvPr>
          <p:cNvSpPr>
            <a:spLocks noGrp="1" noChangeArrowheads="1"/>
          </p:cNvSpPr>
          <p:nvPr>
            <p:ph type="dt" sz="half" idx="10"/>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001" altLang="ja-JP"/>
              <a:t>&lt;February,2021&gt;</a:t>
            </a:r>
            <a:endParaRPr lang="en-US" altLang="ja-JP" dirty="0"/>
          </a:p>
        </p:txBody>
      </p:sp>
      <p:sp>
        <p:nvSpPr>
          <p:cNvPr id="3" name="矢印: 上 2">
            <a:extLst>
              <a:ext uri="{FF2B5EF4-FFF2-40B4-BE49-F238E27FC236}">
                <a16:creationId xmlns:a16="http://schemas.microsoft.com/office/drawing/2014/main" id="{ED7A966D-E539-439F-91C1-BC725256747C}"/>
              </a:ext>
            </a:extLst>
          </p:cNvPr>
          <p:cNvSpPr/>
          <p:nvPr/>
        </p:nvSpPr>
        <p:spPr bwMode="auto">
          <a:xfrm>
            <a:off x="4101251" y="3748260"/>
            <a:ext cx="504056" cy="331772"/>
          </a:xfrm>
          <a:prstGeom prst="upArrow">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001" sz="1200" b="0" i="0" u="none" strike="noStrike" cap="none" normalizeH="0" baseline="0">
              <a:ln>
                <a:noFill/>
              </a:ln>
              <a:solidFill>
                <a:schemeClr val="tx1"/>
              </a:solidFill>
              <a:effectLst/>
              <a:latin typeface="Times New Roman" pitchFamily="18" charset="0"/>
            </a:endParaRPr>
          </a:p>
        </p:txBody>
      </p:sp>
      <p:sp>
        <p:nvSpPr>
          <p:cNvPr id="8" name="矢印: 上 7">
            <a:extLst>
              <a:ext uri="{FF2B5EF4-FFF2-40B4-BE49-F238E27FC236}">
                <a16:creationId xmlns:a16="http://schemas.microsoft.com/office/drawing/2014/main" id="{9F356506-58F2-41BC-A281-C1E2F29BCD7B}"/>
              </a:ext>
            </a:extLst>
          </p:cNvPr>
          <p:cNvSpPr/>
          <p:nvPr/>
        </p:nvSpPr>
        <p:spPr bwMode="auto">
          <a:xfrm>
            <a:off x="4101251" y="2768235"/>
            <a:ext cx="504056" cy="331772"/>
          </a:xfrm>
          <a:prstGeom prst="upArrow">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001" sz="1200" b="0" i="0" u="none" strike="noStrike" cap="none" normalizeH="0" baseline="0">
              <a:ln>
                <a:noFill/>
              </a:ln>
              <a:solidFill>
                <a:schemeClr val="tx1"/>
              </a:solidFill>
              <a:effectLst/>
              <a:latin typeface="Times New Roman" pitchFamily="18" charset="0"/>
            </a:endParaRPr>
          </a:p>
        </p:txBody>
      </p:sp>
      <p:sp>
        <p:nvSpPr>
          <p:cNvPr id="11" name="矢印: 上 10">
            <a:extLst>
              <a:ext uri="{FF2B5EF4-FFF2-40B4-BE49-F238E27FC236}">
                <a16:creationId xmlns:a16="http://schemas.microsoft.com/office/drawing/2014/main" id="{179C2D78-21AE-401A-B080-F58751925C52}"/>
              </a:ext>
            </a:extLst>
          </p:cNvPr>
          <p:cNvSpPr/>
          <p:nvPr/>
        </p:nvSpPr>
        <p:spPr bwMode="auto">
          <a:xfrm>
            <a:off x="4067944" y="2132856"/>
            <a:ext cx="504056" cy="331772"/>
          </a:xfrm>
          <a:prstGeom prst="upArrow">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001" sz="1200" b="0" i="0" u="none" strike="noStrike" cap="none" normalizeH="0" baseline="0">
              <a:ln>
                <a:noFill/>
              </a:ln>
              <a:solidFill>
                <a:schemeClr val="tx1"/>
              </a:solidFill>
              <a:effectLst/>
              <a:latin typeface="Times New Roman" pitchFamily="18" charset="0"/>
            </a:endParaRPr>
          </a:p>
        </p:txBody>
      </p:sp>
      <p:sp>
        <p:nvSpPr>
          <p:cNvPr id="12" name="矢印: 上 11">
            <a:extLst>
              <a:ext uri="{FF2B5EF4-FFF2-40B4-BE49-F238E27FC236}">
                <a16:creationId xmlns:a16="http://schemas.microsoft.com/office/drawing/2014/main" id="{8D42F6A9-AF1D-43D5-8987-C9A5B43E838E}"/>
              </a:ext>
            </a:extLst>
          </p:cNvPr>
          <p:cNvSpPr/>
          <p:nvPr/>
        </p:nvSpPr>
        <p:spPr bwMode="auto">
          <a:xfrm>
            <a:off x="4101251" y="4396513"/>
            <a:ext cx="504056" cy="331772"/>
          </a:xfrm>
          <a:prstGeom prst="upArrow">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001" sz="1200" b="0" i="0" u="none" strike="noStrike" cap="none" normalizeH="0" baseline="0">
              <a:ln>
                <a:noFill/>
              </a:ln>
              <a:solidFill>
                <a:schemeClr val="tx1"/>
              </a:solidFill>
              <a:effectLst/>
              <a:latin typeface="Times New Roman" pitchFamily="18" charset="0"/>
            </a:endParaRPr>
          </a:p>
        </p:txBody>
      </p:sp>
      <p:sp>
        <p:nvSpPr>
          <p:cNvPr id="13" name="矢印: 上 12">
            <a:extLst>
              <a:ext uri="{FF2B5EF4-FFF2-40B4-BE49-F238E27FC236}">
                <a16:creationId xmlns:a16="http://schemas.microsoft.com/office/drawing/2014/main" id="{BFA51C5A-460A-454F-A4BA-91AF17A3AF2E}"/>
              </a:ext>
            </a:extLst>
          </p:cNvPr>
          <p:cNvSpPr/>
          <p:nvPr/>
        </p:nvSpPr>
        <p:spPr bwMode="auto">
          <a:xfrm>
            <a:off x="4073368" y="5083836"/>
            <a:ext cx="504056" cy="331772"/>
          </a:xfrm>
          <a:prstGeom prst="upArrow">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001" sz="1200" b="0" i="0" u="none" strike="noStrike" cap="none" normalizeH="0" baseline="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35697249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a:xfrm>
            <a:off x="4344988" y="6475413"/>
            <a:ext cx="530225" cy="182562"/>
          </a:xfrm>
        </p:spPr>
        <p:txBody>
          <a:bodyPr/>
          <a:lstStyle/>
          <a:p>
            <a:r>
              <a:rPr lang="en-US" altLang="ja-JP" dirty="0"/>
              <a:t>Slide </a:t>
            </a:r>
            <a:fld id="{17C47D4F-CAA3-4307-B0EF-8C4B3E0CF21D}" type="slidenum">
              <a:rPr lang="en-US" altLang="ja-JP" smtClean="0"/>
              <a:pPr/>
              <a:t>12</a:t>
            </a:fld>
            <a:endParaRPr lang="en-US" altLang="ja-JP" dirty="0"/>
          </a:p>
        </p:txBody>
      </p:sp>
      <p:sp>
        <p:nvSpPr>
          <p:cNvPr id="10" name="フッター プレースホルダー 4"/>
          <p:cNvSpPr>
            <a:spLocks noGrp="1"/>
          </p:cNvSpPr>
          <p:nvPr>
            <p:ph type="ftr" sz="quarter" idx="11"/>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sp>
        <p:nvSpPr>
          <p:cNvPr id="7" name="Rectangle 4">
            <a:extLst>
              <a:ext uri="{FF2B5EF4-FFF2-40B4-BE49-F238E27FC236}">
                <a16:creationId xmlns:a16="http://schemas.microsoft.com/office/drawing/2014/main" id="{20C34ECA-E9F7-4583-BE96-5E7B42E4CDA8}"/>
              </a:ext>
            </a:extLst>
          </p:cNvPr>
          <p:cNvSpPr txBox="1">
            <a:spLocks noChangeArrowheads="1"/>
          </p:cNvSpPr>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dirty="0"/>
              <a:t>&lt;January,2021&gt;</a:t>
            </a:r>
          </a:p>
        </p:txBody>
      </p:sp>
      <p:graphicFrame>
        <p:nvGraphicFramePr>
          <p:cNvPr id="11" name="表 10">
            <a:extLst>
              <a:ext uri="{FF2B5EF4-FFF2-40B4-BE49-F238E27FC236}">
                <a16:creationId xmlns:a16="http://schemas.microsoft.com/office/drawing/2014/main" id="{6DB6E2E7-9708-4CCB-8A86-A0195F013A70}"/>
              </a:ext>
            </a:extLst>
          </p:cNvPr>
          <p:cNvGraphicFramePr>
            <a:graphicFrameLocks noGrp="1"/>
          </p:cNvGraphicFramePr>
          <p:nvPr>
            <p:extLst>
              <p:ext uri="{D42A27DB-BD31-4B8C-83A1-F6EECF244321}">
                <p14:modId xmlns:p14="http://schemas.microsoft.com/office/powerpoint/2010/main" val="1227780304"/>
              </p:ext>
            </p:extLst>
          </p:nvPr>
        </p:nvGraphicFramePr>
        <p:xfrm>
          <a:off x="850657" y="792974"/>
          <a:ext cx="7494985" cy="5588354"/>
        </p:xfrm>
        <a:graphic>
          <a:graphicData uri="http://schemas.openxmlformats.org/drawingml/2006/table">
            <a:tbl>
              <a:tblPr firstRow="1" bandRow="1">
                <a:tableStyleId>{5940675A-B579-460E-94D1-54222C63F5DA}</a:tableStyleId>
              </a:tblPr>
              <a:tblGrid>
                <a:gridCol w="936685">
                  <a:extLst>
                    <a:ext uri="{9D8B030D-6E8A-4147-A177-3AD203B41FA5}">
                      <a16:colId xmlns:a16="http://schemas.microsoft.com/office/drawing/2014/main" val="2411820674"/>
                    </a:ext>
                  </a:extLst>
                </a:gridCol>
                <a:gridCol w="936685">
                  <a:extLst>
                    <a:ext uri="{9D8B030D-6E8A-4147-A177-3AD203B41FA5}">
                      <a16:colId xmlns:a16="http://schemas.microsoft.com/office/drawing/2014/main" val="20000"/>
                    </a:ext>
                  </a:extLst>
                </a:gridCol>
                <a:gridCol w="940636">
                  <a:extLst>
                    <a:ext uri="{9D8B030D-6E8A-4147-A177-3AD203B41FA5}">
                      <a16:colId xmlns:a16="http://schemas.microsoft.com/office/drawing/2014/main" val="20001"/>
                    </a:ext>
                  </a:extLst>
                </a:gridCol>
                <a:gridCol w="932733">
                  <a:extLst>
                    <a:ext uri="{9D8B030D-6E8A-4147-A177-3AD203B41FA5}">
                      <a16:colId xmlns:a16="http://schemas.microsoft.com/office/drawing/2014/main" val="20002"/>
                    </a:ext>
                  </a:extLst>
                </a:gridCol>
                <a:gridCol w="936685">
                  <a:extLst>
                    <a:ext uri="{9D8B030D-6E8A-4147-A177-3AD203B41FA5}">
                      <a16:colId xmlns:a16="http://schemas.microsoft.com/office/drawing/2014/main" val="20003"/>
                    </a:ext>
                  </a:extLst>
                </a:gridCol>
                <a:gridCol w="1005492">
                  <a:extLst>
                    <a:ext uri="{9D8B030D-6E8A-4147-A177-3AD203B41FA5}">
                      <a16:colId xmlns:a16="http://schemas.microsoft.com/office/drawing/2014/main" val="20004"/>
                    </a:ext>
                  </a:extLst>
                </a:gridCol>
                <a:gridCol w="916477">
                  <a:extLst>
                    <a:ext uri="{9D8B030D-6E8A-4147-A177-3AD203B41FA5}">
                      <a16:colId xmlns:a16="http://schemas.microsoft.com/office/drawing/2014/main" val="20005"/>
                    </a:ext>
                  </a:extLst>
                </a:gridCol>
                <a:gridCol w="889592">
                  <a:extLst>
                    <a:ext uri="{9D8B030D-6E8A-4147-A177-3AD203B41FA5}">
                      <a16:colId xmlns:a16="http://schemas.microsoft.com/office/drawing/2014/main" val="20006"/>
                    </a:ext>
                  </a:extLst>
                </a:gridCol>
              </a:tblGrid>
              <a:tr h="278687">
                <a:tc>
                  <a:txBody>
                    <a:bodyPr/>
                    <a:lstStyle/>
                    <a:p>
                      <a:r>
                        <a:rPr kumimoji="1" lang="en-US" altLang="ja-JP" sz="1400" b="1" dirty="0">
                          <a:solidFill>
                            <a:schemeClr val="bg1"/>
                          </a:solidFill>
                          <a:latin typeface="Meiryo UI" panose="020B0604030504040204" pitchFamily="50" charset="-128"/>
                          <a:ea typeface="Meiryo UI" panose="020B0604030504040204" pitchFamily="50" charset="-128"/>
                        </a:rPr>
                        <a:t>Week</a:t>
                      </a:r>
                    </a:p>
                  </a:txBody>
                  <a:tcPr marT="60960" marB="60960">
                    <a:solidFill>
                      <a:srgbClr val="0000FF"/>
                    </a:solidFill>
                  </a:tcPr>
                </a:tc>
                <a:tc>
                  <a:txBody>
                    <a:bodyPr/>
                    <a:lstStyle/>
                    <a:p>
                      <a:r>
                        <a:rPr kumimoji="1" lang="en-US" altLang="ja-JP" sz="1400" b="1" dirty="0">
                          <a:solidFill>
                            <a:schemeClr val="bg1"/>
                          </a:solidFill>
                          <a:latin typeface="Meiryo UI" panose="020B0604030504040204" pitchFamily="50" charset="-128"/>
                          <a:ea typeface="Meiryo UI" panose="020B0604030504040204" pitchFamily="50" charset="-128"/>
                        </a:rPr>
                        <a:t>Sun</a:t>
                      </a:r>
                      <a:endParaRPr kumimoji="1" lang="ja-JP" altLang="en-US" sz="14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r>
                        <a:rPr kumimoji="1" lang="en-US" altLang="ja-JP" sz="1400" b="1" dirty="0">
                          <a:solidFill>
                            <a:schemeClr val="bg1"/>
                          </a:solidFill>
                          <a:latin typeface="Meiryo UI" panose="020B0604030504040204" pitchFamily="50" charset="-128"/>
                          <a:ea typeface="Meiryo UI" panose="020B0604030504040204" pitchFamily="50" charset="-128"/>
                        </a:rPr>
                        <a:t>Mon</a:t>
                      </a:r>
                      <a:endParaRPr kumimoji="1" lang="ja-JP" altLang="en-US" sz="14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r>
                        <a:rPr kumimoji="1" lang="en-US" altLang="ja-JP" sz="1400" b="1" dirty="0">
                          <a:solidFill>
                            <a:schemeClr val="bg1"/>
                          </a:solidFill>
                          <a:latin typeface="Meiryo UI" panose="020B0604030504040204" pitchFamily="50" charset="-128"/>
                          <a:ea typeface="Meiryo UI" panose="020B0604030504040204" pitchFamily="50" charset="-128"/>
                        </a:rPr>
                        <a:t>Tue</a:t>
                      </a:r>
                      <a:endParaRPr kumimoji="1" lang="ja-JP" altLang="en-US" sz="14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r>
                        <a:rPr kumimoji="1" lang="en-US" altLang="ja-JP" sz="1400" b="1" dirty="0">
                          <a:solidFill>
                            <a:schemeClr val="bg1"/>
                          </a:solidFill>
                          <a:latin typeface="Meiryo UI" panose="020B0604030504040204" pitchFamily="50" charset="-128"/>
                          <a:ea typeface="Meiryo UI" panose="020B0604030504040204" pitchFamily="50" charset="-128"/>
                        </a:rPr>
                        <a:t>Wed</a:t>
                      </a:r>
                      <a:endParaRPr kumimoji="1" lang="ja-JP" altLang="en-US" sz="14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r>
                        <a:rPr kumimoji="1" lang="en-US" altLang="ja-JP" sz="1400" b="1" dirty="0">
                          <a:solidFill>
                            <a:schemeClr val="bg1"/>
                          </a:solidFill>
                          <a:latin typeface="Meiryo UI" panose="020B0604030504040204" pitchFamily="50" charset="-128"/>
                          <a:ea typeface="Meiryo UI" panose="020B0604030504040204" pitchFamily="50" charset="-128"/>
                        </a:rPr>
                        <a:t>Thu</a:t>
                      </a:r>
                      <a:endParaRPr kumimoji="1" lang="ja-JP" altLang="en-US" sz="14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r>
                        <a:rPr kumimoji="1" lang="en-US" altLang="ja-JP" sz="1400" b="1" dirty="0">
                          <a:solidFill>
                            <a:schemeClr val="bg1"/>
                          </a:solidFill>
                          <a:latin typeface="Meiryo UI" panose="020B0604030504040204" pitchFamily="50" charset="-128"/>
                          <a:ea typeface="Meiryo UI" panose="020B0604030504040204" pitchFamily="50" charset="-128"/>
                        </a:rPr>
                        <a:t>Fri</a:t>
                      </a:r>
                      <a:endParaRPr kumimoji="1" lang="ja-JP" altLang="en-US" sz="14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r>
                        <a:rPr kumimoji="1" lang="en-US" altLang="ja-JP" sz="1400" b="1" dirty="0">
                          <a:solidFill>
                            <a:schemeClr val="bg1"/>
                          </a:solidFill>
                          <a:latin typeface="Meiryo UI" panose="020B0604030504040204" pitchFamily="50" charset="-128"/>
                          <a:ea typeface="Meiryo UI" panose="020B0604030504040204" pitchFamily="50" charset="-128"/>
                        </a:rPr>
                        <a:t>Sat</a:t>
                      </a:r>
                      <a:endParaRPr kumimoji="1" lang="ja-JP" altLang="en-US" sz="14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extLst>
                  <a:ext uri="{0D108BD9-81ED-4DB2-BD59-A6C34878D82A}">
                    <a16:rowId xmlns:a16="http://schemas.microsoft.com/office/drawing/2014/main" val="1452739289"/>
                  </a:ext>
                </a:extLst>
              </a:tr>
              <a:tr h="253352">
                <a:tc>
                  <a:txBody>
                    <a:bodyPr/>
                    <a:lstStyle/>
                    <a:p>
                      <a:r>
                        <a:rPr kumimoji="1" lang="en-US" altLang="ja-JP" sz="1200" b="1" dirty="0">
                          <a:solidFill>
                            <a:schemeClr val="bg1"/>
                          </a:solidFill>
                          <a:latin typeface="Meiryo UI" panose="020B0604030504040204" pitchFamily="50" charset="-128"/>
                          <a:ea typeface="Meiryo UI" panose="020B0604030504040204" pitchFamily="50" charset="-128"/>
                        </a:rPr>
                        <a:t>5</a:t>
                      </a:r>
                      <a:r>
                        <a:rPr kumimoji="1" lang="en-US" altLang="ja-JP" sz="1200" b="1" baseline="30000" dirty="0">
                          <a:solidFill>
                            <a:schemeClr val="bg1"/>
                          </a:solidFill>
                          <a:latin typeface="Meiryo UI" panose="020B0604030504040204" pitchFamily="50" charset="-128"/>
                          <a:ea typeface="Meiryo UI" panose="020B0604030504040204" pitchFamily="50" charset="-128"/>
                        </a:rPr>
                        <a:t>th</a:t>
                      </a: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Jan. 24</a:t>
                      </a:r>
                    </a:p>
                  </a:txBody>
                  <a:tcPr marT="60960" marB="60960">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Jan. 25</a:t>
                      </a: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Jan.26</a:t>
                      </a: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Jan. 27</a:t>
                      </a: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Jan. 28</a:t>
                      </a: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Jan. 29</a:t>
                      </a: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Jan. 30</a:t>
                      </a:r>
                    </a:p>
                  </a:txBody>
                  <a:tcPr marT="60960" marB="60960">
                    <a:solidFill>
                      <a:schemeClr val="bg1">
                        <a:lumMod val="85000"/>
                      </a:schemeClr>
                    </a:solidFill>
                  </a:tcPr>
                </a:tc>
                <a:extLst>
                  <a:ext uri="{0D108BD9-81ED-4DB2-BD59-A6C34878D82A}">
                    <a16:rowId xmlns:a16="http://schemas.microsoft.com/office/drawing/2014/main" val="3025719235"/>
                  </a:ext>
                </a:extLst>
              </a:tr>
              <a:tr h="367360">
                <a:tc>
                  <a:txBody>
                    <a:bodyPr/>
                    <a:lstStyle/>
                    <a:p>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800" b="1" i="0" u="none" strike="noStrike" kern="1200" cap="none" spc="0" normalizeH="0" baseline="0" noProof="0" dirty="0">
                          <a:ln>
                            <a:noFill/>
                          </a:ln>
                          <a:solidFill>
                            <a:srgbClr val="000000"/>
                          </a:solidFill>
                          <a:effectLst/>
                          <a:highlight>
                            <a:srgbClr val="FFFF00"/>
                          </a:highlight>
                          <a:uLnTx/>
                          <a:uFillTx/>
                          <a:latin typeface="Meiryo UI" panose="020B0604030504040204" pitchFamily="50" charset="-128"/>
                          <a:ea typeface="Meiryo UI" panose="020B0604030504040204" pitchFamily="50" charset="-128"/>
                          <a:cs typeface="+mn-cs"/>
                        </a:rPr>
                        <a:t>JRE meeting</a:t>
                      </a:r>
                    </a:p>
                  </a:txBody>
                  <a:tcPr marT="60960" marB="60960">
                    <a:solidFill>
                      <a:srgbClr val="FFFF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lumMod val="85000"/>
                      </a:schemeClr>
                    </a:solidFill>
                  </a:tcPr>
                </a:tc>
                <a:extLst>
                  <a:ext uri="{0D108BD9-81ED-4DB2-BD59-A6C34878D82A}">
                    <a16:rowId xmlns:a16="http://schemas.microsoft.com/office/drawing/2014/main" val="2852794523"/>
                  </a:ext>
                </a:extLst>
              </a:tr>
              <a:tr h="253352">
                <a:tc>
                  <a:txBody>
                    <a:bodyPr/>
                    <a:lstStyle/>
                    <a:p>
                      <a:r>
                        <a:rPr kumimoji="1" lang="en-US" altLang="ja-JP" sz="1200" b="1" dirty="0">
                          <a:solidFill>
                            <a:schemeClr val="bg1"/>
                          </a:solidFill>
                          <a:latin typeface="Meiryo UI" panose="020B0604030504040204" pitchFamily="50" charset="-128"/>
                          <a:ea typeface="Meiryo UI" panose="020B0604030504040204" pitchFamily="50" charset="-128"/>
                        </a:rPr>
                        <a:t>6</a:t>
                      </a:r>
                      <a:r>
                        <a:rPr kumimoji="1" lang="en-US" altLang="ja-JP" sz="1200" b="1" baseline="30000" dirty="0">
                          <a:solidFill>
                            <a:schemeClr val="bg1"/>
                          </a:solidFill>
                          <a:latin typeface="Meiryo UI" panose="020B0604030504040204" pitchFamily="50" charset="-128"/>
                          <a:ea typeface="Meiryo UI" panose="020B0604030504040204" pitchFamily="50" charset="-128"/>
                        </a:rPr>
                        <a:t>th</a:t>
                      </a: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Jan. 31</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Feb. 1</a:t>
                      </a: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Feb. 2</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Feb. 3</a:t>
                      </a: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Feb. 4</a:t>
                      </a: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Feb. 5</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Feb. 6</a:t>
                      </a:r>
                    </a:p>
                  </a:txBody>
                  <a:tcPr marT="60960" marB="60960">
                    <a:solidFill>
                      <a:schemeClr val="bg1">
                        <a:lumMod val="85000"/>
                      </a:schemeClr>
                    </a:solidFill>
                  </a:tcPr>
                </a:tc>
                <a:extLst>
                  <a:ext uri="{0D108BD9-81ED-4DB2-BD59-A6C34878D82A}">
                    <a16:rowId xmlns:a16="http://schemas.microsoft.com/office/drawing/2014/main" val="4166821615"/>
                  </a:ext>
                </a:extLst>
              </a:tr>
              <a:tr h="313203">
                <a:tc>
                  <a:txBody>
                    <a:bodyPr/>
                    <a:lstStyle/>
                    <a:p>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8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800" b="1" i="0" u="none" strike="noStrike" kern="1200" cap="none" spc="0" normalizeH="0" baseline="0" noProof="0" dirty="0">
                          <a:ln>
                            <a:noFill/>
                          </a:ln>
                          <a:solidFill>
                            <a:srgbClr val="000000"/>
                          </a:solidFill>
                          <a:effectLst/>
                          <a:highlight>
                            <a:srgbClr val="FFFF00"/>
                          </a:highlight>
                          <a:uLnTx/>
                          <a:uFillTx/>
                          <a:latin typeface="Meiryo UI" panose="020B0604030504040204" pitchFamily="50" charset="-128"/>
                          <a:ea typeface="Meiryo UI" panose="020B0604030504040204" pitchFamily="50" charset="-128"/>
                          <a:cs typeface="+mn-cs"/>
                        </a:rPr>
                        <a:t>JRE meeting</a:t>
                      </a:r>
                    </a:p>
                  </a:txBody>
                  <a:tcPr marT="60960" marB="60960">
                    <a:solidFill>
                      <a:srgbClr val="FFFF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800" b="1" i="0" u="none" strike="noStrike" kern="1200" cap="none" spc="0" normalizeH="0" baseline="0" noProof="0" dirty="0">
                          <a:ln>
                            <a:noFill/>
                          </a:ln>
                          <a:solidFill>
                            <a:srgbClr val="000000"/>
                          </a:solidFill>
                          <a:effectLst/>
                          <a:highlight>
                            <a:srgbClr val="FFFF00"/>
                          </a:highlight>
                          <a:uLnTx/>
                          <a:uFillTx/>
                          <a:latin typeface="Meiryo UI" panose="020B0604030504040204" pitchFamily="50" charset="-128"/>
                          <a:ea typeface="Meiryo UI" panose="020B0604030504040204" pitchFamily="50" charset="-128"/>
                          <a:cs typeface="+mn-cs"/>
                        </a:rPr>
                        <a:t>Start Electric Ballot</a:t>
                      </a:r>
                      <a:endParaRPr kumimoji="1" lang="ja-JP" altLang="en-US" sz="800" b="1" i="0" u="none" strike="noStrike" kern="1200" cap="none" spc="0" normalizeH="0" baseline="0" noProof="0" dirty="0">
                        <a:ln>
                          <a:noFill/>
                        </a:ln>
                        <a:solidFill>
                          <a:srgbClr val="000000"/>
                        </a:solidFill>
                        <a:effectLst/>
                        <a:highlight>
                          <a:srgbClr val="FFFF00"/>
                        </a:highligh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1" i="0" u="none" strike="noStrike" kern="1200" cap="none" spc="0" normalizeH="0" baseline="0" noProof="0" dirty="0">
                        <a:ln>
                          <a:noFill/>
                        </a:ln>
                        <a:solidFill>
                          <a:srgbClr val="000000"/>
                        </a:solidFill>
                        <a:effectLst/>
                        <a:highlight>
                          <a:srgbClr val="FFFF00"/>
                        </a:highligh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lumMod val="85000"/>
                      </a:schemeClr>
                    </a:solidFill>
                  </a:tcPr>
                </a:tc>
                <a:extLst>
                  <a:ext uri="{0D108BD9-81ED-4DB2-BD59-A6C34878D82A}">
                    <a16:rowId xmlns:a16="http://schemas.microsoft.com/office/drawing/2014/main" val="3796148001"/>
                  </a:ext>
                </a:extLst>
              </a:tr>
              <a:tr h="253352">
                <a:tc>
                  <a:txBody>
                    <a:bodyPr/>
                    <a:lstStyle/>
                    <a:p>
                      <a:r>
                        <a:rPr kumimoji="1" lang="en-US" altLang="ja-JP" sz="1200" b="1" dirty="0">
                          <a:solidFill>
                            <a:schemeClr val="bg1"/>
                          </a:solidFill>
                          <a:latin typeface="Meiryo UI" panose="020B0604030504040204" pitchFamily="50" charset="-128"/>
                          <a:ea typeface="Meiryo UI" panose="020B0604030504040204" pitchFamily="50" charset="-128"/>
                        </a:rPr>
                        <a:t>7</a:t>
                      </a:r>
                      <a:r>
                        <a:rPr kumimoji="1" lang="en-US" altLang="ja-JP" sz="1200" b="1" baseline="30000" dirty="0">
                          <a:solidFill>
                            <a:schemeClr val="bg1"/>
                          </a:solidFill>
                          <a:latin typeface="Meiryo UI" panose="020B0604030504040204" pitchFamily="50" charset="-128"/>
                          <a:ea typeface="Meiryo UI" panose="020B0604030504040204" pitchFamily="50" charset="-128"/>
                        </a:rPr>
                        <a:t>th</a:t>
                      </a: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Feb. 7</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Feb. 8</a:t>
                      </a: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Feb. 9</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Feb. 10</a:t>
                      </a: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Feb. 11</a:t>
                      </a: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Feb. 12</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Feb. 13</a:t>
                      </a:r>
                    </a:p>
                  </a:txBody>
                  <a:tcPr marT="60960" marB="60960">
                    <a:solidFill>
                      <a:schemeClr val="bg1">
                        <a:lumMod val="85000"/>
                      </a:schemeClr>
                    </a:solidFill>
                  </a:tcPr>
                </a:tc>
                <a:extLst>
                  <a:ext uri="{0D108BD9-81ED-4DB2-BD59-A6C34878D82A}">
                    <a16:rowId xmlns:a16="http://schemas.microsoft.com/office/drawing/2014/main" val="1730024382"/>
                  </a:ext>
                </a:extLst>
              </a:tr>
              <a:tr h="0">
                <a:tc>
                  <a:txBody>
                    <a:bodyPr/>
                    <a:lstStyle/>
                    <a:p>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i="0" u="none" strike="noStrike" kern="1200" cap="none" spc="0" normalizeH="0" baseline="0" noProof="0" dirty="0">
                        <a:ln>
                          <a:noFill/>
                        </a:ln>
                        <a:solidFill>
                          <a:srgbClr val="000000"/>
                        </a:solidFill>
                        <a:effectLst/>
                        <a:highlight>
                          <a:srgbClr val="FFFF00"/>
                        </a:highligh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800" b="1" i="0" u="none" strike="noStrike" kern="1200" cap="none" spc="0" normalizeH="0" baseline="0" noProof="0" dirty="0">
                          <a:ln>
                            <a:noFill/>
                          </a:ln>
                          <a:solidFill>
                            <a:srgbClr val="000000"/>
                          </a:solidFill>
                          <a:effectLst/>
                          <a:highlight>
                            <a:srgbClr val="FFFF00"/>
                          </a:highlight>
                          <a:uLnTx/>
                          <a:uFillTx/>
                          <a:latin typeface="Meiryo UI" panose="020B0604030504040204" pitchFamily="50" charset="-128"/>
                          <a:ea typeface="Meiryo UI" panose="020B0604030504040204" pitchFamily="50" charset="-128"/>
                          <a:cs typeface="+mn-cs"/>
                        </a:rPr>
                        <a:t>Start WG Ballot</a:t>
                      </a:r>
                      <a:endParaRPr kumimoji="1" lang="ja-JP" altLang="en-US" sz="800" b="1" i="0" u="none" strike="noStrike" kern="1200" cap="none" spc="0" normalizeH="0" baseline="0" noProof="0" dirty="0">
                        <a:ln>
                          <a:noFill/>
                        </a:ln>
                        <a:solidFill>
                          <a:srgbClr val="000000"/>
                        </a:solidFill>
                        <a:effectLst/>
                        <a:highlight>
                          <a:srgbClr val="FFFF00"/>
                        </a:highlight>
                        <a:uLnTx/>
                        <a:uFillTx/>
                        <a:latin typeface="Meiryo UI" panose="020B0604030504040204" pitchFamily="50" charset="-128"/>
                        <a:ea typeface="Meiryo UI" panose="020B0604030504040204" pitchFamily="50" charset="-128"/>
                        <a:cs typeface="+mn-cs"/>
                      </a:endParaRP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lumMod val="85000"/>
                      </a:schemeClr>
                    </a:solidFill>
                  </a:tcPr>
                </a:tc>
                <a:extLst>
                  <a:ext uri="{0D108BD9-81ED-4DB2-BD59-A6C34878D82A}">
                    <a16:rowId xmlns:a16="http://schemas.microsoft.com/office/drawing/2014/main" val="86115"/>
                  </a:ext>
                </a:extLst>
              </a:tr>
              <a:tr h="234350">
                <a:tc rowSpan="2">
                  <a:txBody>
                    <a:bodyPr/>
                    <a:lstStyle/>
                    <a:p>
                      <a:r>
                        <a:rPr kumimoji="1" lang="en-US" altLang="ja-JP" sz="1200" b="1" dirty="0">
                          <a:solidFill>
                            <a:schemeClr val="bg1"/>
                          </a:solidFill>
                          <a:latin typeface="Meiryo UI" panose="020B0604030504040204" pitchFamily="50" charset="-128"/>
                          <a:ea typeface="Meiryo UI" panose="020B0604030504040204" pitchFamily="50" charset="-128"/>
                        </a:rPr>
                        <a:t>8th</a:t>
                      </a: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Feb. 14</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Feb. 15</a:t>
                      </a: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Feb. 16</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Feb. 17</a:t>
                      </a: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Feb. 18</a:t>
                      </a: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Feb. 19</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Feb. 20</a:t>
                      </a:r>
                    </a:p>
                  </a:txBody>
                  <a:tcPr marT="60960" marB="60960">
                    <a:solidFill>
                      <a:schemeClr val="bg1">
                        <a:lumMod val="85000"/>
                      </a:schemeClr>
                    </a:solidFill>
                  </a:tcPr>
                </a:tc>
                <a:extLst>
                  <a:ext uri="{0D108BD9-81ED-4DB2-BD59-A6C34878D82A}">
                    <a16:rowId xmlns:a16="http://schemas.microsoft.com/office/drawing/2014/main" val="648752691"/>
                  </a:ext>
                </a:extLst>
              </a:tr>
              <a:tr h="336574">
                <a:tc vMerge="1">
                  <a:txBody>
                    <a:bodyPr/>
                    <a:lstStyle/>
                    <a:p>
                      <a:endParaRPr kumimoji="1" lang="ja-JP" altLang="en-US" sz="1050"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lumMod val="85000"/>
                      </a:schemeClr>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no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no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noFill/>
                  </a:tcPr>
                </a:tc>
                <a:tc>
                  <a:txBody>
                    <a:bodyPr/>
                    <a:lstStyle/>
                    <a:p>
                      <a:endParaRPr kumimoji="1" lang="en-US" altLang="ja-JP" sz="700" b="1" dirty="0">
                        <a:latin typeface="Meiryo UI" panose="020B0604030504040204" pitchFamily="50" charset="-128"/>
                        <a:ea typeface="Meiryo UI" panose="020B0604030504040204" pitchFamily="50" charset="-128"/>
                      </a:endParaRP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700" b="1" dirty="0">
                        <a:latin typeface="Meiryo UI" panose="020B0604030504040204" pitchFamily="50" charset="-128"/>
                        <a:ea typeface="Meiryo UI" panose="020B0604030504040204" pitchFamily="50" charset="-128"/>
                      </a:endParaRPr>
                    </a:p>
                  </a:txBody>
                  <a:tcPr marT="60960" marB="60960">
                    <a:no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lumMod val="85000"/>
                      </a:schemeClr>
                    </a:solidFill>
                  </a:tcPr>
                </a:tc>
                <a:extLst>
                  <a:ext uri="{0D108BD9-81ED-4DB2-BD59-A6C34878D82A}">
                    <a16:rowId xmlns:a16="http://schemas.microsoft.com/office/drawing/2014/main" val="4090848037"/>
                  </a:ext>
                </a:extLst>
              </a:tr>
              <a:tr h="234350">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9</a:t>
                      </a:r>
                      <a:r>
                        <a:rPr kumimoji="1" lang="en-US" altLang="ja-JP" sz="1200" b="1" i="0" u="none" strike="noStrike" kern="1200" cap="none" spc="0" normalizeH="0" baseline="30000" noProof="0" dirty="0">
                          <a:ln>
                            <a:noFill/>
                          </a:ln>
                          <a:solidFill>
                            <a:schemeClr val="bg1"/>
                          </a:solidFill>
                          <a:effectLst/>
                          <a:uLnTx/>
                          <a:uFillTx/>
                          <a:latin typeface="Meiryo UI" panose="020B0604030504040204" pitchFamily="50" charset="-128"/>
                          <a:ea typeface="Meiryo UI" panose="020B0604030504040204" pitchFamily="50" charset="-128"/>
                          <a:cs typeface="+mn-cs"/>
                        </a:rPr>
                        <a:t>th</a:t>
                      </a:r>
                      <a:endParaRPr kumimoji="1" lang="ja-JP" altLang="en-US"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endParaRPr>
                    </a:p>
                  </a:txBody>
                  <a:tcPr marT="60960" marB="60960">
                    <a:solidFill>
                      <a:srgbClr val="0000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Feb. 21</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Feb. 22</a:t>
                      </a: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Feb. 23</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Feb. 24</a:t>
                      </a: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Feb. 25</a:t>
                      </a: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Feb. 26</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Feb. 27</a:t>
                      </a:r>
                    </a:p>
                  </a:txBody>
                  <a:tcPr marT="60960" marB="60960">
                    <a:solidFill>
                      <a:schemeClr val="bg1">
                        <a:lumMod val="85000"/>
                      </a:schemeClr>
                    </a:solidFill>
                  </a:tcPr>
                </a:tc>
                <a:extLst>
                  <a:ext uri="{0D108BD9-81ED-4DB2-BD59-A6C34878D82A}">
                    <a16:rowId xmlns:a16="http://schemas.microsoft.com/office/drawing/2014/main" val="3116464978"/>
                  </a:ext>
                </a:extLst>
              </a:tr>
              <a:tr h="215349">
                <a:tc vMerge="1">
                  <a:txBody>
                    <a:bodyPr/>
                    <a:lstStyle/>
                    <a:p>
                      <a:endParaRPr kumimoji="1" lang="ja-JP" altLang="en-US" sz="1050"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lumMod val="85000"/>
                      </a:schemeClr>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no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no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no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no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no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lumMod val="85000"/>
                      </a:schemeClr>
                    </a:solidFill>
                  </a:tcPr>
                </a:tc>
                <a:extLst>
                  <a:ext uri="{0D108BD9-81ED-4DB2-BD59-A6C34878D82A}">
                    <a16:rowId xmlns:a16="http://schemas.microsoft.com/office/drawing/2014/main" val="1165427928"/>
                  </a:ext>
                </a:extLst>
              </a:tr>
              <a:tr h="253352">
                <a:tc>
                  <a:txBody>
                    <a:bodyPr/>
                    <a:lstStyle/>
                    <a:p>
                      <a:r>
                        <a:rPr kumimoji="1" lang="en-US" altLang="ja-JP" sz="1200" b="1" dirty="0">
                          <a:solidFill>
                            <a:schemeClr val="bg1"/>
                          </a:solidFill>
                          <a:latin typeface="Meiryo UI" panose="020B0604030504040204" pitchFamily="50" charset="-128"/>
                          <a:ea typeface="Meiryo UI" panose="020B0604030504040204" pitchFamily="50" charset="-128"/>
                        </a:rPr>
                        <a:t>8th</a:t>
                      </a: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28</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1</a:t>
                      </a: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2</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3</a:t>
                      </a: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4</a:t>
                      </a: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5</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6</a:t>
                      </a:r>
                    </a:p>
                  </a:txBody>
                  <a:tcPr marT="60960" marB="60960">
                    <a:solidFill>
                      <a:schemeClr val="bg1">
                        <a:lumMod val="85000"/>
                      </a:schemeClr>
                    </a:solidFill>
                  </a:tcPr>
                </a:tc>
                <a:extLst>
                  <a:ext uri="{0D108BD9-81ED-4DB2-BD59-A6C34878D82A}">
                    <a16:rowId xmlns:a16="http://schemas.microsoft.com/office/drawing/2014/main" val="3699049990"/>
                  </a:ext>
                </a:extLst>
              </a:tr>
              <a:tr h="228017">
                <a:tc>
                  <a:txBody>
                    <a:bodyPr/>
                    <a:lstStyle/>
                    <a:p>
                      <a:endParaRPr kumimoji="1" lang="ja-JP" altLang="en-US" sz="1000"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lumMod val="85000"/>
                      </a:schemeClr>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no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no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no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no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no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lumMod val="85000"/>
                      </a:schemeClr>
                    </a:solidFill>
                  </a:tcPr>
                </a:tc>
                <a:extLst>
                  <a:ext uri="{0D108BD9-81ED-4DB2-BD59-A6C34878D82A}">
                    <a16:rowId xmlns:a16="http://schemas.microsoft.com/office/drawing/2014/main" val="1691218019"/>
                  </a:ext>
                </a:extLst>
              </a:tr>
              <a:tr h="25335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9</a:t>
                      </a:r>
                      <a:r>
                        <a:rPr kumimoji="1" lang="en-US" altLang="ja-JP" sz="1200" b="1" i="0" u="none" strike="noStrike" kern="1200" cap="none" spc="0" normalizeH="0" baseline="30000" noProof="0" dirty="0">
                          <a:ln>
                            <a:noFill/>
                          </a:ln>
                          <a:solidFill>
                            <a:schemeClr val="bg1"/>
                          </a:solidFill>
                          <a:effectLst/>
                          <a:uLnTx/>
                          <a:uFillTx/>
                          <a:latin typeface="Meiryo UI" panose="020B0604030504040204" pitchFamily="50" charset="-128"/>
                          <a:ea typeface="Meiryo UI" panose="020B0604030504040204" pitchFamily="50" charset="-128"/>
                          <a:cs typeface="+mn-cs"/>
                        </a:rPr>
                        <a:t>th</a:t>
                      </a:r>
                      <a:endParaRPr kumimoji="1" lang="ja-JP" altLang="en-US"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endParaRPr>
                    </a:p>
                  </a:txBody>
                  <a:tcPr marT="60960" marB="60960">
                    <a:solidFill>
                      <a:srgbClr val="0000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7</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8</a:t>
                      </a: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9</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10</a:t>
                      </a: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11</a:t>
                      </a: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12</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13</a:t>
                      </a:r>
                    </a:p>
                  </a:txBody>
                  <a:tcPr marT="60960" marB="60960">
                    <a:solidFill>
                      <a:schemeClr val="bg1">
                        <a:lumMod val="85000"/>
                      </a:schemeClr>
                    </a:solidFill>
                  </a:tcPr>
                </a:tc>
                <a:extLst>
                  <a:ext uri="{0D108BD9-81ED-4DB2-BD59-A6C34878D82A}">
                    <a16:rowId xmlns:a16="http://schemas.microsoft.com/office/drawing/2014/main" val="4283941837"/>
                  </a:ext>
                </a:extLst>
              </a:tr>
              <a:tr h="347057">
                <a:tc>
                  <a:txBody>
                    <a:bodyPr/>
                    <a:lstStyle/>
                    <a:p>
                      <a:endParaRPr kumimoji="1" lang="ja-JP" altLang="en-US" sz="1000"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lumMod val="85000"/>
                      </a:schemeClr>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noFill/>
                  </a:tcPr>
                </a:tc>
                <a:tc>
                  <a:txBody>
                    <a:bodyPr/>
                    <a:lstStyle/>
                    <a:p>
                      <a:r>
                        <a:rPr kumimoji="1" lang="en-US" altLang="ja-JP" sz="700" b="1" dirty="0">
                          <a:highlight>
                            <a:srgbClr val="FFFF00"/>
                          </a:highlight>
                          <a:latin typeface="Meiryo UI" panose="020B0604030504040204" pitchFamily="50" charset="-128"/>
                          <a:ea typeface="Meiryo UI" panose="020B0604030504040204" pitchFamily="50" charset="-128"/>
                        </a:rPr>
                        <a:t>Opening </a:t>
                      </a:r>
                    </a:p>
                    <a:p>
                      <a:r>
                        <a:rPr kumimoji="1" lang="en-US" altLang="ja-JP" sz="700" b="1" dirty="0">
                          <a:highlight>
                            <a:srgbClr val="FFFF00"/>
                          </a:highlight>
                          <a:latin typeface="Meiryo UI" panose="020B0604030504040204" pitchFamily="50" charset="-128"/>
                          <a:ea typeface="Meiryo UI" panose="020B0604030504040204" pitchFamily="50" charset="-128"/>
                        </a:rPr>
                        <a:t>Plenary</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700" b="1" dirty="0">
                          <a:highlight>
                            <a:srgbClr val="00FFFF"/>
                          </a:highlight>
                          <a:latin typeface="Meiryo UI" panose="020B0604030504040204" pitchFamily="50" charset="-128"/>
                          <a:ea typeface="Meiryo UI" panose="020B0604030504040204" pitchFamily="50" charset="-128"/>
                        </a:rPr>
                        <a:t>PM3 JRE</a:t>
                      </a:r>
                      <a:endParaRPr kumimoji="1" lang="ja-JP" altLang="en-US" sz="700" b="1" dirty="0">
                        <a:highlight>
                          <a:srgbClr val="00FFFF"/>
                        </a:highlight>
                        <a:latin typeface="Meiryo UI" panose="020B0604030504040204" pitchFamily="50" charset="-128"/>
                        <a:ea typeface="Meiryo UI" panose="020B0604030504040204" pitchFamily="50" charset="-128"/>
                      </a:endParaRP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700" b="1" dirty="0">
                        <a:highlight>
                          <a:srgbClr val="00FFFF"/>
                        </a:highlight>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700" b="1" dirty="0">
                        <a:highlight>
                          <a:srgbClr val="00FFFF"/>
                        </a:highlight>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700" b="1" dirty="0">
                          <a:highlight>
                            <a:srgbClr val="00FFFF"/>
                          </a:highlight>
                          <a:latin typeface="Meiryo UI" panose="020B0604030504040204" pitchFamily="50" charset="-128"/>
                          <a:ea typeface="Meiryo UI" panose="020B0604030504040204" pitchFamily="50" charset="-128"/>
                        </a:rPr>
                        <a:t>PM3 JRE</a:t>
                      </a:r>
                      <a:endParaRPr kumimoji="1" lang="ja-JP" altLang="en-US" sz="700" b="1" dirty="0">
                        <a:highlight>
                          <a:srgbClr val="00FFFF"/>
                        </a:highlight>
                        <a:latin typeface="Meiryo UI" panose="020B0604030504040204" pitchFamily="50" charset="-128"/>
                        <a:ea typeface="Meiryo UI" panose="020B0604030504040204" pitchFamily="50" charset="-128"/>
                      </a:endParaRPr>
                    </a:p>
                  </a:txBody>
                  <a:tcPr marT="60960" marB="60960">
                    <a:no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noFill/>
                  </a:tcPr>
                </a:tc>
                <a:tc>
                  <a:txBody>
                    <a:bodyPr/>
                    <a:lstStyle/>
                    <a:p>
                      <a:endParaRPr kumimoji="1" lang="ja-JP" altLang="en-US" sz="900" b="1" dirty="0">
                        <a:highlight>
                          <a:srgbClr val="00FFFF"/>
                        </a:highlight>
                        <a:latin typeface="Meiryo UI" panose="020B0604030504040204" pitchFamily="50" charset="-128"/>
                        <a:ea typeface="Meiryo UI" panose="020B0604030504040204" pitchFamily="50" charset="-128"/>
                      </a:endParaRPr>
                    </a:p>
                  </a:txBody>
                  <a:tcPr marT="60960" marB="60960">
                    <a:no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lumMod val="85000"/>
                      </a:schemeClr>
                    </a:solidFill>
                  </a:tcPr>
                </a:tc>
                <a:extLst>
                  <a:ext uri="{0D108BD9-81ED-4DB2-BD59-A6C34878D82A}">
                    <a16:rowId xmlns:a16="http://schemas.microsoft.com/office/drawing/2014/main" val="3990167708"/>
                  </a:ext>
                </a:extLst>
              </a:tr>
              <a:tr h="234350">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10th</a:t>
                      </a:r>
                    </a:p>
                  </a:txBody>
                  <a:tcPr marT="60960" marB="60960">
                    <a:solidFill>
                      <a:srgbClr val="0000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14</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15</a:t>
                      </a: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16</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17</a:t>
                      </a: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18</a:t>
                      </a: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19</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20</a:t>
                      </a:r>
                    </a:p>
                  </a:txBody>
                  <a:tcPr marT="60960" marB="60960">
                    <a:solidFill>
                      <a:schemeClr val="bg1">
                        <a:lumMod val="85000"/>
                      </a:schemeClr>
                    </a:solidFill>
                  </a:tcPr>
                </a:tc>
                <a:extLst>
                  <a:ext uri="{0D108BD9-81ED-4DB2-BD59-A6C34878D82A}">
                    <a16:rowId xmlns:a16="http://schemas.microsoft.com/office/drawing/2014/main" val="1147887600"/>
                  </a:ext>
                </a:extLst>
              </a:tr>
              <a:tr h="327801">
                <a:tc vMerge="1">
                  <a:txBody>
                    <a:bodyPr/>
                    <a:lstStyle/>
                    <a:p>
                      <a:endParaRPr kumimoji="1" lang="ja-JP" altLang="en-US" sz="1050"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800" b="1" i="0" u="none" strike="noStrike" kern="1200" cap="none" spc="0" normalizeH="0" baseline="0" noProof="0" dirty="0">
                          <a:ln>
                            <a:noFill/>
                          </a:ln>
                          <a:solidFill>
                            <a:srgbClr val="000000"/>
                          </a:solidFill>
                          <a:effectLst/>
                          <a:highlight>
                            <a:srgbClr val="FFFF00"/>
                          </a:highlight>
                          <a:uLnTx/>
                          <a:uFillTx/>
                          <a:latin typeface="Meiryo UI" panose="020B0604030504040204" pitchFamily="50" charset="-128"/>
                          <a:ea typeface="Meiryo UI" panose="020B0604030504040204" pitchFamily="50" charset="-128"/>
                          <a:cs typeface="+mn-cs"/>
                        </a:rPr>
                        <a:t>Close WG Ballot</a:t>
                      </a:r>
                      <a:endParaRPr kumimoji="1" lang="en-US" altLang="ja-JP" sz="700" b="1" dirty="0">
                        <a:highlight>
                          <a:srgbClr val="00FFFF"/>
                        </a:highlight>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700" b="1" dirty="0">
                          <a:highlight>
                            <a:srgbClr val="00FFFF"/>
                          </a:highlight>
                          <a:latin typeface="Meiryo UI" panose="020B0604030504040204" pitchFamily="50" charset="-128"/>
                          <a:ea typeface="Meiryo UI" panose="020B0604030504040204" pitchFamily="50" charset="-128"/>
                        </a:rPr>
                        <a:t>PM3 JRE</a:t>
                      </a:r>
                      <a:endParaRPr kumimoji="1" lang="ja-JP" altLang="en-US" sz="700" b="1" dirty="0">
                        <a:highlight>
                          <a:srgbClr val="00FFFF"/>
                        </a:highlight>
                        <a:latin typeface="Meiryo UI" panose="020B0604030504040204" pitchFamily="50" charset="-128"/>
                        <a:ea typeface="Meiryo UI" panose="020B0604030504040204" pitchFamily="50" charset="-128"/>
                      </a:endParaRP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700" b="1" dirty="0">
                        <a:highlight>
                          <a:srgbClr val="00FFFF"/>
                        </a:highlight>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700" b="1" dirty="0">
                          <a:highlight>
                            <a:srgbClr val="00FFFF"/>
                          </a:highlight>
                          <a:latin typeface="Meiryo UI" panose="020B0604030504040204" pitchFamily="50" charset="-128"/>
                          <a:ea typeface="Meiryo UI" panose="020B0604030504040204" pitchFamily="50" charset="-128"/>
                        </a:rPr>
                        <a:t>PM3 JRE</a:t>
                      </a:r>
                      <a:endParaRPr kumimoji="1" lang="ja-JP" altLang="en-US" sz="700" b="1" dirty="0">
                        <a:highlight>
                          <a:srgbClr val="00FFFF"/>
                        </a:highlight>
                        <a:latin typeface="Meiryo UI" panose="020B0604030504040204" pitchFamily="50" charset="-128"/>
                        <a:ea typeface="Meiryo UI" panose="020B0604030504040204" pitchFamily="50" charset="-128"/>
                      </a:endParaRPr>
                    </a:p>
                  </a:txBody>
                  <a:tcPr marT="60960" marB="60960">
                    <a:noFill/>
                  </a:tcPr>
                </a:tc>
                <a:tc>
                  <a:txBody>
                    <a:bodyPr/>
                    <a:lstStyle/>
                    <a:p>
                      <a:r>
                        <a:rPr kumimoji="1" lang="en-US" altLang="ja-JP" sz="700" b="1" dirty="0">
                          <a:highlight>
                            <a:srgbClr val="FFFF00"/>
                          </a:highlight>
                          <a:latin typeface="Meiryo UI" panose="020B0604030504040204" pitchFamily="50" charset="-128"/>
                          <a:ea typeface="Meiryo UI" panose="020B0604030504040204" pitchFamily="50" charset="-128"/>
                        </a:rPr>
                        <a:t>Close </a:t>
                      </a:r>
                    </a:p>
                    <a:p>
                      <a:r>
                        <a:rPr kumimoji="1" lang="en-US" altLang="ja-JP" sz="700" b="1" dirty="0">
                          <a:highlight>
                            <a:srgbClr val="FFFF00"/>
                          </a:highlight>
                          <a:latin typeface="Meiryo UI" panose="020B0604030504040204" pitchFamily="50" charset="-128"/>
                          <a:ea typeface="Meiryo UI" panose="020B0604030504040204" pitchFamily="50" charset="-128"/>
                        </a:rPr>
                        <a:t>Plenary</a:t>
                      </a:r>
                      <a:endParaRPr kumimoji="1" lang="ja-JP" altLang="en-US" sz="700" b="1" dirty="0">
                        <a:highlight>
                          <a:srgbClr val="FFFF00"/>
                        </a:highlight>
                        <a:latin typeface="Meiryo UI" panose="020B0604030504040204" pitchFamily="50" charset="-128"/>
                        <a:ea typeface="Meiryo UI" panose="020B0604030504040204" pitchFamily="50" charset="-128"/>
                      </a:endParaRPr>
                    </a:p>
                  </a:txBody>
                  <a:tcPr marT="60960" marB="60960">
                    <a:no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noFill/>
                  </a:tcPr>
                </a:tc>
                <a:tc>
                  <a:txBody>
                    <a:bodyPr/>
                    <a:lstStyle/>
                    <a:p>
                      <a:endParaRPr kumimoji="1" lang="ja-JP" altLang="en-US" sz="900" b="1" dirty="0">
                        <a:highlight>
                          <a:srgbClr val="00FFFF"/>
                        </a:highlight>
                        <a:latin typeface="Meiryo UI" panose="020B0604030504040204" pitchFamily="50" charset="-128"/>
                        <a:ea typeface="Meiryo UI" panose="020B0604030504040204" pitchFamily="50" charset="-128"/>
                      </a:endParaRPr>
                    </a:p>
                  </a:txBody>
                  <a:tcPr marT="60960" marB="60960">
                    <a:no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lumMod val="85000"/>
                      </a:schemeClr>
                    </a:solidFill>
                  </a:tcPr>
                </a:tc>
                <a:extLst>
                  <a:ext uri="{0D108BD9-81ED-4DB2-BD59-A6C34878D82A}">
                    <a16:rowId xmlns:a16="http://schemas.microsoft.com/office/drawing/2014/main" val="1036219739"/>
                  </a:ext>
                </a:extLst>
              </a:tr>
            </a:tbl>
          </a:graphicData>
        </a:graphic>
      </p:graphicFrame>
      <p:cxnSp>
        <p:nvCxnSpPr>
          <p:cNvPr id="6" name="直線コネクタ 5">
            <a:extLst>
              <a:ext uri="{FF2B5EF4-FFF2-40B4-BE49-F238E27FC236}">
                <a16:creationId xmlns:a16="http://schemas.microsoft.com/office/drawing/2014/main" id="{C75C3BE2-7D15-4A2D-ACE8-1A12FD19103F}"/>
              </a:ext>
            </a:extLst>
          </p:cNvPr>
          <p:cNvCxnSpPr/>
          <p:nvPr/>
        </p:nvCxnSpPr>
        <p:spPr bwMode="auto">
          <a:xfrm>
            <a:off x="7121505" y="3098683"/>
            <a:ext cx="1224137" cy="0"/>
          </a:xfrm>
          <a:prstGeom prst="line">
            <a:avLst/>
          </a:prstGeom>
          <a:solidFill>
            <a:schemeClr val="accent1"/>
          </a:solidFill>
          <a:ln w="12700" cap="flat" cmpd="sng" algn="ctr">
            <a:solidFill>
              <a:srgbClr val="FF00FF"/>
            </a:solidFill>
            <a:prstDash val="solid"/>
            <a:round/>
            <a:headEnd type="diamond"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直線コネクタ 11">
            <a:extLst>
              <a:ext uri="{FF2B5EF4-FFF2-40B4-BE49-F238E27FC236}">
                <a16:creationId xmlns:a16="http://schemas.microsoft.com/office/drawing/2014/main" id="{B7A0DE97-8D0F-4942-A5BB-9121F2A13D07}"/>
              </a:ext>
            </a:extLst>
          </p:cNvPr>
          <p:cNvCxnSpPr/>
          <p:nvPr/>
        </p:nvCxnSpPr>
        <p:spPr bwMode="auto">
          <a:xfrm>
            <a:off x="1936930" y="3709677"/>
            <a:ext cx="6408712" cy="0"/>
          </a:xfrm>
          <a:prstGeom prst="line">
            <a:avLst/>
          </a:prstGeom>
          <a:solidFill>
            <a:schemeClr val="accent1"/>
          </a:solidFill>
          <a:ln w="12700" cap="flat" cmpd="sng" algn="ctr">
            <a:solidFill>
              <a:srgbClr val="FF00FF"/>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 name="直線コネクタ 12">
            <a:extLst>
              <a:ext uri="{FF2B5EF4-FFF2-40B4-BE49-F238E27FC236}">
                <a16:creationId xmlns:a16="http://schemas.microsoft.com/office/drawing/2014/main" id="{BCB86094-0AF8-4FE9-A56E-396E330FC3EE}"/>
              </a:ext>
            </a:extLst>
          </p:cNvPr>
          <p:cNvCxnSpPr/>
          <p:nvPr/>
        </p:nvCxnSpPr>
        <p:spPr bwMode="auto">
          <a:xfrm>
            <a:off x="1864921" y="4250811"/>
            <a:ext cx="6408712" cy="0"/>
          </a:xfrm>
          <a:prstGeom prst="line">
            <a:avLst/>
          </a:prstGeom>
          <a:solidFill>
            <a:schemeClr val="accent1"/>
          </a:solidFill>
          <a:ln w="12700" cap="flat" cmpd="sng" algn="ctr">
            <a:solidFill>
              <a:srgbClr val="FF00FF"/>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 name="直線コネクタ 13">
            <a:extLst>
              <a:ext uri="{FF2B5EF4-FFF2-40B4-BE49-F238E27FC236}">
                <a16:creationId xmlns:a16="http://schemas.microsoft.com/office/drawing/2014/main" id="{4A8D82A9-83C7-4BE2-ADED-6F1B274DAD06}"/>
              </a:ext>
            </a:extLst>
          </p:cNvPr>
          <p:cNvCxnSpPr/>
          <p:nvPr/>
        </p:nvCxnSpPr>
        <p:spPr bwMode="auto">
          <a:xfrm>
            <a:off x="1864921" y="4826875"/>
            <a:ext cx="6408712" cy="0"/>
          </a:xfrm>
          <a:prstGeom prst="line">
            <a:avLst/>
          </a:prstGeom>
          <a:solidFill>
            <a:schemeClr val="accent1"/>
          </a:solidFill>
          <a:ln w="12700" cap="flat" cmpd="sng" algn="ctr">
            <a:solidFill>
              <a:srgbClr val="FF00FF"/>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直線コネクタ 14">
            <a:extLst>
              <a:ext uri="{FF2B5EF4-FFF2-40B4-BE49-F238E27FC236}">
                <a16:creationId xmlns:a16="http://schemas.microsoft.com/office/drawing/2014/main" id="{0AB6D3E5-B6ED-412B-B3DC-891EA68D8C55}"/>
              </a:ext>
            </a:extLst>
          </p:cNvPr>
          <p:cNvCxnSpPr/>
          <p:nvPr/>
        </p:nvCxnSpPr>
        <p:spPr bwMode="auto">
          <a:xfrm>
            <a:off x="1835696" y="5595542"/>
            <a:ext cx="6408712" cy="0"/>
          </a:xfrm>
          <a:prstGeom prst="line">
            <a:avLst/>
          </a:prstGeom>
          <a:solidFill>
            <a:schemeClr val="accent1"/>
          </a:solidFill>
          <a:ln w="12700" cap="flat" cmpd="sng" algn="ctr">
            <a:solidFill>
              <a:srgbClr val="FF00FF"/>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 name="直線コネクタ 15">
            <a:extLst>
              <a:ext uri="{FF2B5EF4-FFF2-40B4-BE49-F238E27FC236}">
                <a16:creationId xmlns:a16="http://schemas.microsoft.com/office/drawing/2014/main" id="{C0F8808F-20FA-4F43-BF3A-399FDE598AED}"/>
              </a:ext>
            </a:extLst>
          </p:cNvPr>
          <p:cNvCxnSpPr/>
          <p:nvPr/>
        </p:nvCxnSpPr>
        <p:spPr bwMode="auto">
          <a:xfrm>
            <a:off x="1864921" y="6339043"/>
            <a:ext cx="936104" cy="0"/>
          </a:xfrm>
          <a:prstGeom prst="line">
            <a:avLst/>
          </a:prstGeom>
          <a:solidFill>
            <a:schemeClr val="accent1"/>
          </a:solidFill>
          <a:ln w="12700" cap="flat" cmpd="sng" algn="ctr">
            <a:solidFill>
              <a:srgbClr val="FF00FF"/>
            </a:solidFill>
            <a:prstDash val="solid"/>
            <a:round/>
            <a:headEnd type="none" w="med" len="med"/>
            <a:tailEnd type="arrow"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 name="直線コネクタ 17">
            <a:extLst>
              <a:ext uri="{FF2B5EF4-FFF2-40B4-BE49-F238E27FC236}">
                <a16:creationId xmlns:a16="http://schemas.microsoft.com/office/drawing/2014/main" id="{AA19D369-5BD9-4C78-BEA0-A18A7CD4B339}"/>
              </a:ext>
            </a:extLst>
          </p:cNvPr>
          <p:cNvCxnSpPr/>
          <p:nvPr/>
        </p:nvCxnSpPr>
        <p:spPr bwMode="auto">
          <a:xfrm>
            <a:off x="4169177" y="2378603"/>
            <a:ext cx="4104456" cy="0"/>
          </a:xfrm>
          <a:prstGeom prst="line">
            <a:avLst/>
          </a:prstGeom>
          <a:solidFill>
            <a:schemeClr val="accent1"/>
          </a:solidFill>
          <a:ln w="12700" cap="flat" cmpd="sng" algn="ctr">
            <a:solidFill>
              <a:srgbClr val="FF00FF"/>
            </a:solidFill>
            <a:prstDash val="solid"/>
            <a:round/>
            <a:headEnd type="diamond"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直線コネクタ 19">
            <a:extLst>
              <a:ext uri="{FF2B5EF4-FFF2-40B4-BE49-F238E27FC236}">
                <a16:creationId xmlns:a16="http://schemas.microsoft.com/office/drawing/2014/main" id="{85D8BFD3-3655-4A01-86E4-98A693617BD8}"/>
              </a:ext>
            </a:extLst>
          </p:cNvPr>
          <p:cNvCxnSpPr/>
          <p:nvPr/>
        </p:nvCxnSpPr>
        <p:spPr bwMode="auto">
          <a:xfrm>
            <a:off x="1792913" y="3098683"/>
            <a:ext cx="4680520" cy="0"/>
          </a:xfrm>
          <a:prstGeom prst="line">
            <a:avLst/>
          </a:prstGeom>
          <a:solidFill>
            <a:schemeClr val="accent1"/>
          </a:solidFill>
          <a:ln w="12700" cap="flat" cmpd="sng" algn="ctr">
            <a:solidFill>
              <a:srgbClr val="FF00FF"/>
            </a:solidFill>
            <a:prstDash val="solid"/>
            <a:round/>
            <a:headEnd type="none" w="med" len="med"/>
            <a:tailEnd type="arrow"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2" name="テキスト ボックス 21">
            <a:extLst>
              <a:ext uri="{FF2B5EF4-FFF2-40B4-BE49-F238E27FC236}">
                <a16:creationId xmlns:a16="http://schemas.microsoft.com/office/drawing/2014/main" id="{62D26CE7-D12E-4363-BF0D-B78BC1C2AAAF}"/>
              </a:ext>
            </a:extLst>
          </p:cNvPr>
          <p:cNvSpPr txBox="1"/>
          <p:nvPr/>
        </p:nvSpPr>
        <p:spPr>
          <a:xfrm>
            <a:off x="5969377" y="2162579"/>
            <a:ext cx="1152128" cy="276999"/>
          </a:xfrm>
          <a:prstGeom prst="rect">
            <a:avLst/>
          </a:prstGeom>
          <a:noFill/>
        </p:spPr>
        <p:txBody>
          <a:bodyPr wrap="square" rtlCol="0">
            <a:spAutoFit/>
          </a:bodyPr>
          <a:lstStyle/>
          <a:p>
            <a:r>
              <a:rPr lang="en-US" dirty="0">
                <a:solidFill>
                  <a:srgbClr val="0000FF"/>
                </a:solidFill>
              </a:rPr>
              <a:t>10days</a:t>
            </a:r>
            <a:endParaRPr lang="en-001" dirty="0">
              <a:solidFill>
                <a:srgbClr val="0000FF"/>
              </a:solidFill>
            </a:endParaRPr>
          </a:p>
        </p:txBody>
      </p:sp>
      <p:sp>
        <p:nvSpPr>
          <p:cNvPr id="23" name="テキスト ボックス 22">
            <a:extLst>
              <a:ext uri="{FF2B5EF4-FFF2-40B4-BE49-F238E27FC236}">
                <a16:creationId xmlns:a16="http://schemas.microsoft.com/office/drawing/2014/main" id="{EC48A9A6-B0D6-4F2D-BB92-A25278BC6544}"/>
              </a:ext>
            </a:extLst>
          </p:cNvPr>
          <p:cNvSpPr txBox="1"/>
          <p:nvPr/>
        </p:nvSpPr>
        <p:spPr>
          <a:xfrm>
            <a:off x="7668344" y="2887516"/>
            <a:ext cx="1152128" cy="276999"/>
          </a:xfrm>
          <a:prstGeom prst="rect">
            <a:avLst/>
          </a:prstGeom>
          <a:noFill/>
        </p:spPr>
        <p:txBody>
          <a:bodyPr wrap="square" rtlCol="0">
            <a:spAutoFit/>
          </a:bodyPr>
          <a:lstStyle/>
          <a:p>
            <a:r>
              <a:rPr lang="en-US" dirty="0">
                <a:solidFill>
                  <a:srgbClr val="0000FF"/>
                </a:solidFill>
              </a:rPr>
              <a:t>30days</a:t>
            </a:r>
            <a:endParaRPr lang="en-001" dirty="0">
              <a:solidFill>
                <a:srgbClr val="0000FF"/>
              </a:solidFill>
            </a:endParaRPr>
          </a:p>
        </p:txBody>
      </p:sp>
      <p:sp>
        <p:nvSpPr>
          <p:cNvPr id="2" name="日付プレースホルダー 1">
            <a:extLst>
              <a:ext uri="{FF2B5EF4-FFF2-40B4-BE49-F238E27FC236}">
                <a16:creationId xmlns:a16="http://schemas.microsoft.com/office/drawing/2014/main" id="{3DAA0C80-2186-494B-8BB7-EFC30820AB74}"/>
              </a:ext>
            </a:extLst>
          </p:cNvPr>
          <p:cNvSpPr>
            <a:spLocks noGrp="1"/>
          </p:cNvSpPr>
          <p:nvPr>
            <p:ph type="dt" sz="half" idx="2"/>
          </p:nvPr>
        </p:nvSpPr>
        <p:spPr/>
        <p:txBody>
          <a:bodyPr/>
          <a:lstStyle/>
          <a:p>
            <a:r>
              <a:rPr lang="en-001" altLang="ja-JP"/>
              <a:t>&lt;February,2021&gt;</a:t>
            </a:r>
            <a:endParaRPr lang="en-US" altLang="ja-JP" dirty="0"/>
          </a:p>
        </p:txBody>
      </p:sp>
    </p:spTree>
    <p:extLst>
      <p:ext uri="{BB962C8B-B14F-4D97-AF65-F5344CB8AC3E}">
        <p14:creationId xmlns:p14="http://schemas.microsoft.com/office/powerpoint/2010/main" val="34464570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1484784"/>
            <a:ext cx="7772400" cy="1066800"/>
          </a:xfrm>
        </p:spPr>
        <p:txBody>
          <a:bodyPr/>
          <a:lstStyle/>
          <a:p>
            <a:r>
              <a:rPr kumimoji="1" lang="en-US" altLang="ja-JP" b="1" u="sng" dirty="0"/>
              <a:t>Draft review</a:t>
            </a:r>
            <a:endParaRPr kumimoji="1" lang="ja-JP" altLang="en-US" b="1" u="sng" dirty="0"/>
          </a:p>
        </p:txBody>
      </p:sp>
      <p:sp>
        <p:nvSpPr>
          <p:cNvPr id="5" name="フッター プレースホルダー 4"/>
          <p:cNvSpPr>
            <a:spLocks noGrp="1"/>
          </p:cNvSpPr>
          <p:nvPr>
            <p:ph type="ftr" sz="quarter" idx="11"/>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sp>
        <p:nvSpPr>
          <p:cNvPr id="6" name="スライド番号プレースホルダー 5"/>
          <p:cNvSpPr>
            <a:spLocks noGrp="1"/>
          </p:cNvSpPr>
          <p:nvPr>
            <p:ph type="sldNum" sz="quarter" idx="12"/>
          </p:nvPr>
        </p:nvSpPr>
        <p:spPr>
          <a:xfrm>
            <a:off x="4324766" y="6475413"/>
            <a:ext cx="570670" cy="184666"/>
          </a:xfrm>
        </p:spPr>
        <p:txBody>
          <a:bodyPr/>
          <a:lstStyle/>
          <a:p>
            <a:r>
              <a:rPr lang="en-US" altLang="ja-JP"/>
              <a:t>Slide </a:t>
            </a:r>
            <a:fld id="{A6DDE607-0C69-4706-A6D7-4AC89CFAEDDB}" type="slidenum">
              <a:rPr lang="en-US" altLang="ja-JP" smtClean="0"/>
              <a:pPr/>
              <a:t>13</a:t>
            </a:fld>
            <a:endParaRPr lang="en-US" altLang="ja-JP"/>
          </a:p>
        </p:txBody>
      </p:sp>
      <p:sp>
        <p:nvSpPr>
          <p:cNvPr id="8" name="Rectangle 4">
            <a:extLst>
              <a:ext uri="{FF2B5EF4-FFF2-40B4-BE49-F238E27FC236}">
                <a16:creationId xmlns:a16="http://schemas.microsoft.com/office/drawing/2014/main" id="{60158DA0-98E2-4E2B-9109-C13228AB93D8}"/>
              </a:ext>
            </a:extLst>
          </p:cNvPr>
          <p:cNvSpPr>
            <a:spLocks noGrp="1" noChangeArrowheads="1"/>
          </p:cNvSpPr>
          <p:nvPr>
            <p:ph type="dt" sz="half" idx="10"/>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001" altLang="ja-JP"/>
              <a:t>&lt;February,2021&gt;</a:t>
            </a:r>
            <a:endParaRPr lang="en-US" altLang="ja-JP" dirty="0"/>
          </a:p>
        </p:txBody>
      </p:sp>
    </p:spTree>
    <p:extLst>
      <p:ext uri="{BB962C8B-B14F-4D97-AF65-F5344CB8AC3E}">
        <p14:creationId xmlns:p14="http://schemas.microsoft.com/office/powerpoint/2010/main" val="313622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1484784"/>
            <a:ext cx="7772400" cy="1066800"/>
          </a:xfrm>
        </p:spPr>
        <p:txBody>
          <a:bodyPr/>
          <a:lstStyle/>
          <a:p>
            <a:r>
              <a:rPr kumimoji="1" lang="en-US" altLang="ja-JP" b="1" u="sng" dirty="0"/>
              <a:t>CA review</a:t>
            </a:r>
            <a:endParaRPr kumimoji="1" lang="ja-JP" altLang="en-US" b="1" u="sng" dirty="0"/>
          </a:p>
        </p:txBody>
      </p:sp>
      <p:sp>
        <p:nvSpPr>
          <p:cNvPr id="5" name="フッター プレースホルダー 4"/>
          <p:cNvSpPr>
            <a:spLocks noGrp="1"/>
          </p:cNvSpPr>
          <p:nvPr>
            <p:ph type="ftr" sz="quarter" idx="11"/>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sp>
        <p:nvSpPr>
          <p:cNvPr id="6" name="スライド番号プレースホルダー 5"/>
          <p:cNvSpPr>
            <a:spLocks noGrp="1"/>
          </p:cNvSpPr>
          <p:nvPr>
            <p:ph type="sldNum" sz="quarter" idx="12"/>
          </p:nvPr>
        </p:nvSpPr>
        <p:spPr>
          <a:xfrm>
            <a:off x="4324766" y="6475413"/>
            <a:ext cx="570670" cy="184666"/>
          </a:xfrm>
        </p:spPr>
        <p:txBody>
          <a:bodyPr/>
          <a:lstStyle/>
          <a:p>
            <a:r>
              <a:rPr lang="en-US" altLang="ja-JP"/>
              <a:t>Slide </a:t>
            </a:r>
            <a:fld id="{A6DDE607-0C69-4706-A6D7-4AC89CFAEDDB}" type="slidenum">
              <a:rPr lang="en-US" altLang="ja-JP" smtClean="0"/>
              <a:pPr/>
              <a:t>14</a:t>
            </a:fld>
            <a:endParaRPr lang="en-US" altLang="ja-JP"/>
          </a:p>
        </p:txBody>
      </p:sp>
      <p:sp>
        <p:nvSpPr>
          <p:cNvPr id="8" name="Rectangle 4">
            <a:extLst>
              <a:ext uri="{FF2B5EF4-FFF2-40B4-BE49-F238E27FC236}">
                <a16:creationId xmlns:a16="http://schemas.microsoft.com/office/drawing/2014/main" id="{60158DA0-98E2-4E2B-9109-C13228AB93D8}"/>
              </a:ext>
            </a:extLst>
          </p:cNvPr>
          <p:cNvSpPr>
            <a:spLocks noGrp="1" noChangeArrowheads="1"/>
          </p:cNvSpPr>
          <p:nvPr>
            <p:ph type="dt" sz="half" idx="10"/>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001" altLang="ja-JP"/>
              <a:t>&lt;February,2021&gt;</a:t>
            </a:r>
            <a:endParaRPr lang="en-US" altLang="ja-JP" dirty="0"/>
          </a:p>
        </p:txBody>
      </p:sp>
    </p:spTree>
    <p:extLst>
      <p:ext uri="{BB962C8B-B14F-4D97-AF65-F5344CB8AC3E}">
        <p14:creationId xmlns:p14="http://schemas.microsoft.com/office/powerpoint/2010/main" val="4296690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1750" y="911503"/>
            <a:ext cx="7772400" cy="1066800"/>
          </a:xfrm>
        </p:spPr>
        <p:txBody>
          <a:bodyPr/>
          <a:lstStyle/>
          <a:p>
            <a:r>
              <a:rPr lang="en-US" altLang="ja-JP" b="1" u="sng" dirty="0"/>
              <a:t>TG Motion</a:t>
            </a:r>
            <a:endParaRPr kumimoji="1" lang="ja-JP" altLang="en-US" b="1" u="sng" dirty="0"/>
          </a:p>
        </p:txBody>
      </p:sp>
      <p:sp>
        <p:nvSpPr>
          <p:cNvPr id="5" name="フッター プレースホルダー 4"/>
          <p:cNvSpPr>
            <a:spLocks noGrp="1"/>
          </p:cNvSpPr>
          <p:nvPr>
            <p:ph type="ftr" sz="quarter" idx="11"/>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sp>
        <p:nvSpPr>
          <p:cNvPr id="6" name="スライド番号プレースホルダー 5"/>
          <p:cNvSpPr>
            <a:spLocks noGrp="1"/>
          </p:cNvSpPr>
          <p:nvPr>
            <p:ph type="sldNum" sz="quarter" idx="12"/>
          </p:nvPr>
        </p:nvSpPr>
        <p:spPr>
          <a:xfrm>
            <a:off x="4324766" y="6475413"/>
            <a:ext cx="570670" cy="184666"/>
          </a:xfrm>
        </p:spPr>
        <p:txBody>
          <a:bodyPr/>
          <a:lstStyle/>
          <a:p>
            <a:r>
              <a:rPr lang="en-US" altLang="ja-JP"/>
              <a:t>Slide </a:t>
            </a:r>
            <a:fld id="{A6DDE607-0C69-4706-A6D7-4AC89CFAEDDB}" type="slidenum">
              <a:rPr lang="en-US" altLang="ja-JP" smtClean="0"/>
              <a:pPr/>
              <a:t>15</a:t>
            </a:fld>
            <a:endParaRPr lang="en-US" altLang="ja-JP"/>
          </a:p>
        </p:txBody>
      </p:sp>
      <p:sp>
        <p:nvSpPr>
          <p:cNvPr id="8" name="Rectangle 4">
            <a:extLst>
              <a:ext uri="{FF2B5EF4-FFF2-40B4-BE49-F238E27FC236}">
                <a16:creationId xmlns:a16="http://schemas.microsoft.com/office/drawing/2014/main" id="{60158DA0-98E2-4E2B-9109-C13228AB93D8}"/>
              </a:ext>
            </a:extLst>
          </p:cNvPr>
          <p:cNvSpPr>
            <a:spLocks noGrp="1" noChangeArrowheads="1"/>
          </p:cNvSpPr>
          <p:nvPr>
            <p:ph type="dt" sz="half" idx="10"/>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001" altLang="ja-JP"/>
              <a:t>&lt;February,2021&gt;</a:t>
            </a:r>
            <a:endParaRPr lang="en-US" altLang="ja-JP" dirty="0"/>
          </a:p>
        </p:txBody>
      </p:sp>
    </p:spTree>
    <p:extLst>
      <p:ext uri="{BB962C8B-B14F-4D97-AF65-F5344CB8AC3E}">
        <p14:creationId xmlns:p14="http://schemas.microsoft.com/office/powerpoint/2010/main" val="36027577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85C879D-A0F6-4837-B1C6-B9579487B98B}"/>
              </a:ext>
            </a:extLst>
          </p:cNvPr>
          <p:cNvSpPr>
            <a:spLocks noGrp="1"/>
          </p:cNvSpPr>
          <p:nvPr>
            <p:ph type="title"/>
          </p:nvPr>
        </p:nvSpPr>
        <p:spPr/>
        <p:txBody>
          <a:bodyPr/>
          <a:lstStyle/>
          <a:p>
            <a:r>
              <a:rPr lang="en-US" dirty="0"/>
              <a:t>Next Step</a:t>
            </a:r>
            <a:endParaRPr lang="en-001" dirty="0"/>
          </a:p>
        </p:txBody>
      </p:sp>
      <p:sp>
        <p:nvSpPr>
          <p:cNvPr id="4" name="フッター プレースホルダー 3">
            <a:extLst>
              <a:ext uri="{FF2B5EF4-FFF2-40B4-BE49-F238E27FC236}">
                <a16:creationId xmlns:a16="http://schemas.microsoft.com/office/drawing/2014/main" id="{2E817893-5E1E-4B0E-A7C2-5919D4CCB77D}"/>
              </a:ext>
            </a:extLst>
          </p:cNvPr>
          <p:cNvSpPr>
            <a:spLocks noGrp="1"/>
          </p:cNvSpPr>
          <p:nvPr>
            <p:ph type="ftr" sz="quarter" idx="11"/>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sp>
        <p:nvSpPr>
          <p:cNvPr id="5" name="スライド番号プレースホルダー 4">
            <a:extLst>
              <a:ext uri="{FF2B5EF4-FFF2-40B4-BE49-F238E27FC236}">
                <a16:creationId xmlns:a16="http://schemas.microsoft.com/office/drawing/2014/main" id="{07B6584B-182F-4352-A1D0-401D08772EFA}"/>
              </a:ext>
            </a:extLst>
          </p:cNvPr>
          <p:cNvSpPr>
            <a:spLocks noGrp="1"/>
          </p:cNvSpPr>
          <p:nvPr>
            <p:ph type="sldNum" sz="quarter" idx="12"/>
          </p:nvPr>
        </p:nvSpPr>
        <p:spPr>
          <a:xfrm>
            <a:off x="4324766" y="6475413"/>
            <a:ext cx="570670" cy="184666"/>
          </a:xfrm>
        </p:spPr>
        <p:txBody>
          <a:bodyPr/>
          <a:lstStyle/>
          <a:p>
            <a:r>
              <a:rPr lang="en-US" altLang="ja-JP"/>
              <a:t>Slide </a:t>
            </a:r>
            <a:fld id="{A6DDE607-0C69-4706-A6D7-4AC89CFAEDDB}" type="slidenum">
              <a:rPr lang="en-US" altLang="ja-JP" smtClean="0"/>
              <a:pPr/>
              <a:t>16</a:t>
            </a:fld>
            <a:endParaRPr lang="en-US" altLang="ja-JP"/>
          </a:p>
        </p:txBody>
      </p:sp>
      <p:sp>
        <p:nvSpPr>
          <p:cNvPr id="7" name="Rectangle 4">
            <a:extLst>
              <a:ext uri="{FF2B5EF4-FFF2-40B4-BE49-F238E27FC236}">
                <a16:creationId xmlns:a16="http://schemas.microsoft.com/office/drawing/2014/main" id="{6FE226CA-E755-453D-9543-2AD141F5AAD0}"/>
              </a:ext>
            </a:extLst>
          </p:cNvPr>
          <p:cNvSpPr>
            <a:spLocks noGrp="1" noChangeArrowheads="1"/>
          </p:cNvSpPr>
          <p:nvPr>
            <p:ph type="dt" sz="half" idx="10"/>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001" altLang="ja-JP"/>
              <a:t>&lt;February,2021&gt;</a:t>
            </a:r>
            <a:endParaRPr lang="en-US" altLang="ja-JP" dirty="0"/>
          </a:p>
        </p:txBody>
      </p:sp>
    </p:spTree>
    <p:extLst>
      <p:ext uri="{BB962C8B-B14F-4D97-AF65-F5344CB8AC3E}">
        <p14:creationId xmlns:p14="http://schemas.microsoft.com/office/powerpoint/2010/main" val="10505637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17</a:t>
            </a:fld>
            <a:endParaRPr lang="en-US" altLang="ja-JP" dirty="0"/>
          </a:p>
        </p:txBody>
      </p:sp>
      <p:sp>
        <p:nvSpPr>
          <p:cNvPr id="11" name="Rectangle 5">
            <a:extLst>
              <a:ext uri="{FF2B5EF4-FFF2-40B4-BE49-F238E27FC236}">
                <a16:creationId xmlns:a16="http://schemas.microsoft.com/office/drawing/2014/main" id="{CB809136-5CD7-4FBB-B531-30D007FDA688}"/>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sp>
        <p:nvSpPr>
          <p:cNvPr id="8" name="タイトル 2">
            <a:extLst>
              <a:ext uri="{FF2B5EF4-FFF2-40B4-BE49-F238E27FC236}">
                <a16:creationId xmlns:a16="http://schemas.microsoft.com/office/drawing/2014/main" id="{C35CE260-D263-46A7-ACD3-1289CA452CB1}"/>
              </a:ext>
            </a:extLst>
          </p:cNvPr>
          <p:cNvSpPr>
            <a:spLocks noGrp="1"/>
          </p:cNvSpPr>
          <p:nvPr>
            <p:ph type="title"/>
          </p:nvPr>
        </p:nvSpPr>
        <p:spPr>
          <a:xfrm>
            <a:off x="685800" y="685800"/>
            <a:ext cx="7772400" cy="1066800"/>
          </a:xfrm>
        </p:spPr>
        <p:txBody>
          <a:bodyPr/>
          <a:lstStyle/>
          <a:p>
            <a:r>
              <a:rPr lang="en-US" altLang="ja-JP" b="1" dirty="0"/>
              <a:t>TG4aa JRE sessions in March</a:t>
            </a:r>
            <a:endParaRPr kumimoji="1" lang="ja-JP" altLang="en-US" b="1" dirty="0"/>
          </a:p>
        </p:txBody>
      </p:sp>
      <p:graphicFrame>
        <p:nvGraphicFramePr>
          <p:cNvPr id="10" name="コンテンツ プレースホルダー 8">
            <a:extLst>
              <a:ext uri="{FF2B5EF4-FFF2-40B4-BE49-F238E27FC236}">
                <a16:creationId xmlns:a16="http://schemas.microsoft.com/office/drawing/2014/main" id="{625F8362-BE8C-4729-A3D5-224D8CF3A429}"/>
              </a:ext>
            </a:extLst>
          </p:cNvPr>
          <p:cNvGraphicFramePr>
            <a:graphicFrameLocks noGrp="1"/>
          </p:cNvGraphicFramePr>
          <p:nvPr>
            <p:ph idx="1"/>
          </p:nvPr>
        </p:nvGraphicFramePr>
        <p:xfrm>
          <a:off x="395537" y="1762706"/>
          <a:ext cx="8352926" cy="2255520"/>
        </p:xfrm>
        <a:graphic>
          <a:graphicData uri="http://schemas.openxmlformats.org/drawingml/2006/table">
            <a:tbl>
              <a:tblPr firstRow="1" bandRow="1">
                <a:tableStyleId>{93296810-A885-4BE3-A3E7-6D5BEEA58F35}</a:tableStyleId>
              </a:tblPr>
              <a:tblGrid>
                <a:gridCol w="1044116">
                  <a:extLst>
                    <a:ext uri="{9D8B030D-6E8A-4147-A177-3AD203B41FA5}">
                      <a16:colId xmlns:a16="http://schemas.microsoft.com/office/drawing/2014/main" val="20000"/>
                    </a:ext>
                  </a:extLst>
                </a:gridCol>
                <a:gridCol w="1461762">
                  <a:extLst>
                    <a:ext uri="{9D8B030D-6E8A-4147-A177-3AD203B41FA5}">
                      <a16:colId xmlns:a16="http://schemas.microsoft.com/office/drawing/2014/main" val="20001"/>
                    </a:ext>
                  </a:extLst>
                </a:gridCol>
                <a:gridCol w="1461762">
                  <a:extLst>
                    <a:ext uri="{9D8B030D-6E8A-4147-A177-3AD203B41FA5}">
                      <a16:colId xmlns:a16="http://schemas.microsoft.com/office/drawing/2014/main" val="20002"/>
                    </a:ext>
                  </a:extLst>
                </a:gridCol>
                <a:gridCol w="1461762">
                  <a:extLst>
                    <a:ext uri="{9D8B030D-6E8A-4147-A177-3AD203B41FA5}">
                      <a16:colId xmlns:a16="http://schemas.microsoft.com/office/drawing/2014/main" val="20003"/>
                    </a:ext>
                  </a:extLst>
                </a:gridCol>
                <a:gridCol w="1461762">
                  <a:extLst>
                    <a:ext uri="{9D8B030D-6E8A-4147-A177-3AD203B41FA5}">
                      <a16:colId xmlns:a16="http://schemas.microsoft.com/office/drawing/2014/main" val="20004"/>
                    </a:ext>
                  </a:extLst>
                </a:gridCol>
                <a:gridCol w="1461762">
                  <a:extLst>
                    <a:ext uri="{9D8B030D-6E8A-4147-A177-3AD203B41FA5}">
                      <a16:colId xmlns:a16="http://schemas.microsoft.com/office/drawing/2014/main" val="840222631"/>
                    </a:ext>
                  </a:extLst>
                </a:gridCol>
              </a:tblGrid>
              <a:tr h="302434">
                <a:tc>
                  <a:txBody>
                    <a:bodyPr/>
                    <a:lstStyle/>
                    <a:p>
                      <a:endParaRPr kumimoji="1" lang="ja-JP" altLang="en-US" sz="1600" dirty="0"/>
                    </a:p>
                  </a:txBody>
                  <a:tcPr/>
                </a:tc>
                <a:tc>
                  <a:txBody>
                    <a:bodyPr/>
                    <a:lstStyle/>
                    <a:p>
                      <a:pPr algn="ctr"/>
                      <a:r>
                        <a:rPr kumimoji="1" lang="en-US" altLang="ja-JP" sz="1600" dirty="0"/>
                        <a:t>Monday</a:t>
                      </a:r>
                    </a:p>
                    <a:p>
                      <a:pPr algn="ctr"/>
                      <a:r>
                        <a:rPr kumimoji="1" lang="en-US" altLang="ja-JP" sz="1600" dirty="0"/>
                        <a:t>3/8</a:t>
                      </a:r>
                      <a:endParaRPr kumimoji="1" lang="ja-JP" altLang="en-US" sz="1600" dirty="0"/>
                    </a:p>
                  </a:txBody>
                  <a:tcPr anchor="ctr"/>
                </a:tc>
                <a:tc>
                  <a:txBody>
                    <a:bodyPr/>
                    <a:lstStyle/>
                    <a:p>
                      <a:pPr algn="ctr"/>
                      <a:r>
                        <a:rPr kumimoji="1" lang="en-US" altLang="ja-JP" sz="1600" dirty="0"/>
                        <a:t>Tuesday</a:t>
                      </a:r>
                    </a:p>
                    <a:p>
                      <a:pPr algn="ctr"/>
                      <a:r>
                        <a:rPr kumimoji="1" lang="en-US" altLang="ja-JP" sz="1600" dirty="0"/>
                        <a:t>3/9</a:t>
                      </a:r>
                      <a:endParaRPr kumimoji="1" lang="ja-JP" altLang="en-US" sz="1600" dirty="0"/>
                    </a:p>
                  </a:txBody>
                  <a:tcPr anchor="ctr"/>
                </a:tc>
                <a:tc>
                  <a:txBody>
                    <a:bodyPr/>
                    <a:lstStyle/>
                    <a:p>
                      <a:pPr algn="ctr"/>
                      <a:r>
                        <a:rPr kumimoji="1" lang="en-US" altLang="ja-JP" sz="1600" dirty="0"/>
                        <a:t>Wednesday</a:t>
                      </a:r>
                    </a:p>
                    <a:p>
                      <a:pPr algn="ctr"/>
                      <a:r>
                        <a:rPr kumimoji="1" lang="en-US" altLang="ja-JP" sz="1600" dirty="0"/>
                        <a:t>3/10</a:t>
                      </a:r>
                      <a:endParaRPr kumimoji="1" lang="ja-JP" altLang="en-US" sz="1600" dirty="0"/>
                    </a:p>
                  </a:txBody>
                  <a:tcPr anchor="ctr"/>
                </a:tc>
                <a:tc>
                  <a:txBody>
                    <a:bodyPr/>
                    <a:lstStyle/>
                    <a:p>
                      <a:pPr algn="ctr"/>
                      <a:r>
                        <a:rPr kumimoji="1" lang="en-US" altLang="ja-JP" sz="1600" dirty="0"/>
                        <a:t>Thursday</a:t>
                      </a:r>
                    </a:p>
                    <a:p>
                      <a:pPr algn="ctr"/>
                      <a:r>
                        <a:rPr kumimoji="1" lang="en-US" altLang="ja-JP" sz="1600" dirty="0"/>
                        <a:t>3/11</a:t>
                      </a:r>
                      <a:endParaRPr kumimoji="1" lang="ja-JP" altLang="en-US" sz="1600" dirty="0"/>
                    </a:p>
                  </a:txBody>
                  <a:tcPr anchor="ctr"/>
                </a:tc>
                <a:tc>
                  <a:txBody>
                    <a:bodyPr/>
                    <a:lstStyle/>
                    <a:p>
                      <a:pPr algn="ctr"/>
                      <a:r>
                        <a:rPr kumimoji="1" lang="en-US" altLang="ja-JP" sz="1600" dirty="0"/>
                        <a:t>Friday</a:t>
                      </a:r>
                    </a:p>
                    <a:p>
                      <a:pPr algn="ctr"/>
                      <a:r>
                        <a:rPr kumimoji="1" lang="en-US" altLang="ja-JP" sz="1600" dirty="0"/>
                        <a:t>3/12</a:t>
                      </a:r>
                      <a:endParaRPr kumimoji="1" lang="ja-JP" altLang="en-US" sz="1600" dirty="0"/>
                    </a:p>
                  </a:txBody>
                  <a:tcPr anchor="ctr"/>
                </a:tc>
                <a:extLst>
                  <a:ext uri="{0D108BD9-81ED-4DB2-BD59-A6C34878D82A}">
                    <a16:rowId xmlns:a16="http://schemas.microsoft.com/office/drawing/2014/main" val="10000"/>
                  </a:ext>
                </a:extLst>
              </a:tr>
              <a:tr h="172819">
                <a:tc>
                  <a:txBody>
                    <a:bodyPr/>
                    <a:lstStyle/>
                    <a:p>
                      <a:pPr algn="ctr"/>
                      <a:r>
                        <a:rPr kumimoji="1" lang="en-US" altLang="ja-JP" sz="1600" dirty="0"/>
                        <a:t>AM1</a:t>
                      </a:r>
                      <a:endParaRPr kumimoji="1" lang="ja-JP" altLang="en-US" sz="1600" dirty="0"/>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en-US" altLang="ja-JP"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extLst>
                  <a:ext uri="{0D108BD9-81ED-4DB2-BD59-A6C34878D82A}">
                    <a16:rowId xmlns:a16="http://schemas.microsoft.com/office/drawing/2014/main" val="10001"/>
                  </a:ext>
                </a:extLst>
              </a:tr>
              <a:tr h="172819">
                <a:tc>
                  <a:txBody>
                    <a:bodyPr/>
                    <a:lstStyle/>
                    <a:p>
                      <a:pPr algn="ctr"/>
                      <a:r>
                        <a:rPr kumimoji="1" lang="en-US" altLang="ja-JP" sz="1600" dirty="0"/>
                        <a:t>AM2</a:t>
                      </a:r>
                      <a:endParaRPr kumimoji="1" lang="ja-JP" altLang="en-US" sz="16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dirty="0"/>
                        <a:t>Opening</a:t>
                      </a:r>
                      <a:endParaRPr kumimoji="1" lang="en-US" altLang="ja-JP"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extLst>
                  <a:ext uri="{0D108BD9-81ED-4DB2-BD59-A6C34878D82A}">
                    <a16:rowId xmlns:a16="http://schemas.microsoft.com/office/drawing/2014/main" val="10002"/>
                  </a:ext>
                </a:extLst>
              </a:tr>
              <a:tr h="172819">
                <a:tc>
                  <a:txBody>
                    <a:bodyPr/>
                    <a:lstStyle/>
                    <a:p>
                      <a:pPr algn="ctr"/>
                      <a:r>
                        <a:rPr kumimoji="1" lang="en-US" altLang="ja-JP" sz="1600" dirty="0"/>
                        <a:t>PM1</a:t>
                      </a:r>
                      <a:endParaRPr kumimoji="1" lang="ja-JP" altLang="en-US" sz="1600" dirty="0"/>
                    </a:p>
                  </a:txBody>
                  <a:tcPr anchor="ctr"/>
                </a:tc>
                <a:tc>
                  <a:txBody>
                    <a:bodyPr/>
                    <a:lstStyle/>
                    <a:p>
                      <a:pPr algn="ctr"/>
                      <a:endParaRPr kumimoji="1" lang="ja-JP" altLang="en-US"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3"/>
                  </a:ext>
                </a:extLst>
              </a:tr>
              <a:tr h="0">
                <a:tc>
                  <a:txBody>
                    <a:bodyPr/>
                    <a:lstStyle/>
                    <a:p>
                      <a:pPr algn="ctr"/>
                      <a:r>
                        <a:rPr kumimoji="1" lang="en-US" altLang="ja-JP" sz="1600" dirty="0"/>
                        <a:t>PM2</a:t>
                      </a:r>
                      <a:endParaRPr kumimoji="1" lang="ja-JP" altLang="en-US" sz="1600" dirty="0"/>
                    </a:p>
                  </a:txBody>
                  <a:tcPr anchor="ctr"/>
                </a:tc>
                <a:tc>
                  <a:txBody>
                    <a:bodyPr/>
                    <a:lstStyle/>
                    <a:p>
                      <a:pPr algn="ctr"/>
                      <a:endParaRPr kumimoji="1" lang="en-US" altLang="ja-JP" sz="1600" dirty="0">
                        <a:solidFill>
                          <a:schemeClr val="tx1"/>
                        </a:solidFill>
                      </a:endParaRPr>
                    </a:p>
                  </a:txBody>
                  <a:tcPr anchor="ctr"/>
                </a:tc>
                <a:tc>
                  <a:txBody>
                    <a:bodyPr/>
                    <a:lstStyle/>
                    <a:p>
                      <a:pPr algn="ctr"/>
                      <a:endParaRPr kumimoji="1" lang="en-US" altLang="ja-JP" sz="1600" u="none" dirty="0">
                        <a:solidFill>
                          <a:schemeClr val="tx1"/>
                        </a:solidFill>
                      </a:endParaRPr>
                    </a:p>
                  </a:txBody>
                  <a:tcPr anchor="ctr">
                    <a:lnB w="12700" cap="flat" cmpd="sng" algn="ctr">
                      <a:solidFill>
                        <a:srgbClr val="FF00FF"/>
                      </a:solidFill>
                      <a:prstDash val="solid"/>
                      <a:round/>
                      <a:headEnd type="none" w="med" len="med"/>
                      <a:tailEnd type="none" w="med" len="med"/>
                    </a:lnB>
                  </a:tcPr>
                </a:tc>
                <a:tc>
                  <a:txBody>
                    <a:bodyPr/>
                    <a:lstStyle/>
                    <a:p>
                      <a:pPr algn="ctr"/>
                      <a:endParaRPr kumimoji="1" lang="ja-JP" altLang="en-US" sz="1600" u="none" dirty="0">
                        <a:solidFill>
                          <a:schemeClr val="tx1"/>
                        </a:solidFill>
                      </a:endParaRPr>
                    </a:p>
                  </a:txBody>
                  <a:tcPr anchor="ctr">
                    <a:lnB w="12700" cap="flat" cmpd="sng" algn="ctr">
                      <a:solidFill>
                        <a:srgbClr val="FF00FF"/>
                      </a:solidFill>
                      <a:prstDash val="solid"/>
                      <a:round/>
                      <a:headEnd type="none" w="med" len="med"/>
                      <a:tailEnd type="none" w="med" len="med"/>
                    </a:lnB>
                  </a:tcPr>
                </a:tc>
                <a:tc>
                  <a:txBody>
                    <a:bodyPr/>
                    <a:lstStyle/>
                    <a:p>
                      <a:pPr algn="ct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4"/>
                  </a:ext>
                </a:extLst>
              </a:tr>
              <a:tr h="172819">
                <a:tc>
                  <a:txBody>
                    <a:bodyPr/>
                    <a:lstStyle/>
                    <a:p>
                      <a:pPr algn="ctr"/>
                      <a:r>
                        <a:rPr kumimoji="1" lang="en-US" altLang="ja-JP" sz="1600" dirty="0"/>
                        <a:t>PM3</a:t>
                      </a:r>
                      <a:endParaRPr kumimoji="1" lang="ja-JP" altLang="en-US" sz="1600" dirty="0"/>
                    </a:p>
                  </a:txBody>
                  <a:tcPr anchor="ctr"/>
                </a:tc>
                <a:tc>
                  <a:txBody>
                    <a:bodyPr/>
                    <a:lstStyle/>
                    <a:p>
                      <a:pPr algn="ctr"/>
                      <a:endParaRPr kumimoji="1" lang="en-US" altLang="ja-JP" sz="1600" dirty="0">
                        <a:solidFill>
                          <a:schemeClr val="tx1"/>
                        </a:solidFill>
                      </a:endParaRPr>
                    </a:p>
                  </a:txBody>
                  <a:tcPr anchor="ctr">
                    <a:lnR w="12700" cap="flat" cmpd="sng" algn="ctr">
                      <a:solidFill>
                        <a:srgbClr val="FF00FF"/>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u="none" dirty="0"/>
                        <a:t>TG4aa-JRE</a:t>
                      </a:r>
                      <a:endParaRPr kumimoji="1" lang="en-US" altLang="ja-JP" sz="1600" u="none" dirty="0">
                        <a:solidFill>
                          <a:schemeClr val="tx1"/>
                        </a:solidFill>
                      </a:endParaRPr>
                    </a:p>
                  </a:txBody>
                  <a:tcPr anchor="ctr">
                    <a:lnL w="12700" cap="flat" cmpd="sng" algn="ctr">
                      <a:solidFill>
                        <a:srgbClr val="FF00FF"/>
                      </a:solidFill>
                      <a:prstDash val="solid"/>
                      <a:round/>
                      <a:headEnd type="none" w="med" len="med"/>
                      <a:tailEnd type="none" w="med" len="med"/>
                    </a:lnL>
                    <a:lnR w="12700" cap="flat" cmpd="sng" algn="ctr">
                      <a:solidFill>
                        <a:srgbClr val="FF00FF"/>
                      </a:solidFill>
                      <a:prstDash val="solid"/>
                      <a:round/>
                      <a:headEnd type="none" w="med" len="med"/>
                      <a:tailEnd type="none" w="med" len="med"/>
                    </a:lnR>
                    <a:lnT w="12700" cap="flat" cmpd="sng" algn="ctr">
                      <a:solidFill>
                        <a:srgbClr val="FF00FF"/>
                      </a:solidFill>
                      <a:prstDash val="solid"/>
                      <a:round/>
                      <a:headEnd type="none" w="med" len="med"/>
                      <a:tailEnd type="none" w="med" len="med"/>
                    </a:lnT>
                  </a:tcPr>
                </a:tc>
                <a:tc>
                  <a:txBody>
                    <a:bodyPr/>
                    <a:lstStyle/>
                    <a:p>
                      <a:pPr algn="ctr"/>
                      <a:r>
                        <a:rPr kumimoji="1" lang="en-US" altLang="ja-JP" sz="1600" u="none" dirty="0"/>
                        <a:t>TG4aa-JRE</a:t>
                      </a:r>
                      <a:endParaRPr kumimoji="1" lang="en-US" altLang="ja-JP" sz="1600" u="none" dirty="0">
                        <a:solidFill>
                          <a:schemeClr val="tx1"/>
                        </a:solidFill>
                      </a:endParaRPr>
                    </a:p>
                  </a:txBody>
                  <a:tcPr anchor="ctr">
                    <a:lnL w="12700" cap="flat" cmpd="sng" algn="ctr">
                      <a:solidFill>
                        <a:srgbClr val="FF00FF"/>
                      </a:solidFill>
                      <a:prstDash val="solid"/>
                      <a:round/>
                      <a:headEnd type="none" w="med" len="med"/>
                      <a:tailEnd type="none" w="med" len="med"/>
                    </a:lnL>
                    <a:lnR w="12700" cap="flat" cmpd="sng" algn="ctr">
                      <a:solidFill>
                        <a:srgbClr val="FF00FF"/>
                      </a:solidFill>
                      <a:prstDash val="solid"/>
                      <a:round/>
                      <a:headEnd type="none" w="med" len="med"/>
                      <a:tailEnd type="none" w="med" len="med"/>
                    </a:lnR>
                    <a:lnT w="12700" cap="flat" cmpd="sng" algn="ctr">
                      <a:solidFill>
                        <a:srgbClr val="FF00FF"/>
                      </a:solidFill>
                      <a:prstDash val="solid"/>
                      <a:round/>
                      <a:headEnd type="none" w="med" len="med"/>
                      <a:tailEnd type="none" w="med" len="med"/>
                    </a:lnT>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lnL w="12700" cap="flat" cmpd="sng" algn="ctr">
                      <a:solidFill>
                        <a:srgbClr val="FF00FF"/>
                      </a:solidFill>
                      <a:prstDash val="solid"/>
                      <a:round/>
                      <a:headEnd type="none" w="med" len="med"/>
                      <a:tailEnd type="none" w="med" len="med"/>
                    </a:lnL>
                  </a:tcP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5"/>
                  </a:ext>
                </a:extLst>
              </a:tr>
            </a:tbl>
          </a:graphicData>
        </a:graphic>
      </p:graphicFrame>
      <p:graphicFrame>
        <p:nvGraphicFramePr>
          <p:cNvPr id="12" name="コンテンツ プレースホルダー 8">
            <a:extLst>
              <a:ext uri="{FF2B5EF4-FFF2-40B4-BE49-F238E27FC236}">
                <a16:creationId xmlns:a16="http://schemas.microsoft.com/office/drawing/2014/main" id="{A6C94A47-ECF6-4841-B19A-C51307BF3F90}"/>
              </a:ext>
            </a:extLst>
          </p:cNvPr>
          <p:cNvGraphicFramePr>
            <a:graphicFrameLocks/>
          </p:cNvGraphicFramePr>
          <p:nvPr>
            <p:extLst>
              <p:ext uri="{D42A27DB-BD31-4B8C-83A1-F6EECF244321}">
                <p14:modId xmlns:p14="http://schemas.microsoft.com/office/powerpoint/2010/main" val="3709723777"/>
              </p:ext>
            </p:extLst>
          </p:nvPr>
        </p:nvGraphicFramePr>
        <p:xfrm>
          <a:off x="395537" y="4122758"/>
          <a:ext cx="8352926" cy="2255520"/>
        </p:xfrm>
        <a:graphic>
          <a:graphicData uri="http://schemas.openxmlformats.org/drawingml/2006/table">
            <a:tbl>
              <a:tblPr firstRow="1" bandRow="1">
                <a:tableStyleId>{93296810-A885-4BE3-A3E7-6D5BEEA58F35}</a:tableStyleId>
              </a:tblPr>
              <a:tblGrid>
                <a:gridCol w="1044116">
                  <a:extLst>
                    <a:ext uri="{9D8B030D-6E8A-4147-A177-3AD203B41FA5}">
                      <a16:colId xmlns:a16="http://schemas.microsoft.com/office/drawing/2014/main" val="20000"/>
                    </a:ext>
                  </a:extLst>
                </a:gridCol>
                <a:gridCol w="1476163">
                  <a:extLst>
                    <a:ext uri="{9D8B030D-6E8A-4147-A177-3AD203B41FA5}">
                      <a16:colId xmlns:a16="http://schemas.microsoft.com/office/drawing/2014/main" val="20001"/>
                    </a:ext>
                  </a:extLst>
                </a:gridCol>
                <a:gridCol w="1447361">
                  <a:extLst>
                    <a:ext uri="{9D8B030D-6E8A-4147-A177-3AD203B41FA5}">
                      <a16:colId xmlns:a16="http://schemas.microsoft.com/office/drawing/2014/main" val="20002"/>
                    </a:ext>
                  </a:extLst>
                </a:gridCol>
                <a:gridCol w="1461762">
                  <a:extLst>
                    <a:ext uri="{9D8B030D-6E8A-4147-A177-3AD203B41FA5}">
                      <a16:colId xmlns:a16="http://schemas.microsoft.com/office/drawing/2014/main" val="20003"/>
                    </a:ext>
                  </a:extLst>
                </a:gridCol>
                <a:gridCol w="1461762">
                  <a:extLst>
                    <a:ext uri="{9D8B030D-6E8A-4147-A177-3AD203B41FA5}">
                      <a16:colId xmlns:a16="http://schemas.microsoft.com/office/drawing/2014/main" val="20004"/>
                    </a:ext>
                  </a:extLst>
                </a:gridCol>
                <a:gridCol w="1461762">
                  <a:extLst>
                    <a:ext uri="{9D8B030D-6E8A-4147-A177-3AD203B41FA5}">
                      <a16:colId xmlns:a16="http://schemas.microsoft.com/office/drawing/2014/main" val="840222631"/>
                    </a:ext>
                  </a:extLst>
                </a:gridCol>
              </a:tblGrid>
              <a:tr h="302434">
                <a:tc>
                  <a:txBody>
                    <a:bodyPr/>
                    <a:lstStyle/>
                    <a:p>
                      <a:endParaRPr kumimoji="1" lang="ja-JP" altLang="en-US" sz="1600" dirty="0"/>
                    </a:p>
                  </a:txBody>
                  <a:tcPr/>
                </a:tc>
                <a:tc>
                  <a:txBody>
                    <a:bodyPr/>
                    <a:lstStyle/>
                    <a:p>
                      <a:pPr algn="ctr"/>
                      <a:r>
                        <a:rPr kumimoji="1" lang="en-US" altLang="ja-JP" sz="1600" dirty="0"/>
                        <a:t>Monday</a:t>
                      </a:r>
                    </a:p>
                    <a:p>
                      <a:pPr algn="ctr"/>
                      <a:r>
                        <a:rPr kumimoji="1" lang="en-US" altLang="ja-JP" sz="1600" dirty="0"/>
                        <a:t>3/15</a:t>
                      </a:r>
                      <a:endParaRPr kumimoji="1" lang="ja-JP" altLang="en-US" sz="1600" dirty="0"/>
                    </a:p>
                  </a:txBody>
                  <a:tcPr anchor="ctr"/>
                </a:tc>
                <a:tc>
                  <a:txBody>
                    <a:bodyPr/>
                    <a:lstStyle/>
                    <a:p>
                      <a:pPr algn="ctr"/>
                      <a:r>
                        <a:rPr kumimoji="1" lang="en-US" altLang="ja-JP" sz="1600" dirty="0"/>
                        <a:t>Tuesday</a:t>
                      </a:r>
                    </a:p>
                    <a:p>
                      <a:pPr algn="ctr"/>
                      <a:r>
                        <a:rPr kumimoji="1" lang="en-US" altLang="ja-JP" sz="1600" dirty="0"/>
                        <a:t>3/16</a:t>
                      </a:r>
                      <a:endParaRPr kumimoji="1" lang="ja-JP" altLang="en-US" sz="1600" dirty="0"/>
                    </a:p>
                  </a:txBody>
                  <a:tcPr anchor="ctr"/>
                </a:tc>
                <a:tc>
                  <a:txBody>
                    <a:bodyPr/>
                    <a:lstStyle/>
                    <a:p>
                      <a:pPr algn="ctr"/>
                      <a:r>
                        <a:rPr kumimoji="1" lang="en-US" altLang="ja-JP" sz="1600" dirty="0"/>
                        <a:t>Wednesday</a:t>
                      </a:r>
                    </a:p>
                    <a:p>
                      <a:pPr algn="ctr"/>
                      <a:r>
                        <a:rPr kumimoji="1" lang="en-US" altLang="ja-JP" sz="1600" dirty="0"/>
                        <a:t>3/17</a:t>
                      </a:r>
                      <a:endParaRPr kumimoji="1" lang="ja-JP" altLang="en-US" sz="1600" dirty="0"/>
                    </a:p>
                  </a:txBody>
                  <a:tcPr anchor="ctr"/>
                </a:tc>
                <a:tc>
                  <a:txBody>
                    <a:bodyPr/>
                    <a:lstStyle/>
                    <a:p>
                      <a:pPr algn="ctr"/>
                      <a:r>
                        <a:rPr kumimoji="1" lang="en-US" altLang="ja-JP" sz="1600" dirty="0"/>
                        <a:t>Thursday</a:t>
                      </a:r>
                    </a:p>
                    <a:p>
                      <a:pPr algn="ctr"/>
                      <a:r>
                        <a:rPr kumimoji="1" lang="en-US" altLang="ja-JP" sz="1600" dirty="0"/>
                        <a:t>3/18</a:t>
                      </a:r>
                      <a:endParaRPr kumimoji="1" lang="ja-JP" altLang="en-US" sz="1600" dirty="0"/>
                    </a:p>
                  </a:txBody>
                  <a:tcPr anchor="ctr"/>
                </a:tc>
                <a:tc>
                  <a:txBody>
                    <a:bodyPr/>
                    <a:lstStyle/>
                    <a:p>
                      <a:pPr algn="ctr"/>
                      <a:r>
                        <a:rPr kumimoji="1" lang="en-US" altLang="ja-JP" sz="1600" dirty="0"/>
                        <a:t>Friday</a:t>
                      </a:r>
                    </a:p>
                    <a:p>
                      <a:pPr algn="ctr"/>
                      <a:r>
                        <a:rPr kumimoji="1" lang="en-US" altLang="ja-JP" sz="1600" dirty="0"/>
                        <a:t>3/19</a:t>
                      </a:r>
                      <a:endParaRPr kumimoji="1" lang="ja-JP" altLang="en-US" sz="1600" dirty="0"/>
                    </a:p>
                  </a:txBody>
                  <a:tcPr anchor="ctr"/>
                </a:tc>
                <a:extLst>
                  <a:ext uri="{0D108BD9-81ED-4DB2-BD59-A6C34878D82A}">
                    <a16:rowId xmlns:a16="http://schemas.microsoft.com/office/drawing/2014/main" val="10000"/>
                  </a:ext>
                </a:extLst>
              </a:tr>
              <a:tr h="172819">
                <a:tc>
                  <a:txBody>
                    <a:bodyPr/>
                    <a:lstStyle/>
                    <a:p>
                      <a:pPr algn="ctr"/>
                      <a:r>
                        <a:rPr kumimoji="1" lang="en-US" altLang="ja-JP" sz="1600" dirty="0"/>
                        <a:t>AM1</a:t>
                      </a:r>
                      <a:endParaRPr kumimoji="1" lang="ja-JP" altLang="en-US" sz="1600" dirty="0"/>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en-US" altLang="ja-JP"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extLst>
                  <a:ext uri="{0D108BD9-81ED-4DB2-BD59-A6C34878D82A}">
                    <a16:rowId xmlns:a16="http://schemas.microsoft.com/office/drawing/2014/main" val="10001"/>
                  </a:ext>
                </a:extLst>
              </a:tr>
              <a:tr h="172819">
                <a:tc>
                  <a:txBody>
                    <a:bodyPr/>
                    <a:lstStyle/>
                    <a:p>
                      <a:pPr algn="ctr"/>
                      <a:r>
                        <a:rPr kumimoji="1" lang="en-US" altLang="ja-JP" sz="1600" dirty="0"/>
                        <a:t>AM2</a:t>
                      </a:r>
                      <a:endParaRPr kumimoji="1" lang="ja-JP" altLang="en-US" sz="16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dirty="0"/>
                        <a:t>Closing</a:t>
                      </a:r>
                      <a:endParaRPr kumimoji="1" lang="en-US" altLang="ja-JP" sz="16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extLst>
                  <a:ext uri="{0D108BD9-81ED-4DB2-BD59-A6C34878D82A}">
                    <a16:rowId xmlns:a16="http://schemas.microsoft.com/office/drawing/2014/main" val="10002"/>
                  </a:ext>
                </a:extLst>
              </a:tr>
              <a:tr h="172819">
                <a:tc>
                  <a:txBody>
                    <a:bodyPr/>
                    <a:lstStyle/>
                    <a:p>
                      <a:pPr algn="ctr"/>
                      <a:r>
                        <a:rPr kumimoji="1" lang="en-US" altLang="ja-JP" sz="1600" dirty="0"/>
                        <a:t>PM1</a:t>
                      </a:r>
                      <a:endParaRPr kumimoji="1" lang="ja-JP" altLang="en-US" sz="1600" dirty="0"/>
                    </a:p>
                  </a:txBody>
                  <a:tcPr anchor="ctr"/>
                </a:tc>
                <a:tc>
                  <a:txBody>
                    <a:bodyPr/>
                    <a:lstStyle/>
                    <a:p>
                      <a:pPr algn="ctr"/>
                      <a:endParaRPr kumimoji="1" lang="ja-JP" altLang="en-US"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3"/>
                  </a:ext>
                </a:extLst>
              </a:tr>
              <a:tr h="0">
                <a:tc>
                  <a:txBody>
                    <a:bodyPr/>
                    <a:lstStyle/>
                    <a:p>
                      <a:pPr algn="ctr"/>
                      <a:r>
                        <a:rPr kumimoji="1" lang="en-US" altLang="ja-JP" sz="1600" dirty="0"/>
                        <a:t>PM2</a:t>
                      </a:r>
                      <a:endParaRPr kumimoji="1" lang="ja-JP" altLang="en-US" sz="1600" dirty="0"/>
                    </a:p>
                  </a:txBody>
                  <a:tcPr anchor="ctr"/>
                </a:tc>
                <a:tc>
                  <a:txBody>
                    <a:bodyPr/>
                    <a:lstStyle/>
                    <a:p>
                      <a:pPr algn="ctr"/>
                      <a:endParaRPr kumimoji="1" lang="en-US" altLang="ja-JP" sz="1600" dirty="0">
                        <a:solidFill>
                          <a:schemeClr val="tx1"/>
                        </a:solidFill>
                      </a:endParaRPr>
                    </a:p>
                  </a:txBody>
                  <a:tcPr anchor="ctr">
                    <a:lnB w="12700" cap="flat" cmpd="sng" algn="ctr">
                      <a:solidFill>
                        <a:srgbClr val="FF00FF"/>
                      </a:solidFill>
                      <a:prstDash val="solid"/>
                      <a:round/>
                      <a:headEnd type="none" w="med" len="med"/>
                      <a:tailEnd type="none" w="med" len="med"/>
                    </a:lnB>
                  </a:tcPr>
                </a:tc>
                <a:tc>
                  <a:txBody>
                    <a:bodyPr/>
                    <a:lstStyle/>
                    <a:p>
                      <a:pPr algn="ctr"/>
                      <a:endParaRPr kumimoji="1" lang="en-US" altLang="ja-JP" sz="1600" u="none" dirty="0">
                        <a:solidFill>
                          <a:schemeClr val="tx1"/>
                        </a:solidFill>
                      </a:endParaRPr>
                    </a:p>
                  </a:txBody>
                  <a:tcPr anchor="ctr">
                    <a:lnB w="12700" cap="flat" cmpd="sng" algn="ctr">
                      <a:solidFill>
                        <a:srgbClr val="FF00FF"/>
                      </a:solidFill>
                      <a:prstDash val="solid"/>
                      <a:round/>
                      <a:headEnd type="none" w="med" len="med"/>
                      <a:tailEnd type="none" w="med" len="med"/>
                    </a:lnB>
                  </a:tcPr>
                </a:tc>
                <a:tc>
                  <a:txBody>
                    <a:bodyPr/>
                    <a:lstStyle/>
                    <a:p>
                      <a:pPr algn="ctr"/>
                      <a:endParaRPr kumimoji="1" lang="en-US" altLang="ja-JP" sz="1600" u="none" dirty="0">
                        <a:solidFill>
                          <a:schemeClr val="tx1"/>
                        </a:solidFill>
                      </a:endParaRPr>
                    </a:p>
                  </a:txBody>
                  <a:tcPr anchor="ctr">
                    <a:lnB w="12700" cap="flat" cmpd="sng" algn="ctr">
                      <a:solidFill>
                        <a:schemeClr val="bg1"/>
                      </a:solidFill>
                      <a:prstDash val="solid"/>
                      <a:round/>
                      <a:headEnd type="none" w="med" len="med"/>
                      <a:tailEnd type="none" w="med" len="med"/>
                    </a:lnB>
                  </a:tcPr>
                </a:tc>
                <a:tc>
                  <a:txBody>
                    <a:bodyPr/>
                    <a:lstStyle/>
                    <a:p>
                      <a:pPr algn="ct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4"/>
                  </a:ext>
                </a:extLst>
              </a:tr>
              <a:tr h="172819">
                <a:tc>
                  <a:txBody>
                    <a:bodyPr/>
                    <a:lstStyle/>
                    <a:p>
                      <a:pPr algn="ctr"/>
                      <a:r>
                        <a:rPr kumimoji="1" lang="en-US" altLang="ja-JP" sz="1600" dirty="0"/>
                        <a:t>PM3</a:t>
                      </a:r>
                      <a:endParaRPr kumimoji="1" lang="ja-JP" altLang="en-US" sz="1600" dirty="0"/>
                    </a:p>
                  </a:txBody>
                  <a:tcPr anchor="ctr">
                    <a:lnR w="12700" cap="flat" cmpd="sng" algn="ctr">
                      <a:solidFill>
                        <a:srgbClr val="FF00FF"/>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u="none" dirty="0"/>
                        <a:t>TG4aa-JRE</a:t>
                      </a:r>
                      <a:endParaRPr kumimoji="1" lang="en-US" altLang="ja-JP" sz="1600" u="none" dirty="0">
                        <a:solidFill>
                          <a:schemeClr val="tx1"/>
                        </a:solidFill>
                      </a:endParaRPr>
                    </a:p>
                  </a:txBody>
                  <a:tcPr anchor="ctr">
                    <a:lnL w="12700" cap="flat" cmpd="sng" algn="ctr">
                      <a:solidFill>
                        <a:srgbClr val="FF00FF"/>
                      </a:solidFill>
                      <a:prstDash val="solid"/>
                      <a:round/>
                      <a:headEnd type="none" w="med" len="med"/>
                      <a:tailEnd type="none" w="med" len="med"/>
                    </a:lnL>
                    <a:lnR w="12700" cap="flat" cmpd="sng" algn="ctr">
                      <a:solidFill>
                        <a:srgbClr val="FF00FF"/>
                      </a:solidFill>
                      <a:prstDash val="solid"/>
                      <a:round/>
                      <a:headEnd type="none" w="med" len="med"/>
                      <a:tailEnd type="none" w="med" len="med"/>
                    </a:lnR>
                    <a:lnT w="12700" cap="flat" cmpd="sng" algn="ctr">
                      <a:solidFill>
                        <a:srgbClr val="FF00FF"/>
                      </a:solidFill>
                      <a:prstDash val="solid"/>
                      <a:round/>
                      <a:headEnd type="none" w="med" len="med"/>
                      <a:tailEnd type="none" w="med" len="med"/>
                    </a:lnT>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u="none" dirty="0"/>
                        <a:t>TG4aa-JRE</a:t>
                      </a:r>
                      <a:endParaRPr kumimoji="1" lang="en-US" altLang="ja-JP" sz="1600" u="none" dirty="0">
                        <a:solidFill>
                          <a:schemeClr val="tx1"/>
                        </a:solidFill>
                      </a:endParaRPr>
                    </a:p>
                  </a:txBody>
                  <a:tcPr anchor="ctr">
                    <a:lnL w="12700" cap="flat" cmpd="sng" algn="ctr">
                      <a:solidFill>
                        <a:srgbClr val="FF00FF"/>
                      </a:solidFill>
                      <a:prstDash val="solid"/>
                      <a:round/>
                      <a:headEnd type="none" w="med" len="med"/>
                      <a:tailEnd type="none" w="med" len="med"/>
                    </a:lnL>
                    <a:lnR w="12700" cap="flat" cmpd="sng" algn="ctr">
                      <a:solidFill>
                        <a:srgbClr val="FF00FF"/>
                      </a:solidFill>
                      <a:prstDash val="solid"/>
                      <a:round/>
                      <a:headEnd type="none" w="med" len="med"/>
                      <a:tailEnd type="none" w="med" len="med"/>
                    </a:lnR>
                    <a:lnT w="12700" cap="flat" cmpd="sng" algn="ctr">
                      <a:solidFill>
                        <a:srgbClr val="FF00FF"/>
                      </a:solidFill>
                      <a:prstDash val="solid"/>
                      <a:round/>
                      <a:headEnd type="none" w="med" len="med"/>
                      <a:tailEnd type="none" w="med" len="med"/>
                    </a:lnT>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lnL w="12700" cap="flat" cmpd="sng" algn="ctr">
                      <a:solidFill>
                        <a:srgbClr val="FF00FF"/>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lnL w="12700" cap="flat" cmpd="sng" algn="ctr">
                      <a:solidFill>
                        <a:schemeClr val="bg1"/>
                      </a:solidFill>
                      <a:prstDash val="solid"/>
                      <a:round/>
                      <a:headEnd type="none" w="med" len="med"/>
                      <a:tailEnd type="none" w="med" len="med"/>
                    </a:lnL>
                  </a:tcP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5"/>
                  </a:ext>
                </a:extLst>
              </a:tr>
            </a:tbl>
          </a:graphicData>
        </a:graphic>
      </p:graphicFrame>
      <p:sp>
        <p:nvSpPr>
          <p:cNvPr id="2" name="日付プレースホルダー 1">
            <a:extLst>
              <a:ext uri="{FF2B5EF4-FFF2-40B4-BE49-F238E27FC236}">
                <a16:creationId xmlns:a16="http://schemas.microsoft.com/office/drawing/2014/main" id="{1CED4917-EE6F-4BA9-A6BD-361377F53E3C}"/>
              </a:ext>
            </a:extLst>
          </p:cNvPr>
          <p:cNvSpPr>
            <a:spLocks noGrp="1"/>
          </p:cNvSpPr>
          <p:nvPr>
            <p:ph type="dt" sz="half" idx="2"/>
          </p:nvPr>
        </p:nvSpPr>
        <p:spPr/>
        <p:txBody>
          <a:bodyPr/>
          <a:lstStyle/>
          <a:p>
            <a:r>
              <a:rPr lang="en-001" altLang="ja-JP"/>
              <a:t>&lt;February,2021&gt;</a:t>
            </a:r>
            <a:endParaRPr lang="en-US" altLang="ja-JP" dirty="0"/>
          </a:p>
        </p:txBody>
      </p:sp>
    </p:spTree>
    <p:extLst>
      <p:ext uri="{BB962C8B-B14F-4D97-AF65-F5344CB8AC3E}">
        <p14:creationId xmlns:p14="http://schemas.microsoft.com/office/powerpoint/2010/main" val="39808426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85C879D-A0F6-4837-B1C6-B9579487B98B}"/>
              </a:ext>
            </a:extLst>
          </p:cNvPr>
          <p:cNvSpPr>
            <a:spLocks noGrp="1"/>
          </p:cNvSpPr>
          <p:nvPr>
            <p:ph type="title"/>
          </p:nvPr>
        </p:nvSpPr>
        <p:spPr/>
        <p:txBody>
          <a:bodyPr/>
          <a:lstStyle/>
          <a:p>
            <a:r>
              <a:rPr lang="en-US" dirty="0"/>
              <a:t>Any other Business?</a:t>
            </a:r>
            <a:endParaRPr lang="en-001" dirty="0"/>
          </a:p>
        </p:txBody>
      </p:sp>
      <p:sp>
        <p:nvSpPr>
          <p:cNvPr id="4" name="フッター プレースホルダー 3">
            <a:extLst>
              <a:ext uri="{FF2B5EF4-FFF2-40B4-BE49-F238E27FC236}">
                <a16:creationId xmlns:a16="http://schemas.microsoft.com/office/drawing/2014/main" id="{2E817893-5E1E-4B0E-A7C2-5919D4CCB77D}"/>
              </a:ext>
            </a:extLst>
          </p:cNvPr>
          <p:cNvSpPr>
            <a:spLocks noGrp="1"/>
          </p:cNvSpPr>
          <p:nvPr>
            <p:ph type="ftr" sz="quarter" idx="11"/>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sp>
        <p:nvSpPr>
          <p:cNvPr id="5" name="スライド番号プレースホルダー 4">
            <a:extLst>
              <a:ext uri="{FF2B5EF4-FFF2-40B4-BE49-F238E27FC236}">
                <a16:creationId xmlns:a16="http://schemas.microsoft.com/office/drawing/2014/main" id="{07B6584B-182F-4352-A1D0-401D08772EFA}"/>
              </a:ext>
            </a:extLst>
          </p:cNvPr>
          <p:cNvSpPr>
            <a:spLocks noGrp="1"/>
          </p:cNvSpPr>
          <p:nvPr>
            <p:ph type="sldNum" sz="quarter" idx="12"/>
          </p:nvPr>
        </p:nvSpPr>
        <p:spPr>
          <a:xfrm>
            <a:off x="4324766" y="6475413"/>
            <a:ext cx="570670" cy="184666"/>
          </a:xfrm>
        </p:spPr>
        <p:txBody>
          <a:bodyPr/>
          <a:lstStyle/>
          <a:p>
            <a:r>
              <a:rPr lang="en-US" altLang="ja-JP"/>
              <a:t>Slide </a:t>
            </a:r>
            <a:fld id="{A6DDE607-0C69-4706-A6D7-4AC89CFAEDDB}" type="slidenum">
              <a:rPr lang="en-US" altLang="ja-JP" smtClean="0"/>
              <a:pPr/>
              <a:t>18</a:t>
            </a:fld>
            <a:endParaRPr lang="en-US" altLang="ja-JP"/>
          </a:p>
        </p:txBody>
      </p:sp>
      <p:sp>
        <p:nvSpPr>
          <p:cNvPr id="7" name="Rectangle 4">
            <a:extLst>
              <a:ext uri="{FF2B5EF4-FFF2-40B4-BE49-F238E27FC236}">
                <a16:creationId xmlns:a16="http://schemas.microsoft.com/office/drawing/2014/main" id="{6FE226CA-E755-453D-9543-2AD141F5AAD0}"/>
              </a:ext>
            </a:extLst>
          </p:cNvPr>
          <p:cNvSpPr>
            <a:spLocks noGrp="1" noChangeArrowheads="1"/>
          </p:cNvSpPr>
          <p:nvPr>
            <p:ph type="dt" sz="half" idx="10"/>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001" altLang="ja-JP"/>
              <a:t>&lt;February,2021&gt;</a:t>
            </a:r>
            <a:endParaRPr lang="en-US" altLang="ja-JP" dirty="0"/>
          </a:p>
        </p:txBody>
      </p:sp>
    </p:spTree>
    <p:extLst>
      <p:ext uri="{BB962C8B-B14F-4D97-AF65-F5344CB8AC3E}">
        <p14:creationId xmlns:p14="http://schemas.microsoft.com/office/powerpoint/2010/main" val="40821036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85C879D-A0F6-4837-B1C6-B9579487B98B}"/>
              </a:ext>
            </a:extLst>
          </p:cNvPr>
          <p:cNvSpPr>
            <a:spLocks noGrp="1"/>
          </p:cNvSpPr>
          <p:nvPr>
            <p:ph type="title"/>
          </p:nvPr>
        </p:nvSpPr>
        <p:spPr/>
        <p:txBody>
          <a:bodyPr/>
          <a:lstStyle/>
          <a:p>
            <a:r>
              <a:rPr lang="en-US" dirty="0"/>
              <a:t>Adjourn</a:t>
            </a:r>
            <a:endParaRPr lang="en-001" dirty="0"/>
          </a:p>
        </p:txBody>
      </p:sp>
      <p:sp>
        <p:nvSpPr>
          <p:cNvPr id="4" name="フッター プレースホルダー 3">
            <a:extLst>
              <a:ext uri="{FF2B5EF4-FFF2-40B4-BE49-F238E27FC236}">
                <a16:creationId xmlns:a16="http://schemas.microsoft.com/office/drawing/2014/main" id="{2E817893-5E1E-4B0E-A7C2-5919D4CCB77D}"/>
              </a:ext>
            </a:extLst>
          </p:cNvPr>
          <p:cNvSpPr>
            <a:spLocks noGrp="1"/>
          </p:cNvSpPr>
          <p:nvPr>
            <p:ph type="ftr" sz="quarter" idx="11"/>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sp>
        <p:nvSpPr>
          <p:cNvPr id="5" name="スライド番号プレースホルダー 4">
            <a:extLst>
              <a:ext uri="{FF2B5EF4-FFF2-40B4-BE49-F238E27FC236}">
                <a16:creationId xmlns:a16="http://schemas.microsoft.com/office/drawing/2014/main" id="{07B6584B-182F-4352-A1D0-401D08772EFA}"/>
              </a:ext>
            </a:extLst>
          </p:cNvPr>
          <p:cNvSpPr>
            <a:spLocks noGrp="1"/>
          </p:cNvSpPr>
          <p:nvPr>
            <p:ph type="sldNum" sz="quarter" idx="12"/>
          </p:nvPr>
        </p:nvSpPr>
        <p:spPr>
          <a:xfrm>
            <a:off x="4324766" y="6475413"/>
            <a:ext cx="570670" cy="184666"/>
          </a:xfrm>
        </p:spPr>
        <p:txBody>
          <a:bodyPr/>
          <a:lstStyle/>
          <a:p>
            <a:r>
              <a:rPr lang="en-US" altLang="ja-JP"/>
              <a:t>Slide </a:t>
            </a:r>
            <a:fld id="{A6DDE607-0C69-4706-A6D7-4AC89CFAEDDB}" type="slidenum">
              <a:rPr lang="en-US" altLang="ja-JP" smtClean="0"/>
              <a:pPr/>
              <a:t>19</a:t>
            </a:fld>
            <a:endParaRPr lang="en-US" altLang="ja-JP"/>
          </a:p>
        </p:txBody>
      </p:sp>
      <p:sp>
        <p:nvSpPr>
          <p:cNvPr id="7" name="Rectangle 4">
            <a:extLst>
              <a:ext uri="{FF2B5EF4-FFF2-40B4-BE49-F238E27FC236}">
                <a16:creationId xmlns:a16="http://schemas.microsoft.com/office/drawing/2014/main" id="{6FE226CA-E755-453D-9543-2AD141F5AAD0}"/>
              </a:ext>
            </a:extLst>
          </p:cNvPr>
          <p:cNvSpPr>
            <a:spLocks noGrp="1" noChangeArrowheads="1"/>
          </p:cNvSpPr>
          <p:nvPr>
            <p:ph type="dt" sz="half" idx="10"/>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001" altLang="ja-JP"/>
              <a:t>&lt;February,2021&gt;</a:t>
            </a:r>
            <a:endParaRPr lang="en-US" altLang="ja-JP" dirty="0"/>
          </a:p>
        </p:txBody>
      </p:sp>
    </p:spTree>
    <p:extLst>
      <p:ext uri="{BB962C8B-B14F-4D97-AF65-F5344CB8AC3E}">
        <p14:creationId xmlns:p14="http://schemas.microsoft.com/office/powerpoint/2010/main" val="5050428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ctrTitle"/>
          </p:nvPr>
        </p:nvSpPr>
        <p:spPr>
          <a:xfrm>
            <a:off x="107504" y="1484784"/>
            <a:ext cx="8712968" cy="3888431"/>
          </a:xfrm>
        </p:spPr>
        <p:txBody>
          <a:bodyPr/>
          <a:lstStyle/>
          <a:p>
            <a:r>
              <a:rPr lang="en-US" altLang="ja-JP" dirty="0"/>
              <a:t>IEEE 802.15 TG4aa JRE</a:t>
            </a:r>
            <a:br>
              <a:rPr lang="en-US" altLang="ja-JP" dirty="0"/>
            </a:br>
            <a:r>
              <a:rPr lang="en-US" altLang="ja-JP" dirty="0"/>
              <a:t>February 1st</a:t>
            </a:r>
            <a:br>
              <a:rPr lang="en-US" altLang="ja-JP" dirty="0"/>
            </a:br>
            <a:r>
              <a:rPr lang="en-US" altLang="ja-JP" dirty="0"/>
              <a:t>Teleconference </a:t>
            </a:r>
            <a:br>
              <a:rPr lang="en-US" altLang="ja-JP" dirty="0"/>
            </a:br>
            <a:r>
              <a:rPr lang="en-US" altLang="ja-JP" dirty="0"/>
              <a:t>Opening report </a:t>
            </a:r>
            <a:endParaRPr kumimoji="1" lang="ja-JP" altLang="en-US" dirty="0"/>
          </a:p>
        </p:txBody>
      </p:sp>
      <p:sp>
        <p:nvSpPr>
          <p:cNvPr id="4" name="スライド番号プレースホルダー 3"/>
          <p:cNvSpPr>
            <a:spLocks noGrp="1"/>
          </p:cNvSpPr>
          <p:nvPr>
            <p:ph type="sldNum" sz="quarter" idx="12"/>
          </p:nvPr>
        </p:nvSpPr>
        <p:spPr/>
        <p:txBody>
          <a:bodyPr/>
          <a:lstStyle/>
          <a:p>
            <a:r>
              <a:rPr lang="en-US" altLang="ja-JP"/>
              <a:t>Slide </a:t>
            </a:r>
            <a:fld id="{EED9155A-5036-44B5-A27C-97F620582CD6}" type="slidenum">
              <a:rPr lang="en-US" altLang="ja-JP" smtClean="0"/>
              <a:pPr/>
              <a:t>2</a:t>
            </a:fld>
            <a:endParaRPr lang="en-US" altLang="ja-JP" dirty="0"/>
          </a:p>
        </p:txBody>
      </p:sp>
      <p:sp>
        <p:nvSpPr>
          <p:cNvPr id="7" name="Rectangle 4">
            <a:extLst>
              <a:ext uri="{FF2B5EF4-FFF2-40B4-BE49-F238E27FC236}">
                <a16:creationId xmlns:a16="http://schemas.microsoft.com/office/drawing/2014/main" id="{38CE3EE4-728F-4983-A5AD-291C7FB1F4A4}"/>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&lt;February,2021&gt;</a:t>
            </a:r>
            <a:endParaRPr lang="en-US" altLang="ja-JP" dirty="0"/>
          </a:p>
        </p:txBody>
      </p:sp>
      <p:sp>
        <p:nvSpPr>
          <p:cNvPr id="8" name="Rectangle 5">
            <a:extLst>
              <a:ext uri="{FF2B5EF4-FFF2-40B4-BE49-F238E27FC236}">
                <a16:creationId xmlns:a16="http://schemas.microsoft.com/office/drawing/2014/main" id="{CE1B4015-108B-49CD-AEA6-B8AA00FAE53E}"/>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41597597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908720"/>
            <a:ext cx="7772400" cy="936104"/>
          </a:xfrm>
        </p:spPr>
        <p:txBody>
          <a:bodyPr/>
          <a:lstStyle/>
          <a:p>
            <a:r>
              <a:rPr lang="en-US" altLang="ja-JP" sz="3200" dirty="0"/>
              <a:t>Reference</a:t>
            </a:r>
            <a:endParaRPr kumimoji="1" lang="ja-JP" altLang="en-US" sz="3200" dirty="0"/>
          </a:p>
        </p:txBody>
      </p:sp>
      <p:sp>
        <p:nvSpPr>
          <p:cNvPr id="5" name="フッター プレースホルダー 4"/>
          <p:cNvSpPr>
            <a:spLocks noGrp="1"/>
          </p:cNvSpPr>
          <p:nvPr>
            <p:ph type="ftr" sz="quarter" idx="11"/>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sp>
        <p:nvSpPr>
          <p:cNvPr id="6" name="スライド番号プレースホルダー 5"/>
          <p:cNvSpPr>
            <a:spLocks noGrp="1"/>
          </p:cNvSpPr>
          <p:nvPr>
            <p:ph type="sldNum" sz="quarter" idx="12"/>
          </p:nvPr>
        </p:nvSpPr>
        <p:spPr>
          <a:xfrm>
            <a:off x="4324766" y="6475413"/>
            <a:ext cx="570670" cy="184666"/>
          </a:xfrm>
        </p:spPr>
        <p:txBody>
          <a:bodyPr/>
          <a:lstStyle/>
          <a:p>
            <a:r>
              <a:rPr lang="en-US" altLang="ja-JP"/>
              <a:t>Slide </a:t>
            </a:r>
            <a:fld id="{A6DDE607-0C69-4706-A6D7-4AC89CFAEDDB}" type="slidenum">
              <a:rPr lang="en-US" altLang="ja-JP" smtClean="0"/>
              <a:pPr/>
              <a:t>20</a:t>
            </a:fld>
            <a:endParaRPr lang="en-US" altLang="ja-JP"/>
          </a:p>
        </p:txBody>
      </p:sp>
      <p:sp>
        <p:nvSpPr>
          <p:cNvPr id="9" name="Inhaltsplatzhalter 5"/>
          <p:cNvSpPr>
            <a:spLocks noGrp="1"/>
          </p:cNvSpPr>
          <p:nvPr/>
        </p:nvSpPr>
        <p:spPr bwMode="auto">
          <a:xfrm>
            <a:off x="611560" y="1988840"/>
            <a:ext cx="8165231" cy="36724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r>
              <a:rPr lang="en-GB" sz="1400" dirty="0"/>
              <a:t>The IEEE802.15 meeting schedule can be found at</a:t>
            </a:r>
            <a:br>
              <a:rPr lang="en-GB" sz="1400" dirty="0"/>
            </a:br>
            <a:r>
              <a:rPr lang="en-GB" sz="1400" dirty="0">
                <a:hlinkClick r:id="rId2"/>
              </a:rPr>
              <a:t>http://grouper.ieee.org/groups/802/15/calendar.html</a:t>
            </a:r>
            <a:endParaRPr lang="en-GB" sz="1400" dirty="0"/>
          </a:p>
          <a:p>
            <a:pPr marL="0" indent="0">
              <a:buNone/>
            </a:pPr>
            <a:endParaRPr lang="en-GB" sz="1400" dirty="0"/>
          </a:p>
          <a:p>
            <a:r>
              <a:rPr lang="en-GB" sz="1400" dirty="0"/>
              <a:t>Document templates (</a:t>
            </a:r>
            <a:r>
              <a:rPr lang="en-GB" sz="1400" dirty="0" err="1"/>
              <a:t>MsWord</a:t>
            </a:r>
            <a:r>
              <a:rPr lang="en-GB" sz="1400" dirty="0"/>
              <a:t> and PowerPoint) and instructions for obtaining document numbers are located at  </a:t>
            </a:r>
            <a:r>
              <a:rPr lang="en-GB" sz="1400" dirty="0">
                <a:hlinkClick r:id="rId3"/>
              </a:rPr>
              <a:t>http://grouper.ieee.org/groups/802/15/pub/Download.html</a:t>
            </a:r>
            <a:br>
              <a:rPr lang="en-GB" sz="1400" dirty="0"/>
            </a:br>
            <a:endParaRPr lang="en-GB" sz="1400" dirty="0"/>
          </a:p>
          <a:p>
            <a:r>
              <a:rPr lang="en-GB" sz="1400" dirty="0"/>
              <a:t>IG JRE reflector is (</a:t>
            </a:r>
            <a:r>
              <a:rPr lang="en-GB" sz="1400" dirty="0">
                <a:hlinkClick r:id="rId4"/>
              </a:rPr>
              <a:t>stds-802-15-jre@listserv.ieee.org</a:t>
            </a:r>
            <a:r>
              <a:rPr lang="en-GB" sz="1400" dirty="0"/>
              <a:t>)</a:t>
            </a:r>
            <a:br>
              <a:rPr lang="en-GB" sz="1400" dirty="0"/>
            </a:br>
            <a:endParaRPr lang="en-GB" sz="1400" dirty="0"/>
          </a:p>
          <a:p>
            <a:r>
              <a:rPr lang="en-US" sz="1400" dirty="0"/>
              <a:t>Documents should be uploaded to </a:t>
            </a:r>
            <a:r>
              <a:rPr lang="en-US" sz="1400" dirty="0">
                <a:hlinkClick r:id="rId5"/>
              </a:rPr>
              <a:t>https://mentor.ieee.org/802.15</a:t>
            </a:r>
            <a:r>
              <a:rPr lang="en-US" sz="1400" dirty="0"/>
              <a:t>, to the “TG4aa JRE”</a:t>
            </a:r>
          </a:p>
          <a:p>
            <a:endParaRPr lang="en-GB" sz="1400" dirty="0"/>
          </a:p>
          <a:p>
            <a:r>
              <a:rPr lang="en-GB" sz="1400" dirty="0"/>
              <a:t>For help with obtaining document numbers, document formatting, document uploading and contribution scheduling, please contract the 802.15 TG4aa JRE chair, Takashi </a:t>
            </a:r>
            <a:r>
              <a:rPr lang="en-GB" sz="1400" dirty="0" err="1"/>
              <a:t>Kuramochi</a:t>
            </a:r>
            <a:r>
              <a:rPr lang="en-GB" sz="1400" dirty="0"/>
              <a:t>, at</a:t>
            </a:r>
            <a:br>
              <a:rPr lang="en-GB" sz="1400" dirty="0"/>
            </a:br>
            <a:r>
              <a:rPr lang="en-GB" sz="1400" dirty="0">
                <a:hlinkClick r:id="rId6"/>
              </a:rPr>
              <a:t>kuramochi722@lapis-tech.com</a:t>
            </a:r>
            <a:br>
              <a:rPr lang="en-GB" sz="1400" dirty="0"/>
            </a:br>
            <a:endParaRPr lang="en-GB" sz="1400" dirty="0"/>
          </a:p>
          <a:p>
            <a:endParaRPr lang="de-DE" sz="1400" dirty="0"/>
          </a:p>
        </p:txBody>
      </p:sp>
      <p:sp>
        <p:nvSpPr>
          <p:cNvPr id="8" name="Rectangle 4">
            <a:extLst>
              <a:ext uri="{FF2B5EF4-FFF2-40B4-BE49-F238E27FC236}">
                <a16:creationId xmlns:a16="http://schemas.microsoft.com/office/drawing/2014/main" id="{C5956CF8-2245-4597-82BC-9F33505DDD5C}"/>
              </a:ext>
            </a:extLst>
          </p:cNvPr>
          <p:cNvSpPr>
            <a:spLocks noGrp="1" noChangeArrowheads="1"/>
          </p:cNvSpPr>
          <p:nvPr>
            <p:ph type="dt" sz="half" idx="10"/>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001" altLang="ja-JP"/>
              <a:t>&lt;February,2021&gt;</a:t>
            </a:r>
            <a:endParaRPr lang="en-US" altLang="ja-JP" dirty="0"/>
          </a:p>
        </p:txBody>
      </p:sp>
    </p:spTree>
    <p:extLst>
      <p:ext uri="{BB962C8B-B14F-4D97-AF65-F5344CB8AC3E}">
        <p14:creationId xmlns:p14="http://schemas.microsoft.com/office/powerpoint/2010/main" val="36101391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b="1" u="sng" dirty="0"/>
              <a:t>Administrative Items</a:t>
            </a:r>
            <a:endParaRPr kumimoji="1" lang="ja-JP" altLang="en-US" b="1" u="sng" dirty="0"/>
          </a:p>
        </p:txBody>
      </p:sp>
      <p:sp>
        <p:nvSpPr>
          <p:cNvPr id="3" name="コンテンツ プレースホルダー 2"/>
          <p:cNvSpPr>
            <a:spLocks noGrp="1"/>
          </p:cNvSpPr>
          <p:nvPr>
            <p:ph idx="1"/>
          </p:nvPr>
        </p:nvSpPr>
        <p:spPr>
          <a:xfrm>
            <a:off x="107504" y="1981200"/>
            <a:ext cx="8856984" cy="4114800"/>
          </a:xfrm>
        </p:spPr>
        <p:txBody>
          <a:bodyPr/>
          <a:lstStyle/>
          <a:p>
            <a:r>
              <a:rPr lang="en-US" altLang="ja-JP" dirty="0"/>
              <a:t>Required notices</a:t>
            </a:r>
          </a:p>
          <a:p>
            <a:pPr lvl="1"/>
            <a:r>
              <a:rPr lang="en-US" altLang="ja-JP" dirty="0"/>
              <a:t>Affiliation FAQ - http://standards.ieee.org/faqs/affiliationFAQ.html</a:t>
            </a:r>
          </a:p>
          <a:p>
            <a:pPr lvl="1"/>
            <a:r>
              <a:rPr lang="en-US" altLang="ja-JP" dirty="0"/>
              <a:t>Anti-Trust FAQ - http://standards.ieee.org/resources/antitrust-guidelines.pdf</a:t>
            </a:r>
          </a:p>
          <a:p>
            <a:pPr lvl="1"/>
            <a:r>
              <a:rPr lang="en-US" altLang="ja-JP" dirty="0"/>
              <a:t>Ethics - http://www.ieee.org/portal/cms_docs/about/CoE_poster.pdf</a:t>
            </a:r>
          </a:p>
          <a:p>
            <a:r>
              <a:rPr lang="en-US" altLang="ja-JP" dirty="0"/>
              <a:t>Chair/Vice-Chair/Secretary/Technical Editor</a:t>
            </a:r>
          </a:p>
          <a:p>
            <a:pPr lvl="1"/>
            <a:r>
              <a:rPr lang="en-US" altLang="ja-JP" dirty="0"/>
              <a:t>Chair :Takashi </a:t>
            </a:r>
            <a:r>
              <a:rPr lang="en-US" altLang="ja-JP" dirty="0" err="1"/>
              <a:t>Kuramochi</a:t>
            </a:r>
            <a:r>
              <a:rPr lang="en-US" altLang="ja-JP" dirty="0"/>
              <a:t>(LAPIS)</a:t>
            </a:r>
          </a:p>
          <a:p>
            <a:pPr lvl="1"/>
            <a:r>
              <a:rPr lang="en-US" altLang="ja-JP" dirty="0"/>
              <a:t>Vice-Chair : Kunal Shah(ITRON),Hiroshi Harada(Kyoto University)</a:t>
            </a:r>
          </a:p>
          <a:p>
            <a:pPr lvl="1"/>
            <a:r>
              <a:rPr lang="en-US" altLang="ja-JP" dirty="0"/>
              <a:t>Secretary : Kiyoshi Fukui(OKI)</a:t>
            </a:r>
          </a:p>
          <a:p>
            <a:pPr lvl="1"/>
            <a:r>
              <a:rPr lang="en-US" altLang="ja-JP" dirty="0"/>
              <a:t>Technical Editor : Kiyoshi Fukui(OKI)</a:t>
            </a:r>
          </a:p>
          <a:p>
            <a:pPr marL="457200" lvl="1" indent="0">
              <a:buNone/>
            </a:pPr>
            <a:endParaRPr lang="en-US" altLang="ja-JP" dirty="0"/>
          </a:p>
          <a:p>
            <a:endParaRPr kumimoji="1" lang="ja-JP" altLang="en-US"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3</a:t>
            </a:fld>
            <a:endParaRPr lang="en-US" altLang="ja-JP"/>
          </a:p>
        </p:txBody>
      </p:sp>
      <p:sp>
        <p:nvSpPr>
          <p:cNvPr id="8" name="Rectangle 4">
            <a:extLst>
              <a:ext uri="{FF2B5EF4-FFF2-40B4-BE49-F238E27FC236}">
                <a16:creationId xmlns:a16="http://schemas.microsoft.com/office/drawing/2014/main" id="{0794BE5A-AEA9-432A-8648-D554CBA98BEA}"/>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&lt;February,2021&gt;</a:t>
            </a:r>
            <a:endParaRPr lang="en-US" altLang="ja-JP" dirty="0"/>
          </a:p>
        </p:txBody>
      </p:sp>
      <p:sp>
        <p:nvSpPr>
          <p:cNvPr id="9" name="Rectangle 5">
            <a:extLst>
              <a:ext uri="{FF2B5EF4-FFF2-40B4-BE49-F238E27FC236}">
                <a16:creationId xmlns:a16="http://schemas.microsoft.com/office/drawing/2014/main" id="{38AA7486-189A-4A42-9E10-5C3C953C463E}"/>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19718024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7504" y="685800"/>
            <a:ext cx="8712968" cy="1066800"/>
          </a:xfrm>
        </p:spPr>
        <p:txBody>
          <a:bodyPr/>
          <a:lstStyle/>
          <a:p>
            <a:r>
              <a:rPr lang="en-US" altLang="en-US" b="1" u="sng" dirty="0">
                <a:solidFill>
                  <a:schemeClr val="tx1"/>
                </a:solidFill>
                <a:latin typeface="Calibri" panose="020F0502020204030204" pitchFamily="34" charset="0"/>
                <a:cs typeface="Calibri" panose="020F0502020204030204" pitchFamily="34" charset="0"/>
              </a:rPr>
              <a:t>Participants have a duty to inform the IEEE</a:t>
            </a:r>
            <a:endParaRPr kumimoji="1" lang="ja-JP" altLang="en-US" b="1" dirty="0"/>
          </a:p>
        </p:txBody>
      </p:sp>
      <p:sp>
        <p:nvSpPr>
          <p:cNvPr id="3" name="コンテンツ プレースホルダー 2"/>
          <p:cNvSpPr>
            <a:spLocks noGrp="1"/>
          </p:cNvSpPr>
          <p:nvPr>
            <p:ph idx="1"/>
          </p:nvPr>
        </p:nvSpPr>
        <p:spPr/>
        <p:txBody>
          <a:bodyPr/>
          <a:lstStyle/>
          <a:p>
            <a:r>
              <a:rPr lang="en-US" altLang="ja-JP" b="1"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endParaRPr lang="en-US" altLang="ja-JP" b="1" dirty="0"/>
          </a:p>
          <a:p>
            <a:r>
              <a:rPr lang="en-US" altLang="ja-JP" b="1" dirty="0"/>
              <a:t>Participants should inform the IEEE (or cause the IEEE to be informed) of the identity of any other holders of potential Essential Patent Claims</a:t>
            </a:r>
          </a:p>
          <a:p>
            <a:endParaRPr lang="en-US" altLang="ja-JP" dirty="0"/>
          </a:p>
          <a:p>
            <a:pPr marL="0" indent="0">
              <a:buNone/>
            </a:pPr>
            <a:r>
              <a:rPr lang="en-US" altLang="ja-JP" b="1" dirty="0"/>
              <a:t>     Early identification of holders of potential Essential Patent</a:t>
            </a:r>
            <a:br>
              <a:rPr lang="en-US" altLang="ja-JP" b="1" dirty="0"/>
            </a:br>
            <a:r>
              <a:rPr lang="en-US" altLang="ja-JP" b="1" dirty="0"/>
              <a:t>     Claims is encouraged</a:t>
            </a:r>
          </a:p>
          <a:p>
            <a:endParaRPr kumimoji="1" lang="ja-JP" altLang="en-US"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4</a:t>
            </a:fld>
            <a:endParaRPr lang="en-US" altLang="ja-JP"/>
          </a:p>
        </p:txBody>
      </p:sp>
      <p:sp>
        <p:nvSpPr>
          <p:cNvPr id="8" name="Rectangle 4">
            <a:extLst>
              <a:ext uri="{FF2B5EF4-FFF2-40B4-BE49-F238E27FC236}">
                <a16:creationId xmlns:a16="http://schemas.microsoft.com/office/drawing/2014/main" id="{6F8EBD5A-040D-43C5-A7BA-C6D092C260AC}"/>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&lt;February,2021&gt;</a:t>
            </a:r>
            <a:endParaRPr lang="en-US" altLang="ja-JP" dirty="0"/>
          </a:p>
        </p:txBody>
      </p:sp>
      <p:sp>
        <p:nvSpPr>
          <p:cNvPr id="9" name="Rectangle 5">
            <a:extLst>
              <a:ext uri="{FF2B5EF4-FFF2-40B4-BE49-F238E27FC236}">
                <a16:creationId xmlns:a16="http://schemas.microsoft.com/office/drawing/2014/main" id="{10BB7F6C-A7A9-4335-A48B-7737F289EEE3}"/>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21095403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en-US" b="1" u="sng" dirty="0">
                <a:solidFill>
                  <a:schemeClr val="tx1"/>
                </a:solidFill>
                <a:latin typeface="Calibri" panose="020F0502020204030204" pitchFamily="34" charset="0"/>
                <a:cs typeface="Calibri" panose="020F0502020204030204" pitchFamily="34" charset="0"/>
              </a:rPr>
              <a:t>Ways to inform IEEE</a:t>
            </a:r>
            <a:endParaRPr kumimoji="1" lang="ja-JP" altLang="en-US" b="1" dirty="0"/>
          </a:p>
        </p:txBody>
      </p:sp>
      <p:sp>
        <p:nvSpPr>
          <p:cNvPr id="3" name="コンテンツ プレースホルダー 2"/>
          <p:cNvSpPr>
            <a:spLocks noGrp="1"/>
          </p:cNvSpPr>
          <p:nvPr>
            <p:ph idx="1"/>
          </p:nvPr>
        </p:nvSpPr>
        <p:spPr>
          <a:xfrm>
            <a:off x="179512" y="1762472"/>
            <a:ext cx="8856984" cy="4114800"/>
          </a:xfrm>
        </p:spPr>
        <p:txBody>
          <a:bodyPr/>
          <a:lstStyle/>
          <a:p>
            <a:r>
              <a:rPr lang="en-US" altLang="ja-JP" b="1" dirty="0"/>
              <a:t>Cause an LOA to be submitted to the IEEE-SA (patcom@ieee.org); or</a:t>
            </a:r>
          </a:p>
          <a:p>
            <a:endParaRPr lang="en-US" altLang="ja-JP" b="1" dirty="0"/>
          </a:p>
          <a:p>
            <a:r>
              <a:rPr lang="en-US" altLang="ja-JP" b="1" dirty="0"/>
              <a:t>Provide the chair of this group with the identity of the holder(s) of any and all such claims as soon as possible; or</a:t>
            </a:r>
          </a:p>
          <a:p>
            <a:endParaRPr lang="en-US" altLang="ja-JP" b="1" dirty="0"/>
          </a:p>
          <a:p>
            <a:r>
              <a:rPr lang="en-US" altLang="ja-JP" b="1" dirty="0"/>
              <a:t>Speak up now and respond to this Call for Potentially Essential </a:t>
            </a:r>
            <a:r>
              <a:rPr lang="en-US" altLang="ja-JP" dirty="0"/>
              <a:t>Patents</a:t>
            </a:r>
          </a:p>
          <a:p>
            <a:endParaRPr lang="en-US" altLang="ja-JP" dirty="0"/>
          </a:p>
          <a:p>
            <a:pPr marL="0" indent="0">
              <a:buNone/>
            </a:pPr>
            <a:r>
              <a:rPr lang="en-US" altLang="ja-JP" b="1"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ja-JP" b="1" dirty="0"/>
            </a:br>
            <a:endParaRPr lang="en-US" altLang="ja-JP" b="1" dirty="0"/>
          </a:p>
          <a:p>
            <a:pPr marL="0" indent="0">
              <a:buNone/>
            </a:pPr>
            <a:endParaRPr kumimoji="1" lang="ja-JP" altLang="en-US"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5</a:t>
            </a:fld>
            <a:endParaRPr lang="en-US" altLang="ja-JP"/>
          </a:p>
        </p:txBody>
      </p:sp>
      <p:sp>
        <p:nvSpPr>
          <p:cNvPr id="8" name="Rectangle 4">
            <a:extLst>
              <a:ext uri="{FF2B5EF4-FFF2-40B4-BE49-F238E27FC236}">
                <a16:creationId xmlns:a16="http://schemas.microsoft.com/office/drawing/2014/main" id="{90D01A3E-F481-4EC9-9C39-93AC3EE3619F}"/>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&lt;February,2021&gt;</a:t>
            </a:r>
            <a:endParaRPr lang="en-US" altLang="ja-JP" dirty="0"/>
          </a:p>
        </p:txBody>
      </p:sp>
      <p:sp>
        <p:nvSpPr>
          <p:cNvPr id="9" name="Rectangle 5">
            <a:extLst>
              <a:ext uri="{FF2B5EF4-FFF2-40B4-BE49-F238E27FC236}">
                <a16:creationId xmlns:a16="http://schemas.microsoft.com/office/drawing/2014/main" id="{EC46D809-1E04-44E8-B192-F5CCAA6E76CB}"/>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8541806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en-US" b="1" u="sng" dirty="0">
                <a:solidFill>
                  <a:schemeClr val="tx1"/>
                </a:solidFill>
                <a:latin typeface="Calibri" panose="020F0502020204030204" pitchFamily="34" charset="0"/>
                <a:cs typeface="Calibri" panose="020F0502020204030204" pitchFamily="34" charset="0"/>
              </a:rPr>
              <a:t>Other guidelines for IEEE WG meetings</a:t>
            </a:r>
            <a:endParaRPr kumimoji="1" lang="ja-JP" altLang="en-US" b="1" dirty="0"/>
          </a:p>
        </p:txBody>
      </p:sp>
      <p:sp>
        <p:nvSpPr>
          <p:cNvPr id="3" name="コンテンツ プレースホルダー 2"/>
          <p:cNvSpPr>
            <a:spLocks noGrp="1"/>
          </p:cNvSpPr>
          <p:nvPr>
            <p:ph idx="1"/>
          </p:nvPr>
        </p:nvSpPr>
        <p:spPr>
          <a:xfrm>
            <a:off x="251520" y="1981200"/>
            <a:ext cx="8496944" cy="4114800"/>
          </a:xfrm>
        </p:spPr>
        <p:txBody>
          <a:bodyPr/>
          <a:lstStyle/>
          <a:p>
            <a:pPr>
              <a:lnSpc>
                <a:spcPct val="80000"/>
              </a:lnSpc>
              <a:spcAft>
                <a:spcPct val="40000"/>
              </a:spcAft>
              <a:buSzPct val="150000"/>
              <a:buFont typeface="Arial" panose="020B0604020202020204" pitchFamily="34" charset="0"/>
              <a:buChar char="•"/>
              <a:defRPr/>
            </a:pPr>
            <a:r>
              <a:rPr lang="en-US" altLang="en-US" sz="1800" b="1" dirty="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600" b="1" dirty="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600" b="1" dirty="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400" dirty="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600" b="1" dirty="0">
                <a:latin typeface="Calibri" panose="020F0502020204030204" pitchFamily="34" charset="0"/>
                <a:cs typeface="Calibri" panose="020F0502020204030204" pitchFamily="34" charset="0"/>
              </a:rPr>
              <a:t>Technical considerations remain the primary focus</a:t>
            </a:r>
            <a:endParaRPr lang="en-US" altLang="en-US" sz="1600"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600" b="1" dirty="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600" b="1" dirty="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600" b="1" dirty="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900" dirty="0">
                <a:cs typeface="Calibri" panose="020F0502020204030204" pitchFamily="34" charset="0"/>
              </a:rPr>
              <a:t>---------------------------------------------------------------   </a:t>
            </a:r>
            <a:endParaRPr lang="en-US" altLang="en-US" sz="1200" dirty="0">
              <a:cs typeface="Calibri" panose="020F0502020204030204" pitchFamily="34" charset="0"/>
            </a:endParaRPr>
          </a:p>
          <a:p>
            <a:pPr algn="ctr">
              <a:lnSpc>
                <a:spcPct val="80000"/>
              </a:lnSpc>
              <a:buFont typeface="Monotype Sorts"/>
              <a:buNone/>
              <a:defRPr/>
            </a:pPr>
            <a:r>
              <a:rPr lang="en-US" altLang="en-US" sz="1200" dirty="0">
                <a:cs typeface="Calibri" panose="020F0502020204030204" pitchFamily="34" charset="0"/>
              </a:rPr>
              <a:t>For more details, see </a:t>
            </a:r>
            <a:r>
              <a:rPr lang="en-US" altLang="en-US" sz="1200" i="1" dirty="0">
                <a:cs typeface="Calibri" panose="020F0502020204030204" pitchFamily="34" charset="0"/>
              </a:rPr>
              <a:t>IEEE-SA Standards Board Operations Manual</a:t>
            </a:r>
            <a:r>
              <a:rPr lang="en-US" altLang="en-US" sz="1200" dirty="0">
                <a:cs typeface="Calibri" panose="020F0502020204030204" pitchFamily="34" charset="0"/>
              </a:rPr>
              <a:t>, clause 5.3.10 and </a:t>
            </a:r>
            <a:br>
              <a:rPr lang="en-US" altLang="en-US" sz="1200" dirty="0">
                <a:cs typeface="Calibri" panose="020F0502020204030204" pitchFamily="34" charset="0"/>
              </a:rPr>
            </a:br>
            <a:r>
              <a:rPr lang="en-US" altLang="en-US" sz="1200" i="1" dirty="0">
                <a:cs typeface="Calibri" panose="020F0502020204030204" pitchFamily="34" charset="0"/>
              </a:rPr>
              <a:t>Antitrust and Competition Policy: What You Need to Know </a:t>
            </a:r>
            <a:r>
              <a:rPr lang="en-US" altLang="en-US" sz="1200" dirty="0">
                <a:cs typeface="Calibri" panose="020F0502020204030204" pitchFamily="34" charset="0"/>
              </a:rPr>
              <a:t>at http://standards.ieee.org/develop/policies/antitrust.pdf</a:t>
            </a:r>
          </a:p>
          <a:p>
            <a:endParaRPr kumimoji="1" lang="ja-JP" altLang="en-US" sz="2400"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6</a:t>
            </a:fld>
            <a:endParaRPr lang="en-US" altLang="ja-JP"/>
          </a:p>
        </p:txBody>
      </p:sp>
      <p:sp>
        <p:nvSpPr>
          <p:cNvPr id="8" name="Rectangle 4">
            <a:extLst>
              <a:ext uri="{FF2B5EF4-FFF2-40B4-BE49-F238E27FC236}">
                <a16:creationId xmlns:a16="http://schemas.microsoft.com/office/drawing/2014/main" id="{5089DAE0-78CF-46C2-8138-D78779E82753}"/>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&lt;February,2021&gt;</a:t>
            </a:r>
            <a:endParaRPr lang="en-US" altLang="ja-JP" dirty="0"/>
          </a:p>
        </p:txBody>
      </p:sp>
      <p:sp>
        <p:nvSpPr>
          <p:cNvPr id="9" name="Rectangle 5">
            <a:extLst>
              <a:ext uri="{FF2B5EF4-FFF2-40B4-BE49-F238E27FC236}">
                <a16:creationId xmlns:a16="http://schemas.microsoft.com/office/drawing/2014/main" id="{7C733AEE-29E7-473A-ADAE-CF5A1A9B0531}"/>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25205942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GB" altLang="en-US" b="1" u="sng" dirty="0">
                <a:solidFill>
                  <a:schemeClr val="tx1"/>
                </a:solidFill>
                <a:latin typeface="Calibri" panose="020F0502020204030204" pitchFamily="34" charset="0"/>
                <a:cs typeface="Calibri" panose="020F0502020204030204" pitchFamily="34" charset="0"/>
              </a:rPr>
              <a:t>Patent-related information</a:t>
            </a:r>
            <a:endParaRPr kumimoji="1" lang="ja-JP" altLang="en-US" b="1" dirty="0"/>
          </a:p>
        </p:txBody>
      </p:sp>
      <p:sp>
        <p:nvSpPr>
          <p:cNvPr id="3" name="コンテンツ プレースホルダー 2"/>
          <p:cNvSpPr>
            <a:spLocks noGrp="1"/>
          </p:cNvSpPr>
          <p:nvPr>
            <p:ph idx="1"/>
          </p:nvPr>
        </p:nvSpPr>
        <p:spPr>
          <a:xfrm>
            <a:off x="179512" y="1981200"/>
            <a:ext cx="8856984" cy="4114800"/>
          </a:xfrm>
        </p:spPr>
        <p:txBody>
          <a:bodyPr/>
          <a:lstStyle/>
          <a:p>
            <a:pPr lvl="1">
              <a:lnSpc>
                <a:spcPct val="90000"/>
              </a:lnSpc>
              <a:spcBef>
                <a:spcPct val="0"/>
              </a:spcBef>
              <a:buFont typeface="Monotype Sorts"/>
              <a:buNone/>
            </a:pPr>
            <a:r>
              <a:rPr lang="en-US" altLang="en-US" sz="2000" b="1" dirty="0">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1800" b="1" i="1" dirty="0">
                <a:cs typeface="Calibri" panose="020F0502020204030204" pitchFamily="34" charset="0"/>
              </a:rPr>
              <a:t>IEEE-SA Standards Board Bylaws</a:t>
            </a:r>
            <a:endParaRPr lang="en-US" altLang="en-US" sz="1800" b="1" dirty="0">
              <a:cs typeface="Calibri" panose="020F0502020204030204" pitchFamily="34" charset="0"/>
            </a:endParaRPr>
          </a:p>
          <a:p>
            <a:pPr marL="1463078" lvl="3" indent="0">
              <a:lnSpc>
                <a:spcPct val="90000"/>
              </a:lnSpc>
              <a:buSzPct val="150000"/>
              <a:buNone/>
            </a:pPr>
            <a:r>
              <a:rPr lang="en-US" altLang="ja-JP" sz="1600" dirty="0">
                <a:hlinkClick r:id="rId2"/>
              </a:rPr>
              <a:t>https://standards.ieee.org/about/policies/bylaws/sect6-7.html#6</a:t>
            </a:r>
            <a:endParaRPr lang="en-US" altLang="ja-JP" sz="1600" dirty="0"/>
          </a:p>
          <a:p>
            <a:pPr lvl="2">
              <a:lnSpc>
                <a:spcPct val="90000"/>
              </a:lnSpc>
              <a:buSzPct val="150000"/>
            </a:pPr>
            <a:r>
              <a:rPr lang="en-US" altLang="en-US" sz="1800" b="1" i="1" dirty="0">
                <a:cs typeface="Calibri" panose="020F0502020204030204" pitchFamily="34" charset="0"/>
              </a:rPr>
              <a:t>IEEE-SA Standards Board Operations Manual</a:t>
            </a:r>
            <a:r>
              <a:rPr lang="en-US" altLang="en-US" sz="1800" b="1" dirty="0">
                <a:cs typeface="Calibri" panose="020F0502020204030204" pitchFamily="34" charset="0"/>
              </a:rPr>
              <a:t> </a:t>
            </a:r>
          </a:p>
          <a:p>
            <a:pPr marL="1463078" lvl="3" indent="0">
              <a:lnSpc>
                <a:spcPct val="90000"/>
              </a:lnSpc>
              <a:buSzPct val="150000"/>
              <a:buNone/>
            </a:pPr>
            <a:r>
              <a:rPr lang="en-US" altLang="ja-JP" sz="1600" dirty="0">
                <a:hlinkClick r:id="rId3"/>
              </a:rPr>
              <a:t>https://standards.ieee.org/about/policies/bylaws/sect6-7.html#6.3</a:t>
            </a:r>
            <a:endParaRPr lang="en-US" altLang="en-US" b="1" dirty="0">
              <a:cs typeface="Calibri" panose="020F0502020204030204" pitchFamily="34" charset="0"/>
            </a:endParaRPr>
          </a:p>
          <a:p>
            <a:pPr lvl="1">
              <a:lnSpc>
                <a:spcPct val="90000"/>
              </a:lnSpc>
              <a:buFont typeface="Monotype Sorts"/>
              <a:buNone/>
            </a:pPr>
            <a:endParaRPr lang="en-US" altLang="en-US" sz="2000" dirty="0"/>
          </a:p>
          <a:p>
            <a:pPr lvl="1">
              <a:lnSpc>
                <a:spcPct val="90000"/>
              </a:lnSpc>
              <a:spcBef>
                <a:spcPct val="0"/>
              </a:spcBef>
              <a:buFont typeface="Monotype Sorts"/>
              <a:buNone/>
            </a:pPr>
            <a:r>
              <a:rPr lang="en-US" altLang="en-US" sz="2000" b="1" dirty="0">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sz="2000" b="1" dirty="0">
                <a:latin typeface="Calibri" panose="020F0502020204030204" pitchFamily="34" charset="0"/>
                <a:cs typeface="Calibri" panose="020F0502020204030204" pitchFamily="34" charset="0"/>
              </a:rPr>
              <a:t>	</a:t>
            </a:r>
            <a:r>
              <a:rPr lang="en-US" altLang="en-US" sz="2000" b="1" i="1" dirty="0">
                <a:latin typeface="Calibri" panose="020F0502020204030204" pitchFamily="34" charset="0"/>
                <a:cs typeface="Calibri" panose="020F0502020204030204" pitchFamily="34" charset="0"/>
                <a:hlinkClick r:id="rId4"/>
              </a:rPr>
              <a:t>http://standards.ieee.org/about/sasb/patcom/materials.html</a:t>
            </a:r>
            <a:endParaRPr lang="en-US" altLang="en-US" sz="2000" b="1" i="1" dirty="0">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2000" b="1" i="1" dirty="0">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2800" b="1" dirty="0">
              <a:cs typeface="Calibri" panose="020F0502020204030204" pitchFamily="34" charset="0"/>
            </a:endParaRPr>
          </a:p>
          <a:p>
            <a:pPr lvl="1" algn="ctr">
              <a:lnSpc>
                <a:spcPct val="90000"/>
              </a:lnSpc>
              <a:spcBef>
                <a:spcPct val="0"/>
              </a:spcBef>
              <a:buFont typeface="Monotype Sorts"/>
              <a:buNone/>
            </a:pPr>
            <a:r>
              <a:rPr lang="en-US" altLang="en-US" sz="2800" b="1" dirty="0">
                <a:cs typeface="Calibri" panose="020F0502020204030204" pitchFamily="34" charset="0"/>
              </a:rPr>
              <a:t>	If you have questions, contact the IEEE-SA Standards Board Patent Committee Administrator at patcom@ieee.org</a:t>
            </a:r>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7</a:t>
            </a:fld>
            <a:endParaRPr lang="en-US" altLang="ja-JP"/>
          </a:p>
        </p:txBody>
      </p:sp>
      <p:sp>
        <p:nvSpPr>
          <p:cNvPr id="8" name="Rectangle 4">
            <a:extLst>
              <a:ext uri="{FF2B5EF4-FFF2-40B4-BE49-F238E27FC236}">
                <a16:creationId xmlns:a16="http://schemas.microsoft.com/office/drawing/2014/main" id="{0E567381-32FD-42D4-8723-5E0A026C5F0F}"/>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&lt;February,2021&gt;</a:t>
            </a:r>
            <a:endParaRPr lang="en-US" altLang="ja-JP" dirty="0"/>
          </a:p>
        </p:txBody>
      </p:sp>
      <p:sp>
        <p:nvSpPr>
          <p:cNvPr id="9" name="Rectangle 5">
            <a:extLst>
              <a:ext uri="{FF2B5EF4-FFF2-40B4-BE49-F238E27FC236}">
                <a16:creationId xmlns:a16="http://schemas.microsoft.com/office/drawing/2014/main" id="{BE2C1B0B-989C-408D-8412-0DB9E00A8A82}"/>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28272638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1484784"/>
            <a:ext cx="7772400" cy="1066800"/>
          </a:xfrm>
        </p:spPr>
        <p:txBody>
          <a:bodyPr/>
          <a:lstStyle/>
          <a:p>
            <a:r>
              <a:rPr kumimoji="1" lang="en-US" altLang="ja-JP" b="1" u="sng" dirty="0"/>
              <a:t>Attendance</a:t>
            </a:r>
            <a:endParaRPr kumimoji="1" lang="ja-JP" altLang="en-US" b="1" u="sng" dirty="0"/>
          </a:p>
        </p:txBody>
      </p:sp>
      <p:sp>
        <p:nvSpPr>
          <p:cNvPr id="5" name="フッター プレースホルダー 4"/>
          <p:cNvSpPr>
            <a:spLocks noGrp="1"/>
          </p:cNvSpPr>
          <p:nvPr>
            <p:ph type="ftr" sz="quarter" idx="11"/>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sp>
        <p:nvSpPr>
          <p:cNvPr id="6" name="スライド番号プレースホルダー 5"/>
          <p:cNvSpPr>
            <a:spLocks noGrp="1"/>
          </p:cNvSpPr>
          <p:nvPr>
            <p:ph type="sldNum" sz="quarter" idx="12"/>
          </p:nvPr>
        </p:nvSpPr>
        <p:spPr>
          <a:xfrm>
            <a:off x="4324766" y="6475413"/>
            <a:ext cx="570670" cy="184666"/>
          </a:xfrm>
        </p:spPr>
        <p:txBody>
          <a:bodyPr/>
          <a:lstStyle/>
          <a:p>
            <a:r>
              <a:rPr lang="en-US" altLang="ja-JP"/>
              <a:t>Slide </a:t>
            </a:r>
            <a:fld id="{A6DDE607-0C69-4706-A6D7-4AC89CFAEDDB}" type="slidenum">
              <a:rPr lang="en-US" altLang="ja-JP" smtClean="0"/>
              <a:pPr/>
              <a:t>8</a:t>
            </a:fld>
            <a:endParaRPr lang="en-US" altLang="ja-JP"/>
          </a:p>
        </p:txBody>
      </p:sp>
      <p:sp>
        <p:nvSpPr>
          <p:cNvPr id="8" name="Rectangle 4">
            <a:extLst>
              <a:ext uri="{FF2B5EF4-FFF2-40B4-BE49-F238E27FC236}">
                <a16:creationId xmlns:a16="http://schemas.microsoft.com/office/drawing/2014/main" id="{60158DA0-98E2-4E2B-9109-C13228AB93D8}"/>
              </a:ext>
            </a:extLst>
          </p:cNvPr>
          <p:cNvSpPr>
            <a:spLocks noGrp="1" noChangeArrowheads="1"/>
          </p:cNvSpPr>
          <p:nvPr>
            <p:ph type="dt" sz="half" idx="10"/>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001" altLang="ja-JP"/>
              <a:t>&lt;February,2021&gt;</a:t>
            </a:r>
            <a:endParaRPr lang="en-US" altLang="ja-JP" dirty="0"/>
          </a:p>
        </p:txBody>
      </p:sp>
    </p:spTree>
    <p:extLst>
      <p:ext uri="{BB962C8B-B14F-4D97-AF65-F5344CB8AC3E}">
        <p14:creationId xmlns:p14="http://schemas.microsoft.com/office/powerpoint/2010/main" val="39987697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352318"/>
          </a:xfrm>
        </p:spPr>
        <p:txBody>
          <a:bodyPr/>
          <a:lstStyle/>
          <a:p>
            <a:r>
              <a:rPr lang="en-US" altLang="ja-JP" u="sng" dirty="0"/>
              <a:t>Agenda </a:t>
            </a:r>
            <a:endParaRPr kumimoji="1" lang="ja-JP" altLang="en-US" u="sng" dirty="0"/>
          </a:p>
        </p:txBody>
      </p:sp>
      <p:sp>
        <p:nvSpPr>
          <p:cNvPr id="5" name="フッター プレースホルダー 4"/>
          <p:cNvSpPr>
            <a:spLocks noGrp="1"/>
          </p:cNvSpPr>
          <p:nvPr>
            <p:ph type="ftr" sz="quarter" idx="11"/>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sp>
        <p:nvSpPr>
          <p:cNvPr id="6" name="スライド番号プレースホルダー 5"/>
          <p:cNvSpPr>
            <a:spLocks noGrp="1"/>
          </p:cNvSpPr>
          <p:nvPr>
            <p:ph type="sldNum" sz="quarter" idx="12"/>
          </p:nvPr>
        </p:nvSpPr>
        <p:spPr>
          <a:xfrm>
            <a:off x="4324766" y="6475413"/>
            <a:ext cx="570670" cy="184666"/>
          </a:xfrm>
        </p:spPr>
        <p:txBody>
          <a:bodyPr/>
          <a:lstStyle/>
          <a:p>
            <a:r>
              <a:rPr lang="en-US" altLang="ja-JP"/>
              <a:t>Slide </a:t>
            </a:r>
            <a:fld id="{A6DDE607-0C69-4706-A6D7-4AC89CFAEDDB}" type="slidenum">
              <a:rPr lang="en-US" altLang="ja-JP" smtClean="0"/>
              <a:pPr/>
              <a:t>9</a:t>
            </a:fld>
            <a:endParaRPr lang="en-US" altLang="ja-JP"/>
          </a:p>
        </p:txBody>
      </p:sp>
      <p:graphicFrame>
        <p:nvGraphicFramePr>
          <p:cNvPr id="8" name="表 7"/>
          <p:cNvGraphicFramePr>
            <a:graphicFrameLocks noGrp="1"/>
          </p:cNvGraphicFramePr>
          <p:nvPr>
            <p:extLst>
              <p:ext uri="{D42A27DB-BD31-4B8C-83A1-F6EECF244321}">
                <p14:modId xmlns:p14="http://schemas.microsoft.com/office/powerpoint/2010/main" val="1663279239"/>
              </p:ext>
            </p:extLst>
          </p:nvPr>
        </p:nvGraphicFramePr>
        <p:xfrm>
          <a:off x="269522" y="2496254"/>
          <a:ext cx="8604955" cy="4171210"/>
        </p:xfrm>
        <a:graphic>
          <a:graphicData uri="http://schemas.openxmlformats.org/drawingml/2006/table">
            <a:tbl>
              <a:tblPr firstRow="1" firstCol="1" bandRow="1">
                <a:tableStyleId>{21E4AEA4-8DFA-4A89-87EB-49C32662AFE0}</a:tableStyleId>
              </a:tblPr>
              <a:tblGrid>
                <a:gridCol w="3222358">
                  <a:extLst>
                    <a:ext uri="{9D8B030D-6E8A-4147-A177-3AD203B41FA5}">
                      <a16:colId xmlns:a16="http://schemas.microsoft.com/office/drawing/2014/main" val="20000"/>
                    </a:ext>
                  </a:extLst>
                </a:gridCol>
                <a:gridCol w="1566173">
                  <a:extLst>
                    <a:ext uri="{9D8B030D-6E8A-4147-A177-3AD203B41FA5}">
                      <a16:colId xmlns:a16="http://schemas.microsoft.com/office/drawing/2014/main" val="20001"/>
                    </a:ext>
                  </a:extLst>
                </a:gridCol>
                <a:gridCol w="1409286">
                  <a:extLst>
                    <a:ext uri="{9D8B030D-6E8A-4147-A177-3AD203B41FA5}">
                      <a16:colId xmlns:a16="http://schemas.microsoft.com/office/drawing/2014/main" val="20002"/>
                    </a:ext>
                  </a:extLst>
                </a:gridCol>
                <a:gridCol w="2407138">
                  <a:extLst>
                    <a:ext uri="{9D8B030D-6E8A-4147-A177-3AD203B41FA5}">
                      <a16:colId xmlns:a16="http://schemas.microsoft.com/office/drawing/2014/main" val="20003"/>
                    </a:ext>
                  </a:extLst>
                </a:gridCol>
              </a:tblGrid>
              <a:tr h="325637">
                <a:tc>
                  <a:txBody>
                    <a:bodyPr/>
                    <a:lstStyle/>
                    <a:p>
                      <a:pPr algn="ctr">
                        <a:lnSpc>
                          <a:spcPct val="107000"/>
                        </a:lnSpc>
                        <a:spcAft>
                          <a:spcPts val="0"/>
                        </a:spcAft>
                      </a:pPr>
                      <a:r>
                        <a:rPr lang="en-GB" sz="1800" dirty="0">
                          <a:effectLst/>
                          <a:latin typeface="+mn-lt"/>
                        </a:rPr>
                        <a:t>Contents</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a:effectLst/>
                          <a:latin typeface="+mn-lt"/>
                        </a:rPr>
                        <a:t>Who</a:t>
                      </a:r>
                      <a:endParaRPr lang="ja-JP" sz="180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a:effectLst/>
                          <a:latin typeface="+mn-lt"/>
                        </a:rPr>
                        <a:t>Period</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a:effectLst/>
                          <a:latin typeface="+mn-lt"/>
                        </a:rPr>
                        <a:t>Accumulated time</a:t>
                      </a:r>
                      <a:endParaRPr lang="ja-JP" sz="1800">
                        <a:effectLst/>
                        <a:latin typeface="+mn-lt"/>
                        <a:ea typeface="游明朝"/>
                        <a:cs typeface="Times New Roman"/>
                      </a:endParaRPr>
                    </a:p>
                  </a:txBody>
                  <a:tcPr marL="68580" marR="68580" marT="0" marB="0"/>
                </a:tc>
                <a:extLst>
                  <a:ext uri="{0D108BD9-81ED-4DB2-BD59-A6C34878D82A}">
                    <a16:rowId xmlns:a16="http://schemas.microsoft.com/office/drawing/2014/main" val="10000"/>
                  </a:ext>
                </a:extLst>
              </a:tr>
              <a:tr h="280522">
                <a:tc>
                  <a:txBody>
                    <a:bodyPr/>
                    <a:lstStyle/>
                    <a:p>
                      <a:pPr algn="l">
                        <a:lnSpc>
                          <a:spcPct val="107000"/>
                        </a:lnSpc>
                        <a:spcAft>
                          <a:spcPts val="0"/>
                        </a:spcAft>
                      </a:pPr>
                      <a:r>
                        <a:rPr lang="en-US" altLang="ja-JP" sz="1800" dirty="0">
                          <a:effectLst/>
                          <a:latin typeface="+mn-lt"/>
                          <a:ea typeface="游明朝"/>
                          <a:cs typeface="Times New Roman"/>
                        </a:rPr>
                        <a:t>Call the meeting to order</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err="1">
                          <a:effectLst/>
                          <a:latin typeface="+mn-lt"/>
                        </a:rPr>
                        <a:t>Kuramochi</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a:effectLst/>
                          <a:latin typeface="+mn-lt"/>
                        </a:rPr>
                        <a:t>5</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altLang="ja-JP" sz="1800" dirty="0">
                          <a:effectLst/>
                          <a:latin typeface="+mn-lt"/>
                          <a:ea typeface="+mn-ea"/>
                          <a:cs typeface="+mn-cs"/>
                        </a:rPr>
                        <a:t>5</a:t>
                      </a:r>
                      <a:endParaRPr lang="ja-JP" sz="1800" dirty="0">
                        <a:effectLst/>
                        <a:latin typeface="+mn-lt"/>
                        <a:ea typeface="游明朝"/>
                        <a:cs typeface="Times New Roman"/>
                      </a:endParaRPr>
                    </a:p>
                  </a:txBody>
                  <a:tcPr marL="68580" marR="68580" marT="0" marB="0"/>
                </a:tc>
                <a:extLst>
                  <a:ext uri="{0D108BD9-81ED-4DB2-BD59-A6C34878D82A}">
                    <a16:rowId xmlns:a16="http://schemas.microsoft.com/office/drawing/2014/main" val="770191002"/>
                  </a:ext>
                </a:extLst>
              </a:tr>
              <a:tr h="280522">
                <a:tc>
                  <a:txBody>
                    <a:bodyPr/>
                    <a:lstStyle/>
                    <a:p>
                      <a:pPr algn="l">
                        <a:lnSpc>
                          <a:spcPct val="107000"/>
                        </a:lnSpc>
                        <a:spcAft>
                          <a:spcPts val="0"/>
                        </a:spcAft>
                      </a:pPr>
                      <a:r>
                        <a:rPr lang="en-GB" sz="1800" dirty="0">
                          <a:effectLst/>
                          <a:latin typeface="+mn-lt"/>
                        </a:rPr>
                        <a:t>OPEN/Patent Policy</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err="1">
                          <a:effectLst/>
                          <a:latin typeface="+mn-lt"/>
                        </a:rPr>
                        <a:t>Kuramochi</a:t>
                      </a:r>
                      <a:endParaRPr lang="ja-JP" altLang="en-US"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a:effectLst/>
                          <a:latin typeface="+mn-lt"/>
                        </a:rPr>
                        <a:t>5</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altLang="ja-JP" sz="1800" dirty="0">
                          <a:effectLst/>
                          <a:latin typeface="+mn-lt"/>
                          <a:ea typeface="游明朝"/>
                          <a:cs typeface="Times New Roman"/>
                        </a:rPr>
                        <a:t>10</a:t>
                      </a:r>
                      <a:endParaRPr lang="ja-JP" sz="1800" dirty="0">
                        <a:effectLst/>
                        <a:latin typeface="+mn-lt"/>
                        <a:ea typeface="游明朝"/>
                        <a:cs typeface="Times New Roman"/>
                      </a:endParaRPr>
                    </a:p>
                  </a:txBody>
                  <a:tcPr marL="68580" marR="68580" marT="0" marB="0"/>
                </a:tc>
                <a:extLst>
                  <a:ext uri="{0D108BD9-81ED-4DB2-BD59-A6C34878D82A}">
                    <a16:rowId xmlns:a16="http://schemas.microsoft.com/office/drawing/2014/main" val="10001"/>
                  </a:ext>
                </a:extLst>
              </a:tr>
              <a:tr h="325637">
                <a:tc>
                  <a:txBody>
                    <a:bodyPr/>
                    <a:lstStyle/>
                    <a:p>
                      <a:pPr algn="l">
                        <a:lnSpc>
                          <a:spcPct val="107000"/>
                        </a:lnSpc>
                        <a:spcAft>
                          <a:spcPts val="0"/>
                        </a:spcAft>
                      </a:pPr>
                      <a:r>
                        <a:rPr lang="en-US" altLang="ja-JP" sz="1800" dirty="0">
                          <a:effectLst/>
                          <a:latin typeface="+mn-lt"/>
                          <a:ea typeface="游明朝"/>
                          <a:cs typeface="Times New Roman"/>
                        </a:rPr>
                        <a:t>Attendance</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err="1">
                          <a:effectLst/>
                          <a:latin typeface="+mn-lt"/>
                        </a:rPr>
                        <a:t>Kuramochi</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a:effectLst/>
                          <a:latin typeface="+mn-lt"/>
                        </a:rPr>
                        <a:t>1</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altLang="ja-JP" sz="1800" dirty="0">
                          <a:effectLst/>
                          <a:latin typeface="+mn-lt"/>
                          <a:ea typeface="+mn-ea"/>
                          <a:cs typeface="+mn-cs"/>
                        </a:rPr>
                        <a:t>11</a:t>
                      </a:r>
                      <a:endParaRPr lang="ja-JP" sz="1800" dirty="0">
                        <a:effectLst/>
                        <a:latin typeface="+mn-lt"/>
                        <a:ea typeface="游明朝"/>
                        <a:cs typeface="Times New Roman"/>
                      </a:endParaRPr>
                    </a:p>
                  </a:txBody>
                  <a:tcPr marL="68580" marR="68580" marT="0" marB="0"/>
                </a:tc>
                <a:extLst>
                  <a:ext uri="{0D108BD9-81ED-4DB2-BD59-A6C34878D82A}">
                    <a16:rowId xmlns:a16="http://schemas.microsoft.com/office/drawing/2014/main" val="10002"/>
                  </a:ext>
                </a:extLst>
              </a:tr>
              <a:tr h="325637">
                <a:tc>
                  <a:txBody>
                    <a:bodyPr/>
                    <a:lstStyle/>
                    <a:p>
                      <a:pPr algn="l">
                        <a:lnSpc>
                          <a:spcPct val="107000"/>
                        </a:lnSpc>
                        <a:spcAft>
                          <a:spcPts val="0"/>
                        </a:spcAft>
                      </a:pPr>
                      <a:r>
                        <a:rPr lang="en-US" altLang="ja-JP" sz="1800" dirty="0">
                          <a:effectLst/>
                          <a:latin typeface="+mn-lt"/>
                          <a:ea typeface="游明朝"/>
                          <a:cs typeface="Times New Roman"/>
                        </a:rPr>
                        <a:t>Agree Agenda</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err="1">
                          <a:effectLst/>
                          <a:latin typeface="+mn-lt"/>
                        </a:rPr>
                        <a:t>Kuramochi</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a:effectLst/>
                          <a:latin typeface="+mn-lt"/>
                        </a:rPr>
                        <a:t>1</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altLang="ja-JP" sz="1800" dirty="0">
                          <a:effectLst/>
                          <a:latin typeface="+mn-lt"/>
                          <a:ea typeface="+mn-ea"/>
                          <a:cs typeface="+mn-cs"/>
                        </a:rPr>
                        <a:t>12</a:t>
                      </a:r>
                      <a:endParaRPr lang="ja-JP" sz="1800" dirty="0">
                        <a:effectLst/>
                        <a:latin typeface="+mn-lt"/>
                        <a:ea typeface="游明朝"/>
                        <a:cs typeface="Times New Roman"/>
                      </a:endParaRPr>
                    </a:p>
                  </a:txBody>
                  <a:tcPr marL="68580" marR="68580" marT="0" marB="0"/>
                </a:tc>
                <a:extLst>
                  <a:ext uri="{0D108BD9-81ED-4DB2-BD59-A6C34878D82A}">
                    <a16:rowId xmlns:a16="http://schemas.microsoft.com/office/drawing/2014/main" val="2528061697"/>
                  </a:ext>
                </a:extLst>
              </a:tr>
              <a:tr h="325637">
                <a:tc>
                  <a:txBody>
                    <a:bodyPr/>
                    <a:lstStyle/>
                    <a:p>
                      <a:pPr algn="l">
                        <a:lnSpc>
                          <a:spcPct val="107000"/>
                        </a:lnSpc>
                        <a:spcAft>
                          <a:spcPts val="0"/>
                        </a:spcAft>
                      </a:pPr>
                      <a:r>
                        <a:rPr lang="en-US" altLang="ja-JP" sz="1800" dirty="0">
                          <a:effectLst/>
                          <a:latin typeface="+mn-lt"/>
                          <a:ea typeface="游明朝"/>
                          <a:cs typeface="Times New Roman"/>
                        </a:rPr>
                        <a:t>Review</a:t>
                      </a:r>
                      <a:r>
                        <a:rPr lang="en-US" altLang="ja-JP" sz="1800" baseline="0" dirty="0">
                          <a:effectLst/>
                          <a:latin typeface="+mn-lt"/>
                          <a:ea typeface="游明朝"/>
                          <a:cs typeface="Times New Roman"/>
                        </a:rPr>
                        <a:t>  the previous meeting minutes</a:t>
                      </a:r>
                      <a:endParaRPr lang="ja-JP" sz="1800" dirty="0">
                        <a:effectLst/>
                        <a:latin typeface="+mn-lt"/>
                        <a:ea typeface="游明朝"/>
                        <a:cs typeface="Times New Roman"/>
                      </a:endParaRPr>
                    </a:p>
                  </a:txBody>
                  <a:tcPr marL="68580" marR="68580" marT="0" marB="0"/>
                </a:tc>
                <a:tc>
                  <a:txBody>
                    <a:bodyPr/>
                    <a:lstStyle/>
                    <a:p>
                      <a:pPr marL="0" marR="0" indent="0" algn="ctr" defTabSz="914400" rtl="0" eaLnBrk="1" fontAlgn="auto" latinLnBrk="0" hangingPunct="1">
                        <a:lnSpc>
                          <a:spcPct val="107000"/>
                        </a:lnSpc>
                        <a:spcBef>
                          <a:spcPts val="0"/>
                        </a:spcBef>
                        <a:spcAft>
                          <a:spcPts val="0"/>
                        </a:spcAft>
                        <a:buClrTx/>
                        <a:buSzTx/>
                        <a:buFontTx/>
                        <a:buNone/>
                        <a:tabLst/>
                        <a:defRPr/>
                      </a:pPr>
                      <a:r>
                        <a:rPr lang="en-GB" altLang="ja-JP" sz="1800" dirty="0" err="1">
                          <a:effectLst/>
                          <a:latin typeface="+mn-lt"/>
                        </a:rPr>
                        <a:t>Kuramochi</a:t>
                      </a:r>
                      <a:endParaRPr lang="ja-JP" altLang="ja-JP" sz="1800" dirty="0">
                        <a:effectLst/>
                        <a:latin typeface="+mn-lt"/>
                        <a:ea typeface="游明朝"/>
                        <a:cs typeface="Times New Roman"/>
                      </a:endParaRPr>
                    </a:p>
                    <a:p>
                      <a:pPr algn="ctr">
                        <a:lnSpc>
                          <a:spcPct val="107000"/>
                        </a:lnSpc>
                        <a:spcAft>
                          <a:spcPts val="0"/>
                        </a:spcAft>
                      </a:pPr>
                      <a:endParaRPr lang="ja-JP" sz="1800" dirty="0">
                        <a:effectLst/>
                        <a:latin typeface="+mn-lt"/>
                        <a:ea typeface="游明朝"/>
                        <a:cs typeface="Times New Roman"/>
                      </a:endParaRPr>
                    </a:p>
                  </a:txBody>
                  <a:tcPr marL="68580" marR="68580" marT="0" marB="0"/>
                </a:tc>
                <a:tc>
                  <a:txBody>
                    <a:bodyPr/>
                    <a:lstStyle/>
                    <a:p>
                      <a:pPr marL="0" marR="0" indent="0" algn="ctr" defTabSz="914400" rtl="0" eaLnBrk="1" fontAlgn="auto" latinLnBrk="0" hangingPunct="1">
                        <a:lnSpc>
                          <a:spcPct val="107000"/>
                        </a:lnSpc>
                        <a:spcBef>
                          <a:spcPts val="0"/>
                        </a:spcBef>
                        <a:spcAft>
                          <a:spcPts val="0"/>
                        </a:spcAft>
                        <a:buClrTx/>
                        <a:buSzTx/>
                        <a:buFontTx/>
                        <a:buNone/>
                        <a:tabLst/>
                        <a:defRPr/>
                      </a:pPr>
                      <a:r>
                        <a:rPr lang="en-US" altLang="ja-JP" sz="1800" dirty="0">
                          <a:effectLst/>
                          <a:latin typeface="+mn-lt"/>
                        </a:rPr>
                        <a:t>1</a:t>
                      </a:r>
                      <a:endParaRPr lang="ja-JP" altLang="ja-JP" sz="1800" dirty="0">
                        <a:effectLst/>
                        <a:latin typeface="+mn-lt"/>
                        <a:ea typeface="游明朝"/>
                        <a:cs typeface="Times New Roman"/>
                      </a:endParaRPr>
                    </a:p>
                    <a:p>
                      <a:pPr algn="ctr">
                        <a:lnSpc>
                          <a:spcPct val="107000"/>
                        </a:lnSpc>
                        <a:spcAft>
                          <a:spcPts val="0"/>
                        </a:spcAft>
                      </a:pP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US" altLang="ja-JP" sz="1800" dirty="0">
                          <a:effectLst/>
                          <a:latin typeface="+mn-lt"/>
                          <a:ea typeface="游明朝"/>
                          <a:cs typeface="Times New Roman"/>
                        </a:rPr>
                        <a:t>13</a:t>
                      </a:r>
                      <a:endParaRPr lang="ja-JP" sz="1800" dirty="0">
                        <a:effectLst/>
                        <a:latin typeface="+mn-lt"/>
                        <a:ea typeface="游明朝"/>
                        <a:cs typeface="Times New Roman"/>
                      </a:endParaRPr>
                    </a:p>
                  </a:txBody>
                  <a:tcPr marL="68580" marR="68580" marT="0" marB="0"/>
                </a:tc>
                <a:extLst>
                  <a:ext uri="{0D108BD9-81ED-4DB2-BD59-A6C34878D82A}">
                    <a16:rowId xmlns:a16="http://schemas.microsoft.com/office/drawing/2014/main" val="10003"/>
                  </a:ext>
                </a:extLst>
              </a:tr>
              <a:tr h="325637">
                <a:tc>
                  <a:txBody>
                    <a:bodyPr/>
                    <a:lstStyle/>
                    <a:p>
                      <a:pPr algn="l">
                        <a:lnSpc>
                          <a:spcPct val="107000"/>
                        </a:lnSpc>
                        <a:spcAft>
                          <a:spcPts val="0"/>
                        </a:spcAft>
                      </a:pPr>
                      <a:r>
                        <a:rPr lang="en-GB" sz="1800" dirty="0">
                          <a:effectLst/>
                          <a:latin typeface="+mn-lt"/>
                        </a:rPr>
                        <a:t>Plan for the draft</a:t>
                      </a:r>
                    </a:p>
                  </a:txBody>
                  <a:tcPr marL="68580" marR="68580" marT="0" marB="0"/>
                </a:tc>
                <a:tc>
                  <a:txBody>
                    <a:bodyPr/>
                    <a:lstStyle/>
                    <a:p>
                      <a:pPr algn="ctr">
                        <a:lnSpc>
                          <a:spcPct val="107000"/>
                        </a:lnSpc>
                        <a:spcAft>
                          <a:spcPts val="0"/>
                        </a:spcAft>
                      </a:pPr>
                      <a:r>
                        <a:rPr lang="en-GB" altLang="ja-JP" sz="1800" dirty="0" err="1">
                          <a:effectLst/>
                          <a:latin typeface="+mn-lt"/>
                        </a:rPr>
                        <a:t>Kuramochi</a:t>
                      </a:r>
                      <a:endParaRPr lang="ja-JP" alt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altLang="ja-JP" sz="1800" dirty="0">
                          <a:effectLst/>
                          <a:latin typeface="+mn-lt"/>
                          <a:ea typeface="+mn-ea"/>
                          <a:cs typeface="+mn-cs"/>
                        </a:rPr>
                        <a:t>1</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altLang="ja-JP" sz="1800" dirty="0">
                          <a:effectLst/>
                          <a:latin typeface="+mn-lt"/>
                          <a:ea typeface="+mn-ea"/>
                          <a:cs typeface="+mn-cs"/>
                        </a:rPr>
                        <a:t>14</a:t>
                      </a:r>
                      <a:endParaRPr lang="ja-JP" sz="1800" dirty="0">
                        <a:effectLst/>
                        <a:latin typeface="+mn-lt"/>
                        <a:ea typeface="游明朝"/>
                        <a:cs typeface="Times New Roman"/>
                      </a:endParaRPr>
                    </a:p>
                  </a:txBody>
                  <a:tcPr marL="68580" marR="68580" marT="0" marB="0"/>
                </a:tc>
                <a:extLst>
                  <a:ext uri="{0D108BD9-81ED-4DB2-BD59-A6C34878D82A}">
                    <a16:rowId xmlns:a16="http://schemas.microsoft.com/office/drawing/2014/main" val="10005"/>
                  </a:ext>
                </a:extLst>
              </a:tr>
              <a:tr h="280522">
                <a:tc>
                  <a:txBody>
                    <a:bodyPr/>
                    <a:lstStyle/>
                    <a:p>
                      <a:pPr algn="l">
                        <a:lnSpc>
                          <a:spcPct val="107000"/>
                        </a:lnSpc>
                        <a:spcAft>
                          <a:spcPts val="0"/>
                        </a:spcAft>
                      </a:pPr>
                      <a:r>
                        <a:rPr lang="en-US" altLang="ja-JP" sz="1800" dirty="0">
                          <a:effectLst/>
                          <a:latin typeface="+mn-lt"/>
                          <a:ea typeface="游明朝"/>
                          <a:cs typeface="Times New Roman"/>
                        </a:rPr>
                        <a:t>Draft review</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altLang="ja-JP" sz="1800" dirty="0" err="1">
                          <a:effectLst/>
                          <a:latin typeface="+mn-lt"/>
                        </a:rPr>
                        <a:t>Kuramochi</a:t>
                      </a:r>
                      <a:endParaRPr lang="ja-JP" alt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altLang="ja-JP" sz="1800" dirty="0">
                          <a:effectLst/>
                          <a:latin typeface="+mn-lt"/>
                          <a:ea typeface="+mn-ea"/>
                          <a:cs typeface="+mn-cs"/>
                        </a:rPr>
                        <a:t>10</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US" altLang="ja-JP" sz="1800" dirty="0">
                          <a:effectLst/>
                          <a:latin typeface="+mn-lt"/>
                          <a:ea typeface="游明朝"/>
                          <a:cs typeface="Times New Roman"/>
                        </a:rPr>
                        <a:t>24</a:t>
                      </a:r>
                      <a:endParaRPr lang="ja-JP" sz="1800" dirty="0">
                        <a:effectLst/>
                        <a:latin typeface="+mn-lt"/>
                        <a:ea typeface="游明朝"/>
                        <a:cs typeface="Times New Roman"/>
                      </a:endParaRPr>
                    </a:p>
                  </a:txBody>
                  <a:tcPr marL="68580" marR="68580" marT="0" marB="0"/>
                </a:tc>
                <a:extLst>
                  <a:ext uri="{0D108BD9-81ED-4DB2-BD59-A6C34878D82A}">
                    <a16:rowId xmlns:a16="http://schemas.microsoft.com/office/drawing/2014/main" val="855830712"/>
                  </a:ext>
                </a:extLst>
              </a:tr>
              <a:tr h="280522">
                <a:tc>
                  <a:txBody>
                    <a:bodyPr/>
                    <a:lstStyle/>
                    <a:p>
                      <a:pPr algn="l">
                        <a:lnSpc>
                          <a:spcPct val="107000"/>
                        </a:lnSpc>
                        <a:spcAft>
                          <a:spcPts val="0"/>
                        </a:spcAft>
                      </a:pPr>
                      <a:r>
                        <a:rPr lang="en-US" altLang="ja-JP" sz="1800" dirty="0">
                          <a:effectLst/>
                          <a:latin typeface="+mn-lt"/>
                          <a:ea typeface="游明朝"/>
                          <a:cs typeface="Times New Roman"/>
                        </a:rPr>
                        <a:t>CA review</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altLang="ja-JP" sz="1800" dirty="0" err="1">
                          <a:effectLst/>
                          <a:latin typeface="+mn-lt"/>
                        </a:rPr>
                        <a:t>Kuramochi</a:t>
                      </a:r>
                      <a:endParaRPr lang="ja-JP" alt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altLang="ja-JP" sz="1800" dirty="0">
                          <a:effectLst/>
                          <a:latin typeface="+mn-lt"/>
                          <a:ea typeface="+mn-ea"/>
                          <a:cs typeface="+mn-cs"/>
                        </a:rPr>
                        <a:t>20</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US" altLang="ja-JP" sz="1800" dirty="0">
                          <a:effectLst/>
                          <a:latin typeface="+mn-lt"/>
                          <a:ea typeface="游明朝"/>
                          <a:cs typeface="Times New Roman"/>
                        </a:rPr>
                        <a:t>44</a:t>
                      </a:r>
                      <a:endParaRPr lang="ja-JP" sz="1800" dirty="0">
                        <a:effectLst/>
                        <a:latin typeface="+mn-lt"/>
                        <a:ea typeface="游明朝"/>
                        <a:cs typeface="Times New Roman"/>
                      </a:endParaRPr>
                    </a:p>
                  </a:txBody>
                  <a:tcPr marL="68580" marR="68580" marT="0" marB="0"/>
                </a:tc>
                <a:extLst>
                  <a:ext uri="{0D108BD9-81ED-4DB2-BD59-A6C34878D82A}">
                    <a16:rowId xmlns:a16="http://schemas.microsoft.com/office/drawing/2014/main" val="2237043903"/>
                  </a:ext>
                </a:extLst>
              </a:tr>
              <a:tr h="280522">
                <a:tc>
                  <a:txBody>
                    <a:bodyPr/>
                    <a:lstStyle/>
                    <a:p>
                      <a:pPr algn="l">
                        <a:lnSpc>
                          <a:spcPct val="107000"/>
                        </a:lnSpc>
                        <a:spcAft>
                          <a:spcPts val="0"/>
                        </a:spcAft>
                      </a:pPr>
                      <a:r>
                        <a:rPr lang="en-US" altLang="ja-JP" sz="1800" dirty="0">
                          <a:effectLst/>
                          <a:latin typeface="+mn-lt"/>
                          <a:ea typeface="游明朝"/>
                          <a:cs typeface="Times New Roman"/>
                        </a:rPr>
                        <a:t>TG Motion</a:t>
                      </a:r>
                      <a:endParaRPr lang="ja-JP" sz="1800" dirty="0">
                        <a:effectLst/>
                        <a:latin typeface="+mn-lt"/>
                        <a:ea typeface="游明朝"/>
                        <a:cs typeface="Times New Roman"/>
                      </a:endParaRPr>
                    </a:p>
                  </a:txBody>
                  <a:tcPr marL="68580" marR="68580" marT="0" marB="0"/>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GB" altLang="ja-JP" sz="1800" dirty="0" err="1">
                          <a:effectLst/>
                          <a:latin typeface="+mn-lt"/>
                        </a:rPr>
                        <a:t>Kuramochi</a:t>
                      </a:r>
                      <a:endParaRPr lang="ja-JP" alt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US" altLang="ja-JP" sz="1800" dirty="0">
                          <a:effectLst/>
                          <a:latin typeface="+mn-lt"/>
                          <a:ea typeface="游明朝"/>
                          <a:cs typeface="Times New Roman"/>
                        </a:rPr>
                        <a:t>10</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US" altLang="ja-JP" sz="1800" dirty="0">
                          <a:effectLst/>
                          <a:latin typeface="+mn-lt"/>
                          <a:ea typeface="游明朝"/>
                          <a:cs typeface="Times New Roman"/>
                        </a:rPr>
                        <a:t>54</a:t>
                      </a:r>
                      <a:endParaRPr lang="ja-JP" sz="1800" dirty="0">
                        <a:effectLst/>
                        <a:latin typeface="+mn-lt"/>
                        <a:ea typeface="游明朝"/>
                        <a:cs typeface="Times New Roman"/>
                      </a:endParaRPr>
                    </a:p>
                  </a:txBody>
                  <a:tcPr marL="68580" marR="68580" marT="0" marB="0"/>
                </a:tc>
                <a:extLst>
                  <a:ext uri="{0D108BD9-81ED-4DB2-BD59-A6C34878D82A}">
                    <a16:rowId xmlns:a16="http://schemas.microsoft.com/office/drawing/2014/main" val="3140016607"/>
                  </a:ext>
                </a:extLst>
              </a:tr>
              <a:tr h="280522">
                <a:tc>
                  <a:txBody>
                    <a:bodyPr/>
                    <a:lstStyle/>
                    <a:p>
                      <a:pPr algn="l">
                        <a:lnSpc>
                          <a:spcPct val="107000"/>
                        </a:lnSpc>
                        <a:spcAft>
                          <a:spcPts val="0"/>
                        </a:spcAft>
                      </a:pPr>
                      <a:r>
                        <a:rPr lang="en-US" altLang="ja-JP" sz="1800" dirty="0">
                          <a:effectLst/>
                          <a:latin typeface="+mn-lt"/>
                          <a:ea typeface="游明朝"/>
                          <a:cs typeface="Times New Roman"/>
                        </a:rPr>
                        <a:t>Next Step</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err="1">
                          <a:effectLst/>
                          <a:latin typeface="+mn-lt"/>
                        </a:rPr>
                        <a:t>Kuramochi</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a:effectLst/>
                          <a:latin typeface="+mn-lt"/>
                        </a:rPr>
                        <a:t>2</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altLang="ja-JP" sz="1800" dirty="0">
                          <a:effectLst/>
                          <a:latin typeface="+mn-lt"/>
                          <a:ea typeface="+mn-ea"/>
                          <a:cs typeface="+mn-cs"/>
                        </a:rPr>
                        <a:t>56</a:t>
                      </a:r>
                      <a:endParaRPr lang="ja-JP" sz="1800" dirty="0">
                        <a:effectLst/>
                        <a:latin typeface="+mn-lt"/>
                        <a:ea typeface="游明朝"/>
                        <a:cs typeface="Times New Roman"/>
                      </a:endParaRPr>
                    </a:p>
                  </a:txBody>
                  <a:tcPr marL="68580" marR="68580" marT="0" marB="0"/>
                </a:tc>
                <a:extLst>
                  <a:ext uri="{0D108BD9-81ED-4DB2-BD59-A6C34878D82A}">
                    <a16:rowId xmlns:a16="http://schemas.microsoft.com/office/drawing/2014/main" val="10006"/>
                  </a:ext>
                </a:extLst>
              </a:tr>
              <a:tr h="294171">
                <a:tc>
                  <a:txBody>
                    <a:bodyPr/>
                    <a:lstStyle/>
                    <a:p>
                      <a:pPr algn="l">
                        <a:lnSpc>
                          <a:spcPct val="107000"/>
                        </a:lnSpc>
                        <a:spcAft>
                          <a:spcPts val="0"/>
                        </a:spcAft>
                      </a:pPr>
                      <a:r>
                        <a:rPr lang="en-US" altLang="ja-JP" sz="1800" dirty="0">
                          <a:effectLst/>
                          <a:latin typeface="+mn-lt"/>
                          <a:ea typeface="游明朝"/>
                          <a:cs typeface="Times New Roman"/>
                        </a:rPr>
                        <a:t>Any Other Business</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err="1">
                          <a:effectLst/>
                          <a:latin typeface="+mn-lt"/>
                        </a:rPr>
                        <a:t>Kuramochi</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a:effectLst/>
                          <a:latin typeface="+mn-lt"/>
                        </a:rPr>
                        <a:t>1</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altLang="ja-JP" sz="1800" dirty="0">
                          <a:effectLst/>
                          <a:latin typeface="+mn-lt"/>
                          <a:ea typeface="+mn-ea"/>
                          <a:cs typeface="+mn-cs"/>
                        </a:rPr>
                        <a:t>57</a:t>
                      </a:r>
                      <a:endParaRPr lang="ja-JP" sz="1800" dirty="0">
                        <a:effectLst/>
                        <a:latin typeface="+mn-lt"/>
                        <a:ea typeface="游明朝"/>
                        <a:cs typeface="Times New Roman"/>
                      </a:endParaRPr>
                    </a:p>
                  </a:txBody>
                  <a:tcPr marL="68580" marR="68580" marT="0" marB="0"/>
                </a:tc>
                <a:extLst>
                  <a:ext uri="{0D108BD9-81ED-4DB2-BD59-A6C34878D82A}">
                    <a16:rowId xmlns:a16="http://schemas.microsoft.com/office/drawing/2014/main" val="1169993177"/>
                  </a:ext>
                </a:extLst>
              </a:tr>
              <a:tr h="325637">
                <a:tc>
                  <a:txBody>
                    <a:bodyPr/>
                    <a:lstStyle/>
                    <a:p>
                      <a:pPr algn="l">
                        <a:lnSpc>
                          <a:spcPct val="107000"/>
                        </a:lnSpc>
                        <a:spcAft>
                          <a:spcPts val="0"/>
                        </a:spcAft>
                      </a:pPr>
                      <a:r>
                        <a:rPr lang="en-GB" sz="1800" dirty="0">
                          <a:effectLst/>
                          <a:latin typeface="+mn-lt"/>
                        </a:rPr>
                        <a:t>Adjourn</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err="1">
                          <a:effectLst/>
                          <a:latin typeface="+mn-lt"/>
                        </a:rPr>
                        <a:t>Kuramochi</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a:effectLst/>
                          <a:latin typeface="+mn-lt"/>
                        </a:rPr>
                        <a:t>1</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altLang="ja-JP" sz="1800" dirty="0">
                          <a:effectLst/>
                          <a:latin typeface="+mn-lt"/>
                          <a:ea typeface="+mn-ea"/>
                          <a:cs typeface="+mn-cs"/>
                        </a:rPr>
                        <a:t>58</a:t>
                      </a:r>
                      <a:endParaRPr lang="ja-JP" sz="1800" dirty="0">
                        <a:effectLst/>
                        <a:latin typeface="+mn-lt"/>
                        <a:ea typeface="游明朝"/>
                        <a:cs typeface="Times New Roman"/>
                      </a:endParaRPr>
                    </a:p>
                  </a:txBody>
                  <a:tcPr marL="68580" marR="68580" marT="0" marB="0"/>
                </a:tc>
                <a:extLst>
                  <a:ext uri="{0D108BD9-81ED-4DB2-BD59-A6C34878D82A}">
                    <a16:rowId xmlns:a16="http://schemas.microsoft.com/office/drawing/2014/main" val="10008"/>
                  </a:ext>
                </a:extLst>
              </a:tr>
            </a:tbl>
          </a:graphicData>
        </a:graphic>
      </p:graphicFrame>
      <p:graphicFrame>
        <p:nvGraphicFramePr>
          <p:cNvPr id="3" name="表 2"/>
          <p:cNvGraphicFramePr>
            <a:graphicFrameLocks noGrp="1"/>
          </p:cNvGraphicFramePr>
          <p:nvPr>
            <p:extLst>
              <p:ext uri="{D42A27DB-BD31-4B8C-83A1-F6EECF244321}">
                <p14:modId xmlns:p14="http://schemas.microsoft.com/office/powerpoint/2010/main" val="1667291067"/>
              </p:ext>
            </p:extLst>
          </p:nvPr>
        </p:nvGraphicFramePr>
        <p:xfrm>
          <a:off x="107504" y="1124744"/>
          <a:ext cx="8928995" cy="1284834"/>
        </p:xfrm>
        <a:graphic>
          <a:graphicData uri="http://schemas.openxmlformats.org/drawingml/2006/table">
            <a:tbl>
              <a:tblPr firstRow="1" bandRow="1">
                <a:tableStyleId>{5C22544A-7EE6-4342-B048-85BDC9FD1C3A}</a:tableStyleId>
              </a:tblPr>
              <a:tblGrid>
                <a:gridCol w="1785799">
                  <a:extLst>
                    <a:ext uri="{9D8B030D-6E8A-4147-A177-3AD203B41FA5}">
                      <a16:colId xmlns:a16="http://schemas.microsoft.com/office/drawing/2014/main" val="20000"/>
                    </a:ext>
                  </a:extLst>
                </a:gridCol>
                <a:gridCol w="1785799">
                  <a:extLst>
                    <a:ext uri="{9D8B030D-6E8A-4147-A177-3AD203B41FA5}">
                      <a16:colId xmlns:a16="http://schemas.microsoft.com/office/drawing/2014/main" val="20001"/>
                    </a:ext>
                  </a:extLst>
                </a:gridCol>
                <a:gridCol w="1785799">
                  <a:extLst>
                    <a:ext uri="{9D8B030D-6E8A-4147-A177-3AD203B41FA5}">
                      <a16:colId xmlns:a16="http://schemas.microsoft.com/office/drawing/2014/main" val="20002"/>
                    </a:ext>
                  </a:extLst>
                </a:gridCol>
                <a:gridCol w="1785799">
                  <a:extLst>
                    <a:ext uri="{9D8B030D-6E8A-4147-A177-3AD203B41FA5}">
                      <a16:colId xmlns:a16="http://schemas.microsoft.com/office/drawing/2014/main" val="20003"/>
                    </a:ext>
                  </a:extLst>
                </a:gridCol>
                <a:gridCol w="1785799">
                  <a:extLst>
                    <a:ext uri="{9D8B030D-6E8A-4147-A177-3AD203B41FA5}">
                      <a16:colId xmlns:a16="http://schemas.microsoft.com/office/drawing/2014/main" val="20004"/>
                    </a:ext>
                  </a:extLst>
                </a:gridCol>
              </a:tblGrid>
              <a:tr h="550454">
                <a:tc>
                  <a:txBody>
                    <a:bodyPr/>
                    <a:lstStyle/>
                    <a:p>
                      <a:r>
                        <a:rPr kumimoji="1" lang="en-US" altLang="ja-JP" sz="1400" dirty="0"/>
                        <a:t>Japan</a:t>
                      </a:r>
                    </a:p>
                    <a:p>
                      <a:r>
                        <a:rPr kumimoji="1" lang="en-US" altLang="ja-JP" sz="1400" dirty="0"/>
                        <a:t>(JST)</a:t>
                      </a:r>
                    </a:p>
                  </a:txBody>
                  <a:tcPr/>
                </a:tc>
                <a:tc>
                  <a:txBody>
                    <a:bodyPr/>
                    <a:lstStyle/>
                    <a:p>
                      <a:r>
                        <a:rPr kumimoji="1" lang="en-US" altLang="ja-JP" sz="1400" dirty="0"/>
                        <a:t>London</a:t>
                      </a:r>
                    </a:p>
                    <a:p>
                      <a:r>
                        <a:rPr kumimoji="1" lang="en-US" altLang="ja-JP" sz="1400" dirty="0"/>
                        <a:t>(GMT)</a:t>
                      </a:r>
                      <a:endParaRPr kumimoji="1" lang="ja-JP" altLang="en-US" sz="1400" dirty="0"/>
                    </a:p>
                  </a:txBody>
                  <a:tcPr/>
                </a:tc>
                <a:tc>
                  <a:txBody>
                    <a:bodyPr/>
                    <a:lstStyle/>
                    <a:p>
                      <a:r>
                        <a:rPr kumimoji="1" lang="en-US" altLang="ja-JP" sz="1400" dirty="0"/>
                        <a:t>Atlanta</a:t>
                      </a:r>
                    </a:p>
                    <a:p>
                      <a:r>
                        <a:rPr kumimoji="1" lang="en-US" altLang="ja-JP" sz="1400" dirty="0"/>
                        <a:t>(EST)</a:t>
                      </a:r>
                      <a:endParaRPr kumimoji="1" lang="ja-JP" altLang="en-US" sz="1400" dirty="0"/>
                    </a:p>
                  </a:txBody>
                  <a:tcPr/>
                </a:tc>
                <a:tc>
                  <a:txBody>
                    <a:bodyPr/>
                    <a:lstStyle/>
                    <a:p>
                      <a:r>
                        <a:rPr kumimoji="1" lang="en-US" altLang="ja-JP" sz="1400" dirty="0"/>
                        <a:t>Austin</a:t>
                      </a:r>
                    </a:p>
                    <a:p>
                      <a:r>
                        <a:rPr kumimoji="1" lang="en-US" altLang="ja-JP" sz="1400" dirty="0"/>
                        <a:t>(CST)</a:t>
                      </a:r>
                      <a:endParaRPr kumimoji="1" lang="ja-JP" altLang="en-US" sz="1400" dirty="0"/>
                    </a:p>
                  </a:txBody>
                  <a:tcPr/>
                </a:tc>
                <a:tc>
                  <a:txBody>
                    <a:bodyPr/>
                    <a:lstStyle/>
                    <a:p>
                      <a:r>
                        <a:rPr kumimoji="1" lang="en-US" altLang="ja-JP" sz="1400" dirty="0"/>
                        <a:t>San Diego</a:t>
                      </a:r>
                    </a:p>
                    <a:p>
                      <a:r>
                        <a:rPr kumimoji="1" lang="en-US" altLang="ja-JP" sz="1400" dirty="0"/>
                        <a:t>(PST)</a:t>
                      </a:r>
                      <a:endParaRPr kumimoji="1" lang="ja-JP" altLang="en-US" sz="1400" dirty="0"/>
                    </a:p>
                  </a:txBody>
                  <a:tcPr/>
                </a:tc>
                <a:extLst>
                  <a:ext uri="{0D108BD9-81ED-4DB2-BD59-A6C34878D82A}">
                    <a16:rowId xmlns:a16="http://schemas.microsoft.com/office/drawing/2014/main" val="10000"/>
                  </a:ext>
                </a:extLst>
              </a:tr>
              <a:tr h="734380">
                <a:tc>
                  <a:txBody>
                    <a:bodyPr/>
                    <a:lstStyle/>
                    <a:p>
                      <a:r>
                        <a:rPr kumimoji="1" lang="en-US" altLang="ja-JP" sz="1400" dirty="0">
                          <a:latin typeface="+mn-ea"/>
                          <a:ea typeface="+mn-ea"/>
                        </a:rPr>
                        <a:t>Friday</a:t>
                      </a:r>
                    </a:p>
                    <a:p>
                      <a:r>
                        <a:rPr kumimoji="1" lang="en-US" altLang="ja-JP" sz="1400" dirty="0">
                          <a:latin typeface="+mn-ea"/>
                          <a:ea typeface="+mn-ea"/>
                        </a:rPr>
                        <a:t>January 29th</a:t>
                      </a:r>
                      <a:r>
                        <a:rPr kumimoji="1" lang="en-US" altLang="ja-JP" sz="1400" baseline="30000" dirty="0">
                          <a:latin typeface="+mn-ea"/>
                          <a:ea typeface="+mn-ea"/>
                        </a:rPr>
                        <a:t> </a:t>
                      </a:r>
                      <a:endParaRPr kumimoji="1" lang="en-US" altLang="ja-JP" sz="1400" dirty="0">
                        <a:latin typeface="+mn-ea"/>
                        <a:ea typeface="+mn-ea"/>
                      </a:endParaRPr>
                    </a:p>
                    <a:p>
                      <a:r>
                        <a:rPr kumimoji="1" lang="en-US" altLang="ja-JP" sz="1400" dirty="0">
                          <a:latin typeface="+mn-ea"/>
                          <a:ea typeface="+mn-ea"/>
                        </a:rPr>
                        <a:t>8:00-9:00</a:t>
                      </a:r>
                    </a:p>
                  </a:txBody>
                  <a:tcPr/>
                </a:tc>
                <a:tc>
                  <a:txBody>
                    <a:bodyPr/>
                    <a:lstStyle/>
                    <a:p>
                      <a:r>
                        <a:rPr kumimoji="1" lang="en-US" altLang="ja-JP" sz="1400" dirty="0">
                          <a:latin typeface="+mn-ea"/>
                          <a:ea typeface="+mn-ea"/>
                        </a:rPr>
                        <a:t>Thursday</a:t>
                      </a:r>
                    </a:p>
                    <a:p>
                      <a:r>
                        <a:rPr kumimoji="1" lang="en-US" altLang="ja-JP" sz="1400" dirty="0">
                          <a:latin typeface="+mn-ea"/>
                          <a:ea typeface="+mn-ea"/>
                        </a:rPr>
                        <a:t>January 28th</a:t>
                      </a:r>
                    </a:p>
                    <a:p>
                      <a:r>
                        <a:rPr kumimoji="1" lang="en-US" altLang="ja-JP" sz="1400" dirty="0">
                          <a:latin typeface="+mn-ea"/>
                          <a:ea typeface="+mn-ea"/>
                        </a:rPr>
                        <a:t>23:00-24:00</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a:latin typeface="+mn-ea"/>
                          <a:ea typeface="+mn-ea"/>
                        </a:rPr>
                        <a:t>Thursday</a:t>
                      </a:r>
                    </a:p>
                    <a:p>
                      <a:r>
                        <a:rPr kumimoji="1" lang="en-US" altLang="ja-JP" sz="1400" dirty="0">
                          <a:latin typeface="+mn-ea"/>
                          <a:ea typeface="+mn-ea"/>
                        </a:rPr>
                        <a:t>January 28th</a:t>
                      </a:r>
                    </a:p>
                    <a:p>
                      <a:r>
                        <a:rPr kumimoji="1" lang="en-US" altLang="ja-JP" sz="1400" dirty="0">
                          <a:latin typeface="+mn-ea"/>
                          <a:ea typeface="+mn-ea"/>
                        </a:rPr>
                        <a:t>18:00-19:00</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a:latin typeface="+mn-ea"/>
                          <a:ea typeface="+mn-ea"/>
                        </a:rPr>
                        <a:t>Thursday</a:t>
                      </a:r>
                    </a:p>
                    <a:p>
                      <a:r>
                        <a:rPr kumimoji="1" lang="en-US" altLang="ja-JP" sz="1400" dirty="0">
                          <a:latin typeface="+mn-ea"/>
                          <a:ea typeface="+mn-ea"/>
                        </a:rPr>
                        <a:t>January 28th</a:t>
                      </a:r>
                    </a:p>
                    <a:p>
                      <a:r>
                        <a:rPr kumimoji="1" lang="en-US" altLang="ja-JP" sz="1400" dirty="0">
                          <a:latin typeface="+mn-ea"/>
                          <a:ea typeface="+mn-ea"/>
                        </a:rPr>
                        <a:t>17:00-18:00</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a:latin typeface="+mn-ea"/>
                          <a:ea typeface="+mn-ea"/>
                        </a:rPr>
                        <a:t>Thursday</a:t>
                      </a:r>
                    </a:p>
                    <a:p>
                      <a:r>
                        <a:rPr kumimoji="1" lang="en-US" altLang="ja-JP" sz="1400" dirty="0">
                          <a:latin typeface="+mn-ea"/>
                          <a:ea typeface="+mn-ea"/>
                        </a:rPr>
                        <a:t>January 28th</a:t>
                      </a:r>
                    </a:p>
                    <a:p>
                      <a:r>
                        <a:rPr kumimoji="1" lang="en-US" altLang="ja-JP" sz="1400" dirty="0">
                          <a:latin typeface="+mn-ea"/>
                          <a:ea typeface="+mn-ea"/>
                        </a:rPr>
                        <a:t>15:00-16:00</a:t>
                      </a:r>
                    </a:p>
                  </a:txBody>
                  <a:tcPr/>
                </a:tc>
                <a:extLst>
                  <a:ext uri="{0D108BD9-81ED-4DB2-BD59-A6C34878D82A}">
                    <a16:rowId xmlns:a16="http://schemas.microsoft.com/office/drawing/2014/main" val="10001"/>
                  </a:ext>
                </a:extLst>
              </a:tr>
            </a:tbl>
          </a:graphicData>
        </a:graphic>
      </p:graphicFrame>
      <p:sp>
        <p:nvSpPr>
          <p:cNvPr id="10" name="Rectangle 4">
            <a:extLst>
              <a:ext uri="{FF2B5EF4-FFF2-40B4-BE49-F238E27FC236}">
                <a16:creationId xmlns:a16="http://schemas.microsoft.com/office/drawing/2014/main" id="{0E739E13-87B3-4071-A877-A7452B806E34}"/>
              </a:ext>
            </a:extLst>
          </p:cNvPr>
          <p:cNvSpPr>
            <a:spLocks noGrp="1" noChangeArrowheads="1"/>
          </p:cNvSpPr>
          <p:nvPr>
            <p:ph type="dt" sz="half" idx="10"/>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001" altLang="ja-JP"/>
              <a:t>&lt;February,2021&gt;</a:t>
            </a:r>
            <a:endParaRPr lang="en-US" altLang="ja-JP" dirty="0"/>
          </a:p>
        </p:txBody>
      </p:sp>
    </p:spTree>
    <p:extLst>
      <p:ext uri="{BB962C8B-B14F-4D97-AF65-F5344CB8AC3E}">
        <p14:creationId xmlns:p14="http://schemas.microsoft.com/office/powerpoint/2010/main" val="3329713919"/>
      </p:ext>
    </p:extLst>
  </p:cSld>
  <p:clrMapOvr>
    <a:masterClrMapping/>
  </p:clrMapOvr>
</p:sld>
</file>

<file path=ppt/theme/theme1.xml><?xml version="1.0" encoding="utf-8"?>
<a:theme xmlns:a="http://schemas.openxmlformats.org/drawingml/2006/main" name="15-20-xxxx-00-jre0-ig-jre-call-for-contributions">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15-20-xxxx-00-jre0-ig-jre-call-for-contributions</Template>
  <TotalTime>4098</TotalTime>
  <Words>1372</Words>
  <Application>Microsoft Office PowerPoint</Application>
  <PresentationFormat>画面に合わせる (4:3)</PresentationFormat>
  <Paragraphs>371</Paragraphs>
  <Slides>20</Slides>
  <Notes>4</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20</vt:i4>
      </vt:variant>
    </vt:vector>
  </HeadingPairs>
  <TitlesOfParts>
    <vt:vector size="27" baseType="lpstr">
      <vt:lpstr>Meiryo UI</vt:lpstr>
      <vt:lpstr>Monotype Sorts</vt:lpstr>
      <vt:lpstr>Arial</vt:lpstr>
      <vt:lpstr>Calibri</vt:lpstr>
      <vt:lpstr>Times New Roman</vt:lpstr>
      <vt:lpstr>Wingdings</vt:lpstr>
      <vt:lpstr>15-20-xxxx-00-jre0-ig-jre-call-for-contributions</vt:lpstr>
      <vt:lpstr>PowerPoint プレゼンテーション</vt:lpstr>
      <vt:lpstr>IEEE 802.15 TG4aa JRE February 1st Teleconference  Opening report </vt:lpstr>
      <vt:lpstr>Administrative Items</vt:lpstr>
      <vt:lpstr>Participants have a duty to inform the IEEE</vt:lpstr>
      <vt:lpstr>Ways to inform IEEE</vt:lpstr>
      <vt:lpstr>Other guidelines for IEEE WG meetings</vt:lpstr>
      <vt:lpstr>Patent-related information</vt:lpstr>
      <vt:lpstr>Attendance</vt:lpstr>
      <vt:lpstr>Agenda </vt:lpstr>
      <vt:lpstr>Review the previous meeting minutes</vt:lpstr>
      <vt:lpstr>Plan for the draft</vt:lpstr>
      <vt:lpstr>PowerPoint プレゼンテーション</vt:lpstr>
      <vt:lpstr>Draft review</vt:lpstr>
      <vt:lpstr>CA review</vt:lpstr>
      <vt:lpstr>TG Motion</vt:lpstr>
      <vt:lpstr>Next Step</vt:lpstr>
      <vt:lpstr>TG4aa JRE sessions in March</vt:lpstr>
      <vt:lpstr>Any other Business?</vt:lpstr>
      <vt:lpstr>Adjourn</vt:lpstr>
      <vt:lpstr>Reference</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subject>IEEE 802.15 &lt;subject&gt;</dc:subject>
  <dc:creator>lapis-kuramochi</dc:creator>
  <dc:description>&lt;doc#&gt;</dc:description>
  <cp:lastModifiedBy>Takashi KURAMOCHI</cp:lastModifiedBy>
  <cp:revision>289</cp:revision>
  <cp:lastPrinted>1998-02-10T13:28:06Z</cp:lastPrinted>
  <dcterms:created xsi:type="dcterms:W3CDTF">2020-02-10T05:27:43Z</dcterms:created>
  <dcterms:modified xsi:type="dcterms:W3CDTF">2021-02-01T05:41:03Z</dcterms:modified>
</cp:coreProperties>
</file>