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4"/>
  </p:notesMasterIdLst>
  <p:handoutMasterIdLst>
    <p:handoutMasterId r:id="rId5"/>
  </p:handoutMasterIdLst>
  <p:sldIdLst>
    <p:sldId id="259" r:id="rId2"/>
    <p:sldId id="985" r:id="rId3"/>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27" autoAdjust="0"/>
    <p:restoredTop sz="96869" autoAdjust="0"/>
  </p:normalViewPr>
  <p:slideViewPr>
    <p:cSldViewPr>
      <p:cViewPr varScale="1">
        <p:scale>
          <a:sx n="156" d="100"/>
          <a:sy n="156" d="100"/>
        </p:scale>
        <p:origin x="150" y="93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p:txBody>
          <a:bodyPr/>
          <a:lstStyle/>
          <a:p>
            <a:fld id="{07EF11DD-EAC9-418C-AFCF-9D5EFABD0DDC}" type="slidenum">
              <a:rPr lang="en-US" smtClean="0"/>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p>
            <a:r>
              <a:rPr lang="en-US" dirty="0"/>
              <a:t>January 2021</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p:txBody>
          <a:bodyPr/>
          <a:lstStyle/>
          <a:p>
            <a:r>
              <a:rPr lang="en-US"/>
              <a:t>&lt;#&gt;</a:t>
            </a:r>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6" name="Slide Number Placeholder 5">
            <a:extLst>
              <a:ext uri="{FF2B5EF4-FFF2-40B4-BE49-F238E27FC236}">
                <a16:creationId xmlns:a16="http://schemas.microsoft.com/office/drawing/2014/main" id="{44346B63-CD11-439F-A72D-80BE47519D7F}"/>
              </a:ext>
            </a:extLst>
          </p:cNvPr>
          <p:cNvSpPr>
            <a:spLocks noGrp="1"/>
          </p:cNvSpPr>
          <p:nvPr>
            <p:ph type="sldNum" sz="quarter" idx="4"/>
          </p:nvPr>
        </p:nvSpPr>
        <p:spPr>
          <a:xfrm>
            <a:off x="8915400" y="6356350"/>
            <a:ext cx="2971800" cy="365125"/>
          </a:xfrm>
          <a:prstGeom prst="rect">
            <a:avLst/>
          </a:prstGeom>
        </p:spPr>
        <p:txBody>
          <a:bodyPr vert="horz" lIns="91440" tIns="45720" rIns="91440" bIns="45720" rtlCol="0" anchor="ctr"/>
          <a:lstStyle>
            <a:lvl1pPr algn="r">
              <a:defRPr sz="1400" b="1">
                <a:solidFill>
                  <a:schemeClr val="tx1"/>
                </a:solidFill>
              </a:defRPr>
            </a:lvl1pPr>
          </a:lstStyle>
          <a:p>
            <a:r>
              <a:rPr lang="en-US" dirty="0"/>
              <a:t>&lt;#&gt;</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doc.:IEEE802.15-21-0075r0</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January 2021</a:t>
            </a:r>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15/dcn/20/15-20-0182-11-016t-system-requirements-document-srd-outline-for-16t.docx" TargetMode="External"/><Relationship Id="rId2" Type="http://schemas.openxmlformats.org/officeDocument/2006/relationships/hyperlink" Target="https://mentor.ieee.org/802.15/dcn/20/15-20-0213-05-016t-ieee-802-16t-use-cases.xlsx" TargetMode="External"/><Relationship Id="rId1" Type="http://schemas.openxmlformats.org/officeDocument/2006/relationships/slideLayout" Target="../slideLayouts/slideLayout2.xml"/><Relationship Id="rId5" Type="http://schemas.openxmlformats.org/officeDocument/2006/relationships/hyperlink" Target="https://mentor.ieee.org/802.15/dcn/21/15-21-0020-02-016t-tg16t-january-2021-interim-meeting-presentation.pptx" TargetMode="External"/><Relationship Id="rId4" Type="http://schemas.openxmlformats.org/officeDocument/2006/relationships/hyperlink" Target="https://mentor.ieee.org/802.15/dcn/20/15-20-0351-01-016t-template-for-16t-system-description-document-sdd.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6" name="Slide Number Placeholder 3">
            <a:extLst>
              <a:ext uri="{FF2B5EF4-FFF2-40B4-BE49-F238E27FC236}">
                <a16:creationId xmlns:a16="http://schemas.microsoft.com/office/drawing/2014/main" id="{CB0E719E-DD36-40FA-8351-E33DEAA0C7E6}"/>
              </a:ext>
            </a:extLst>
          </p:cNvPr>
          <p:cNvSpPr>
            <a:spLocks noGrp="1"/>
          </p:cNvSpPr>
          <p:nvPr>
            <p:ph type="sldNum" sz="quarter" idx="12"/>
          </p:nvPr>
        </p:nvSpPr>
        <p:spPr/>
        <p:txBody>
          <a:bodyPr/>
          <a:lstStyle/>
          <a:p>
            <a:r>
              <a:rPr lang="en-US" altLang="en-US"/>
              <a:t>Slide </a:t>
            </a:r>
            <a:fld id="{C6213B5F-16EA-4E6C-B391-0D0EC6DE41A6}" type="slidenum">
              <a:rPr lang="en-US" altLang="en-US"/>
              <a:pPr/>
              <a:t>1</a:t>
            </a:fld>
            <a:endParaRPr lang="en-US" altLang="en-US"/>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January 2021 Interim Closing Report</a:t>
            </a:r>
            <a:br>
              <a:rPr lang="en-US" altLang="en-US" dirty="0">
                <a:solidFill>
                  <a:schemeClr val="tx2"/>
                </a:solidFill>
              </a:rPr>
            </a:b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2021-01-21</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Closing Report</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 Report 16t January 2021 Meeting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normAutofit lnSpcReduction="10000"/>
          </a:bodyPr>
          <a:lstStyle/>
          <a:p>
            <a:r>
              <a:rPr lang="en-US" dirty="0"/>
              <a:t>Two sessions during January Interim: Jan 12 and Jan 19</a:t>
            </a:r>
          </a:p>
          <a:p>
            <a:endParaRPr lang="en-US" dirty="0"/>
          </a:p>
          <a:p>
            <a:r>
              <a:rPr lang="en-US" dirty="0"/>
              <a:t>Updated Use Cases in </a:t>
            </a:r>
            <a:r>
              <a:rPr lang="en-US" dirty="0">
                <a:hlinkClick r:id="rId2"/>
              </a:rPr>
              <a:t>802.15-20-0213r5</a:t>
            </a:r>
            <a:endParaRPr lang="en-US" dirty="0"/>
          </a:p>
          <a:p>
            <a:r>
              <a:rPr lang="en-US" dirty="0"/>
              <a:t>Continued discussion and development of 16t System Requirements Document (SRD). Updated to </a:t>
            </a:r>
            <a:r>
              <a:rPr lang="en-US" dirty="0">
                <a:hlinkClick r:id="rId3"/>
              </a:rPr>
              <a:t>802.15-20-0182r11</a:t>
            </a:r>
            <a:endParaRPr lang="en-US" dirty="0"/>
          </a:p>
          <a:p>
            <a:r>
              <a:rPr lang="en-US" dirty="0"/>
              <a:t>Template for System Design Document </a:t>
            </a:r>
            <a:r>
              <a:rPr lang="en-US" dirty="0">
                <a:hlinkClick r:id="rId4"/>
              </a:rPr>
              <a:t>802.15-20-0351r1</a:t>
            </a:r>
            <a:endParaRPr lang="en-US" dirty="0"/>
          </a:p>
          <a:p>
            <a:r>
              <a:rPr lang="en-US" dirty="0"/>
              <a:t>Meeting Presentation in </a:t>
            </a:r>
            <a:r>
              <a:rPr lang="en-US" dirty="0">
                <a:hlinkClick r:id="rId5"/>
              </a:rPr>
              <a:t>802.15-21-0-0020r2</a:t>
            </a:r>
            <a:endParaRPr lang="en-US" dirty="0"/>
          </a:p>
          <a:p>
            <a:endParaRPr lang="en-US" dirty="0"/>
          </a:p>
          <a:p>
            <a:r>
              <a:rPr lang="en-US" dirty="0"/>
              <a:t>Next Teleconference: February 11, 2021 -- 11am PT, 2pm ET</a:t>
            </a:r>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7" name="Slide Number Placeholder 6">
            <a:extLst>
              <a:ext uri="{FF2B5EF4-FFF2-40B4-BE49-F238E27FC236}">
                <a16:creationId xmlns:a16="http://schemas.microsoft.com/office/drawing/2014/main" id="{B76C9F6A-8989-4575-AE8C-B9873D0064BC}"/>
              </a:ext>
            </a:extLst>
          </p:cNvPr>
          <p:cNvSpPr>
            <a:spLocks noGrp="1"/>
          </p:cNvSpPr>
          <p:nvPr>
            <p:ph type="sldNum" sz="quarter" idx="12"/>
          </p:nvPr>
        </p:nvSpPr>
        <p:spPr>
          <a:xfrm>
            <a:off x="8915400" y="6356350"/>
            <a:ext cx="2971800" cy="365125"/>
          </a:xfrm>
        </p:spPr>
        <p:txBody>
          <a:bodyPr/>
          <a:lstStyle/>
          <a:p>
            <a:pPr>
              <a:defRPr/>
            </a:pPr>
            <a:r>
              <a:rPr lang="en-US"/>
              <a:t>Slide </a:t>
            </a:r>
            <a:fld id="{C251FCF5-DCE1-4BE7-BAC9-5817EB43EA6A}" type="slidenum">
              <a:rPr lang="en-US" smtClean="0"/>
              <a:pPr>
                <a:defRPr/>
              </a:pPr>
              <a:t>2</a:t>
            </a:fld>
            <a:endParaRPr lang="en-US"/>
          </a:p>
        </p:txBody>
      </p:sp>
      <p:sp>
        <p:nvSpPr>
          <p:cNvPr id="2" name="Date Placeholder 1">
            <a:extLst>
              <a:ext uri="{FF2B5EF4-FFF2-40B4-BE49-F238E27FC236}">
                <a16:creationId xmlns:a16="http://schemas.microsoft.com/office/drawing/2014/main" id="{E7397B35-B02C-4777-AF7F-3E935EEAAFCF}"/>
              </a:ext>
            </a:extLst>
          </p:cNvPr>
          <p:cNvSpPr>
            <a:spLocks noGrp="1"/>
          </p:cNvSpPr>
          <p:nvPr>
            <p:ph type="dt" sz="half" idx="10"/>
          </p:nvPr>
        </p:nvSpPr>
        <p:spPr/>
        <p:txBody>
          <a:bodyPr/>
          <a:lstStyle/>
          <a:p>
            <a:r>
              <a:rPr lang="en-US" dirty="0"/>
              <a:t>January 2021</a:t>
            </a:r>
          </a:p>
        </p:txBody>
      </p:sp>
    </p:spTree>
    <p:extLst>
      <p:ext uri="{BB962C8B-B14F-4D97-AF65-F5344CB8AC3E}">
        <p14:creationId xmlns:p14="http://schemas.microsoft.com/office/powerpoint/2010/main" val="3533497700"/>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8642</TotalTime>
  <Words>230</Words>
  <Application>Microsoft Office PowerPoint</Application>
  <PresentationFormat>Widescreen</PresentationFormat>
  <Paragraphs>27</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Times New Roman</vt:lpstr>
      <vt:lpstr>Custom Design</vt:lpstr>
      <vt:lpstr>PowerPoint Presentation</vt:lpstr>
      <vt:lpstr>Closing Report 16t January 2021 Meeting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265</cp:revision>
  <cp:lastPrinted>1998-02-10T13:28:06Z</cp:lastPrinted>
  <dcterms:created xsi:type="dcterms:W3CDTF">2020-01-06T16:34:14Z</dcterms:created>
  <dcterms:modified xsi:type="dcterms:W3CDTF">2021-01-21T14:54:03Z</dcterms:modified>
</cp:coreProperties>
</file>