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19" r:id="rId5"/>
    <p:sldId id="2362" r:id="rId6"/>
    <p:sldId id="236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9" d="100"/>
          <a:sy n="99" d="100"/>
        </p:scale>
        <p:origin x="78" y="3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20-Jan-21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858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802.15-21/0068r00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Interim</a:t>
            </a:r>
            <a:br>
              <a:rPr lang="en-US" sz="2400" dirty="0"/>
            </a:br>
            <a:r>
              <a:rPr lang="en-GB" sz="2400" dirty="0"/>
              <a:t>Liaison  from 802.18 to 802.15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999412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21 Jan 21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648712" progId="Word.Document.8">
                  <p:embed/>
                </p:oleObj>
              </mc:Choice>
              <mc:Fallback>
                <p:oleObj name="Document" r:id="rId3" imgW="8245941" imgH="264871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January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69959"/>
            <a:ext cx="11506200" cy="5505453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interim: </a:t>
            </a:r>
            <a:r>
              <a:rPr lang="en-US" sz="2000" dirty="0">
                <a:ea typeface="Calibri" panose="020F0502020204030204" pitchFamily="34" charset="0"/>
              </a:rPr>
              <a:t>14&amp;21Jan21, </a:t>
            </a:r>
            <a:r>
              <a:rPr lang="en-US" sz="2000" dirty="0">
                <a:effectLst/>
                <a:ea typeface="Calibri" panose="020F0502020204030204" pitchFamily="34" charset="0"/>
              </a:rPr>
              <a:t>much like our normal weekly </a:t>
            </a:r>
            <a:r>
              <a:rPr lang="en-US" sz="2000" dirty="0">
                <a:ea typeface="Calibri" panose="020F0502020204030204" pitchFamily="34" charset="0"/>
              </a:rPr>
              <a:t>Thursday </a:t>
            </a:r>
            <a:r>
              <a:rPr lang="en-US" sz="2000" dirty="0">
                <a:effectLst/>
                <a:ea typeface="Calibri" panose="020F0502020204030204" pitchFamily="34" charset="0"/>
              </a:rPr>
              <a:t>calls including the agenda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Having </a:t>
            </a:r>
            <a:r>
              <a:rPr lang="en-US" sz="2000" dirty="0">
                <a:ea typeface="Calibri" panose="020F0502020204030204" pitchFamily="34" charset="0"/>
              </a:rPr>
              <a:t>the </a:t>
            </a:r>
            <a:r>
              <a:rPr lang="en-US" sz="2000" dirty="0">
                <a:effectLst/>
                <a:ea typeface="Calibri" panose="020F0502020204030204" pitchFamily="34" charset="0"/>
              </a:rPr>
              <a:t>normal EU updates, what is going in ETSI and CEPT,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Th</a:t>
            </a:r>
            <a:r>
              <a:rPr lang="en-US" b="1" dirty="0">
                <a:effectLst/>
                <a:ea typeface="Calibri" panose="020F0502020204030204" pitchFamily="34" charset="0"/>
              </a:rPr>
              <a:t>e more notable item is the 6 GHz standard is working through approval process with it headed for being mandatory in 27 countries by 01Dec21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Th</a:t>
            </a:r>
            <a:r>
              <a:rPr lang="en-US" b="1" dirty="0">
                <a:effectLst/>
                <a:ea typeface="Calibri" panose="020F0502020204030204" pitchFamily="34" charset="0"/>
              </a:rPr>
              <a:t>ere is also work continuing on the 5 GHz standard and 60 GHz several drafts.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I</a:t>
            </a:r>
            <a:r>
              <a:rPr lang="en-US" sz="2000" dirty="0">
                <a:effectLst/>
                <a:ea typeface="Calibri" panose="020F0502020204030204" pitchFamily="34" charset="0"/>
              </a:rPr>
              <a:t>n other regions, learne</a:t>
            </a:r>
            <a:r>
              <a:rPr lang="en-US" sz="2000" dirty="0">
                <a:ea typeface="Calibri" panose="020F0502020204030204" pitchFamily="34" charset="0"/>
              </a:rPr>
              <a:t>d about </a:t>
            </a:r>
            <a:r>
              <a:rPr lang="en-US" sz="2000" dirty="0">
                <a:effectLst/>
                <a:ea typeface="Calibri" panose="020F0502020204030204" pitchFamily="34" charset="0"/>
              </a:rPr>
              <a:t>on an India consultation on what should be considered in the net 10 years,  and had the comprehensive interim/plenary APAC update.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For ITU-R just received a note that WP 5D is working on a draft report - ITU-R M.[IMT.C-V2X] 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A</a:t>
            </a:r>
            <a:r>
              <a:rPr lang="en-US" b="1" dirty="0">
                <a:effectLst/>
                <a:ea typeface="Calibri" panose="020F0502020204030204" pitchFamily="34" charset="0"/>
              </a:rPr>
              <a:t>nd we </a:t>
            </a:r>
            <a:r>
              <a:rPr lang="en-US" b="1" dirty="0">
                <a:ea typeface="Calibri" panose="020F0502020204030204" pitchFamily="34" charset="0"/>
              </a:rPr>
              <a:t>discussed </a:t>
            </a:r>
            <a:r>
              <a:rPr lang="en-US" b="1" dirty="0">
                <a:effectLst/>
                <a:ea typeface="Calibri" panose="020F0502020204030204" pitchFamily="34" charset="0"/>
              </a:rPr>
              <a:t>IEEE 802 viewpoints for the WRC-23 agenda items we are interested in</a:t>
            </a:r>
            <a:r>
              <a:rPr lang="en-US" b="1" dirty="0">
                <a:ea typeface="Calibri" panose="020F0502020204030204" pitchFamily="34" charset="0"/>
              </a:rPr>
              <a:t> and starting an ad hoc on putting together our viewpoints.  Any 802.15 member is welcome to join in. </a:t>
            </a:r>
            <a:endParaRPr lang="en-US" b="1" dirty="0">
              <a:effectLst/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b="1" dirty="0">
              <a:ea typeface="Calibri" panose="020F0502020204030204" pitchFamily="34" charset="0"/>
            </a:endParaRP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a typeface="Calibri" panose="020F0502020204030204" pitchFamily="34" charset="0"/>
              </a:rPr>
              <a:t>And 802.15 THz SC reminded us of the Liaison from WP-5A on THz due in late April. </a:t>
            </a:r>
            <a:endParaRPr lang="en-US" b="1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2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January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69960"/>
            <a:ext cx="11506200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Reporting status on the 6 GHz Multi-Stakeholder Group here in the USA.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A</a:t>
            </a:r>
            <a:r>
              <a:rPr lang="en-US" sz="2000" dirty="0">
                <a:effectLst/>
                <a:ea typeface="Calibri" panose="020F0502020204030204" pitchFamily="34" charset="0"/>
              </a:rPr>
              <a:t>nd finally, a larger task starting up with the 802.19 coexistence working group, what can we do to create a Table for Freq. Bands of all IEEE 802 Stds. 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ea typeface="Calibri" panose="020F0502020204030204" pitchFamily="34" charset="0"/>
              </a:rPr>
              <a:t>An ad hoc team is </a:t>
            </a:r>
            <a:r>
              <a:rPr lang="en-US" b="1" dirty="0">
                <a:ea typeface="Calibri" panose="020F0502020204030204" pitchFamily="34" charset="0"/>
              </a:rPr>
              <a:t>being</a:t>
            </a:r>
            <a:r>
              <a:rPr lang="en-US" b="1" dirty="0">
                <a:effectLst/>
                <a:ea typeface="Calibri" panose="020F0502020204030204" pitchFamily="34" charset="0"/>
              </a:rPr>
              <a:t> formed and lots if idea on what this table should have, has been brought up to discuss.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</a:rPr>
              <a:t>W</a:t>
            </a:r>
            <a:r>
              <a:rPr lang="en-US" sz="2000" dirty="0">
                <a:effectLst/>
                <a:ea typeface="Calibri" panose="020F0502020204030204" pitchFamily="34" charset="0"/>
              </a:rPr>
              <a:t>e </a:t>
            </a:r>
            <a:r>
              <a:rPr lang="en-US" sz="2000" dirty="0">
                <a:ea typeface="Calibri" panose="020F0502020204030204" pitchFamily="34" charset="0"/>
              </a:rPr>
              <a:t>are meeting </a:t>
            </a:r>
            <a:r>
              <a:rPr lang="en-US" sz="2000" dirty="0">
                <a:effectLst/>
                <a:ea typeface="Calibri" panose="020F0502020204030204" pitchFamily="34" charset="0"/>
              </a:rPr>
              <a:t>in our normal weekly timeslot, Thursday at 1500et/ 2000utc, call-in info is in IEEE 802 Calendar.  Closing is today, the 21</a:t>
            </a:r>
            <a:r>
              <a:rPr lang="en-US" sz="2000" baseline="30000" dirty="0">
                <a:effectLst/>
                <a:ea typeface="Calibri" panose="020F0502020204030204" pitchFamily="34" charset="0"/>
              </a:rPr>
              <a:t>st</a:t>
            </a:r>
            <a:r>
              <a:rPr lang="en-US" sz="2000" dirty="0">
                <a:effectLst/>
                <a:ea typeface="Calibri" panose="020F0502020204030204" pitchFamily="34" charset="0"/>
              </a:rPr>
              <a:t> of  Jan. 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4630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04785E-67BB-4305-9B97-6021308D18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5d48a4fd-b80d-4fe1-b239-a49a0c8fe0fd"/>
    <ds:schemaRef ds:uri="23347348-f209-4824-a23a-1433d5a4d5f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7652</TotalTime>
  <Words>380</Words>
  <Application>Microsoft Office PowerPoint</Application>
  <PresentationFormat>Widescreen</PresentationFormat>
  <Paragraphs>49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802.18 RR-TAG Electronic Wireless Interim Liaison  from 802.18 to 802.15</vt:lpstr>
      <vt:lpstr>802.18 Liaison – January 2021</vt:lpstr>
      <vt:lpstr>802.18 Liaison – January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/>
  <cp:lastModifiedBy>Holcomb, Jay</cp:lastModifiedBy>
  <cp:revision>195</cp:revision>
  <cp:lastPrinted>1601-01-01T00:00:00Z</cp:lastPrinted>
  <dcterms:created xsi:type="dcterms:W3CDTF">2018-05-02T19:26:26Z</dcterms:created>
  <dcterms:modified xsi:type="dcterms:W3CDTF">2021-01-20T18:53:50Z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