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0" r:id="rId5"/>
    <p:sldId id="359"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17" autoAdjust="0"/>
    <p:restoredTop sz="96215" autoAdjust="0"/>
  </p:normalViewPr>
  <p:slideViewPr>
    <p:cSldViewPr>
      <p:cViewPr varScale="1">
        <p:scale>
          <a:sx n="116" d="100"/>
          <a:sy n="116" d="100"/>
        </p:scale>
        <p:origin x="224" y="32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928"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&lt;15-21-0067-00-nguwb&gt;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January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Facebook</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Additional scope of PAR for NG UWB project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20th January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Carlos Aldana, Chunyu Hu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Facebook</a:t>
            </a:r>
            <a:r>
              <a:rPr lang="en-US" sz="1700" dirty="0">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altLang="en-US" sz="1800" dirty="0">
                <a:solidFill>
                  <a:srgbClr val="FF0000"/>
                </a:solidFill>
                <a:latin typeface="Times New Roman" panose="02020603050405020304" pitchFamily="18" charset="0"/>
              </a:rPr>
              <a:t>1 Hacker Way, Menlo Park, CA 94025</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caldana(at) facebook.com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scope for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proposal for PAR scope text for the next generation UWB standardization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type="body" idx="1"/>
          </p:nvPr>
        </p:nvSpPr>
        <p:spPr>
          <a:xfrm>
            <a:off x="507935" y="1372394"/>
            <a:ext cx="11073671" cy="4876799"/>
          </a:xfrm>
        </p:spPr>
        <p:txBody>
          <a:bodyPr/>
          <a:lstStyle/>
          <a:p>
            <a:r>
              <a:rPr lang="en-IE" sz="2400" dirty="0">
                <a:latin typeface="Arial" charset="0"/>
              </a:rPr>
              <a:t>Based on submission 15-20-390-00 and various discussions at the NG-UWB interest group, the following is an additional proposal for the PAR scope text:   </a:t>
            </a:r>
          </a:p>
          <a:p>
            <a:endParaRPr lang="en-IE" sz="2400" dirty="0">
              <a:latin typeface="Arial" charset="0"/>
            </a:endParaRPr>
          </a:p>
          <a:p>
            <a:pPr marL="0" indent="0">
              <a:buNone/>
            </a:pPr>
            <a:r>
              <a:rPr lang="en-CA" sz="2000" dirty="0">
                <a:effectLst/>
                <a:ea typeface="Calibri" panose="020F0502020204030204" pitchFamily="34" charset="0"/>
              </a:rPr>
              <a:t>This amendment defines standardized modifications to the physical layers (PHY) and the Medium Access Control Layer (MAC) that enable modes of operation capable of supporting a single link throughput (measured at the MAC data service access point) of at least 50 Mbps while ensuring backward compatibility and coexistence with </a:t>
            </a:r>
            <a:r>
              <a:rPr lang="en-CA" sz="2000" dirty="0">
                <a:effectLst/>
                <a:ea typeface="Calibri" panose="020F0502020204030204" pitchFamily="34" charset="0"/>
                <a:cs typeface="Arial" panose="020B0604020202020204" pitchFamily="34" charset="0"/>
              </a:rPr>
              <a:t>legacy</a:t>
            </a:r>
            <a:r>
              <a:rPr lang="en-CA" sz="2000" dirty="0">
                <a:effectLst/>
                <a:ea typeface="Calibri" panose="020F0502020204030204" pitchFamily="34" charset="0"/>
              </a:rPr>
              <a:t> IEEE 802.15.4z devices</a:t>
            </a:r>
            <a:r>
              <a:rPr lang="en-US" sz="2000" dirty="0">
                <a:effectLst/>
                <a:ea typeface="Calibri" panose="020F0502020204030204" pitchFamily="34" charset="0"/>
              </a:rPr>
              <a:t>. </a:t>
            </a:r>
          </a:p>
          <a:p>
            <a:pPr marL="0" indent="0">
              <a:buNone/>
            </a:pPr>
            <a:r>
              <a:rPr lang="en-IE" sz="2800" dirty="0">
                <a:latin typeface="Arial" charset="0"/>
              </a:rPr>
              <a:t>  </a:t>
            </a:r>
            <a:endParaRPr lang="en-IE" sz="2400" dirty="0">
              <a:latin typeface="Arial" charset="0"/>
            </a:endParaRPr>
          </a:p>
        </p:txBody>
      </p:sp>
      <p:sp>
        <p:nvSpPr>
          <p:cNvPr id="4" name="Title 1">
            <a:extLst>
              <a:ext uri="{FF2B5EF4-FFF2-40B4-BE49-F238E27FC236}">
                <a16:creationId xmlns:a16="http://schemas.microsoft.com/office/drawing/2014/main" id="{D51FF920-ED2C-4ED4-976F-FAFDA3E1515A}"/>
              </a:ext>
            </a:extLst>
          </p:cNvPr>
          <p:cNvSpPr txBox="1">
            <a:spLocks/>
          </p:cNvSpPr>
          <p:nvPr/>
        </p:nvSpPr>
        <p:spPr bwMode="auto">
          <a:xfrm>
            <a:off x="914280" y="534194"/>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sz="3500" b="1" kern="0" dirty="0"/>
              <a:t>PAR scope of the project proposal</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02F2CB4-F39D-45F1-B293-B9EB7E2D6C8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360</Words>
  <Application>Microsoft Macintosh PowerPoint</Application>
  <PresentationFormat>Custom</PresentationFormat>
  <Paragraphs>30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PowerPoint Presentation</vt:lpstr>
      <vt:lpstr>PowerPoint Presentation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2021-01-20T05:11:52Z</dcterms:created>
  <dcterms:modified xsi:type="dcterms:W3CDTF">2021-01-20T14:38:28Z</dcterms:modified>
</cp:coreProperties>
</file>