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59" r:id="rId2"/>
    <p:sldId id="256" r:id="rId3"/>
    <p:sldId id="264" r:id="rId4"/>
    <p:sldId id="263"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34"/>
    <p:restoredTop sz="95909"/>
  </p:normalViewPr>
  <p:slideViewPr>
    <p:cSldViewPr>
      <p:cViewPr varScale="1">
        <p:scale>
          <a:sx n="114" d="100"/>
          <a:sy n="114" d="100"/>
        </p:scale>
        <p:origin x="1752"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3E3469E-FC6F-174A-A7E3-A1EAA5E1C450}"/>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&lt;15-21-0049-00-nuwb&gt;</a:t>
            </a:r>
          </a:p>
        </p:txBody>
      </p:sp>
      <p:sp>
        <p:nvSpPr>
          <p:cNvPr id="3075" name="Rectangle 3">
            <a:extLst>
              <a:ext uri="{FF2B5EF4-FFF2-40B4-BE49-F238E27FC236}">
                <a16:creationId xmlns:a16="http://schemas.microsoft.com/office/drawing/2014/main" id="{E769759E-D2DD-914E-B9AC-B2660ED6098C}"/>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7DF249CC-E864-074F-9770-3B3847AFCA0C}"/>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endParaRPr lang="en-US" altLang="en-US"/>
          </a:p>
        </p:txBody>
      </p:sp>
      <p:sp>
        <p:nvSpPr>
          <p:cNvPr id="3077" name="Rectangle 5">
            <a:extLst>
              <a:ext uri="{FF2B5EF4-FFF2-40B4-BE49-F238E27FC236}">
                <a16:creationId xmlns:a16="http://schemas.microsoft.com/office/drawing/2014/main" id="{B3909695-FF9B-324C-A046-9F3F973CC084}"/>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25AD94D-DC34-7D45-967F-670737AC5A99}" type="slidenum">
              <a:rPr lang="en-US" altLang="en-US"/>
              <a:pPr/>
              <a:t>‹#›</a:t>
            </a:fld>
            <a:endParaRPr lang="en-US" altLang="en-US"/>
          </a:p>
        </p:txBody>
      </p:sp>
      <p:sp>
        <p:nvSpPr>
          <p:cNvPr id="3078" name="Line 6">
            <a:extLst>
              <a:ext uri="{FF2B5EF4-FFF2-40B4-BE49-F238E27FC236}">
                <a16:creationId xmlns:a16="http://schemas.microsoft.com/office/drawing/2014/main" id="{DCB9A688-0D56-A44F-9A4E-17BCFC02382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FC6313CF-AFD8-CA4A-883F-A42DB801488B}"/>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0BC5587B-486E-EE42-B887-26A263708713}"/>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C7BC101-1991-0348-BF59-F683C7AF63B5}"/>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&lt;15-21-0049-00-nuwb&gt;</a:t>
            </a:r>
          </a:p>
        </p:txBody>
      </p:sp>
      <p:sp>
        <p:nvSpPr>
          <p:cNvPr id="2051" name="Rectangle 3">
            <a:extLst>
              <a:ext uri="{FF2B5EF4-FFF2-40B4-BE49-F238E27FC236}">
                <a16:creationId xmlns:a16="http://schemas.microsoft.com/office/drawing/2014/main" id="{8A2052C8-26B9-7346-8D82-784F66967741}"/>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8959086A-F1A2-734D-A03D-74019A3DB0AB}"/>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6074F56A-428D-C642-893C-D53D6273258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669951B3-640D-D44B-A86E-672889BB196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endParaRPr lang="en-US" altLang="en-US"/>
          </a:p>
        </p:txBody>
      </p:sp>
      <p:sp>
        <p:nvSpPr>
          <p:cNvPr id="2055" name="Rectangle 7">
            <a:extLst>
              <a:ext uri="{FF2B5EF4-FFF2-40B4-BE49-F238E27FC236}">
                <a16:creationId xmlns:a16="http://schemas.microsoft.com/office/drawing/2014/main" id="{4B5B6BEE-74CD-C24A-917B-A50E1846F93B}"/>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E42521F9-2C26-F04F-B5E8-2CE1E1DBACD2}" type="slidenum">
              <a:rPr lang="en-US" altLang="en-US"/>
              <a:pPr/>
              <a:t>‹#›</a:t>
            </a:fld>
            <a:endParaRPr lang="en-US" altLang="en-US"/>
          </a:p>
        </p:txBody>
      </p:sp>
      <p:sp>
        <p:nvSpPr>
          <p:cNvPr id="2056" name="Rectangle 8">
            <a:extLst>
              <a:ext uri="{FF2B5EF4-FFF2-40B4-BE49-F238E27FC236}">
                <a16:creationId xmlns:a16="http://schemas.microsoft.com/office/drawing/2014/main" id="{4926E06E-0646-0D43-9C29-ADF589AE728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6D844D57-7248-E047-9E03-3119B4002A36}"/>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44ACB8D5-605A-CC42-AD8C-B7EADC40E6F1}"/>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5188B4C9-A597-A146-9446-A202FA8A062C}"/>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E80A7C87-0BC6-0241-9B06-97B1CFF8C025}"/>
              </a:ext>
            </a:extLst>
          </p:cNvPr>
          <p:cNvSpPr>
            <a:spLocks noGrp="1" noChangeArrowheads="1"/>
          </p:cNvSpPr>
          <p:nvPr>
            <p:ph type="ftr" sz="quarter" idx="4"/>
          </p:nvPr>
        </p:nvSpPr>
        <p:spPr>
          <a:ln/>
        </p:spPr>
        <p:txBody>
          <a:bodyPr/>
          <a:lstStyle/>
          <a:p>
            <a:endParaRPr lang="en-US" altLang="en-US"/>
          </a:p>
        </p:txBody>
      </p:sp>
      <p:sp>
        <p:nvSpPr>
          <p:cNvPr id="7" name="Rectangle 7">
            <a:extLst>
              <a:ext uri="{FF2B5EF4-FFF2-40B4-BE49-F238E27FC236}">
                <a16:creationId xmlns:a16="http://schemas.microsoft.com/office/drawing/2014/main" id="{B1E79477-7CDC-8947-A142-9E1F14C067A4}"/>
              </a:ext>
            </a:extLst>
          </p:cNvPr>
          <p:cNvSpPr>
            <a:spLocks noGrp="1" noChangeArrowheads="1"/>
          </p:cNvSpPr>
          <p:nvPr>
            <p:ph type="sldNum" sz="quarter" idx="5"/>
          </p:nvPr>
        </p:nvSpPr>
        <p:spPr>
          <a:ln/>
        </p:spPr>
        <p:txBody>
          <a:bodyPr/>
          <a:lstStyle/>
          <a:p>
            <a:r>
              <a:rPr lang="en-US" altLang="en-US"/>
              <a:t>Page </a:t>
            </a:r>
            <a:fld id="{C9F48EF7-255A-E744-8A65-ADABD7C030E9}" type="slidenum">
              <a:rPr lang="en-US" altLang="en-US"/>
              <a:pPr/>
              <a:t>2</a:t>
            </a:fld>
            <a:endParaRPr lang="en-US" altLang="en-US"/>
          </a:p>
        </p:txBody>
      </p:sp>
      <p:sp>
        <p:nvSpPr>
          <p:cNvPr id="24578" name="Rectangle 2">
            <a:extLst>
              <a:ext uri="{FF2B5EF4-FFF2-40B4-BE49-F238E27FC236}">
                <a16:creationId xmlns:a16="http://schemas.microsoft.com/office/drawing/2014/main" id="{4EE979BE-8E50-7440-B74B-FF31F8ECB6F9}"/>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50EECCE9-EA18-FB4D-BEC9-55351431DC0A}"/>
              </a:ext>
            </a:extLst>
          </p:cNvPr>
          <p:cNvSpPr>
            <a:spLocks noGrp="1" noChangeArrowheads="1"/>
          </p:cNvSpPr>
          <p:nvPr>
            <p:ph type="body" idx="1"/>
          </p:nvPr>
        </p:nvSpPr>
        <p:spPr/>
        <p:txBody>
          <a:bodyPr/>
          <a:lstStyle/>
          <a:p>
            <a:endParaRPr lang="en-US" altLang="en-US"/>
          </a:p>
        </p:txBody>
      </p:sp>
      <p:sp>
        <p:nvSpPr>
          <p:cNvPr id="2" name="Header Placeholder 1">
            <a:extLst>
              <a:ext uri="{FF2B5EF4-FFF2-40B4-BE49-F238E27FC236}">
                <a16:creationId xmlns:a16="http://schemas.microsoft.com/office/drawing/2014/main" id="{66347680-7AB6-354F-8C55-B7898B8ACBE1}"/>
              </a:ext>
            </a:extLst>
          </p:cNvPr>
          <p:cNvSpPr>
            <a:spLocks noGrp="1"/>
          </p:cNvSpPr>
          <p:nvPr>
            <p:ph type="hdr" sz="quarter"/>
          </p:nvPr>
        </p:nvSpPr>
        <p:spPr/>
        <p:txBody>
          <a:bodyPr/>
          <a:lstStyle/>
          <a:p>
            <a:r>
              <a:rPr lang="en-US" altLang="en-US"/>
              <a:t>doc.: &lt;15-21-0049-00-nuwb&gt;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5188B4C9-A597-A146-9446-A202FA8A062C}"/>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E80A7C87-0BC6-0241-9B06-97B1CFF8C025}"/>
              </a:ext>
            </a:extLst>
          </p:cNvPr>
          <p:cNvSpPr>
            <a:spLocks noGrp="1" noChangeArrowheads="1"/>
          </p:cNvSpPr>
          <p:nvPr>
            <p:ph type="ftr" sz="quarter" idx="4"/>
          </p:nvPr>
        </p:nvSpPr>
        <p:spPr>
          <a:ln/>
        </p:spPr>
        <p:txBody>
          <a:bodyPr/>
          <a:lstStyle/>
          <a:p>
            <a:endParaRPr lang="en-US" altLang="en-US"/>
          </a:p>
        </p:txBody>
      </p:sp>
      <p:sp>
        <p:nvSpPr>
          <p:cNvPr id="7" name="Rectangle 7">
            <a:extLst>
              <a:ext uri="{FF2B5EF4-FFF2-40B4-BE49-F238E27FC236}">
                <a16:creationId xmlns:a16="http://schemas.microsoft.com/office/drawing/2014/main" id="{B1E79477-7CDC-8947-A142-9E1F14C067A4}"/>
              </a:ext>
            </a:extLst>
          </p:cNvPr>
          <p:cNvSpPr>
            <a:spLocks noGrp="1" noChangeArrowheads="1"/>
          </p:cNvSpPr>
          <p:nvPr>
            <p:ph type="sldNum" sz="quarter" idx="5"/>
          </p:nvPr>
        </p:nvSpPr>
        <p:spPr>
          <a:ln/>
        </p:spPr>
        <p:txBody>
          <a:bodyPr/>
          <a:lstStyle/>
          <a:p>
            <a:r>
              <a:rPr lang="en-US" altLang="en-US"/>
              <a:t>Page </a:t>
            </a:r>
            <a:fld id="{C9F48EF7-255A-E744-8A65-ADABD7C030E9}" type="slidenum">
              <a:rPr lang="en-US" altLang="en-US"/>
              <a:pPr/>
              <a:t>3</a:t>
            </a:fld>
            <a:endParaRPr lang="en-US" altLang="en-US"/>
          </a:p>
        </p:txBody>
      </p:sp>
      <p:sp>
        <p:nvSpPr>
          <p:cNvPr id="24578" name="Rectangle 2">
            <a:extLst>
              <a:ext uri="{FF2B5EF4-FFF2-40B4-BE49-F238E27FC236}">
                <a16:creationId xmlns:a16="http://schemas.microsoft.com/office/drawing/2014/main" id="{4EE979BE-8E50-7440-B74B-FF31F8ECB6F9}"/>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50EECCE9-EA18-FB4D-BEC9-55351431DC0A}"/>
              </a:ext>
            </a:extLst>
          </p:cNvPr>
          <p:cNvSpPr>
            <a:spLocks noGrp="1" noChangeArrowheads="1"/>
          </p:cNvSpPr>
          <p:nvPr>
            <p:ph type="body" idx="1"/>
          </p:nvPr>
        </p:nvSpPr>
        <p:spPr/>
        <p:txBody>
          <a:bodyPr/>
          <a:lstStyle/>
          <a:p>
            <a:endParaRPr lang="en-US" altLang="en-US"/>
          </a:p>
        </p:txBody>
      </p:sp>
      <p:sp>
        <p:nvSpPr>
          <p:cNvPr id="2" name="Header Placeholder 1">
            <a:extLst>
              <a:ext uri="{FF2B5EF4-FFF2-40B4-BE49-F238E27FC236}">
                <a16:creationId xmlns:a16="http://schemas.microsoft.com/office/drawing/2014/main" id="{64CE68DE-DD6E-ED48-9DC6-E6B31FF41070}"/>
              </a:ext>
            </a:extLst>
          </p:cNvPr>
          <p:cNvSpPr>
            <a:spLocks noGrp="1"/>
          </p:cNvSpPr>
          <p:nvPr>
            <p:ph type="hdr" sz="quarter"/>
          </p:nvPr>
        </p:nvSpPr>
        <p:spPr/>
        <p:txBody>
          <a:bodyPr/>
          <a:lstStyle/>
          <a:p>
            <a:r>
              <a:rPr lang="en-US" altLang="en-US"/>
              <a:t>doc.: &lt;15-21-0049-00-nuwb&gt;</a:t>
            </a:r>
          </a:p>
        </p:txBody>
      </p:sp>
    </p:spTree>
    <p:extLst>
      <p:ext uri="{BB962C8B-B14F-4D97-AF65-F5344CB8AC3E}">
        <p14:creationId xmlns:p14="http://schemas.microsoft.com/office/powerpoint/2010/main" val="986833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5188B4C9-A597-A146-9446-A202FA8A062C}"/>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E80A7C87-0BC6-0241-9B06-97B1CFF8C025}"/>
              </a:ext>
            </a:extLst>
          </p:cNvPr>
          <p:cNvSpPr>
            <a:spLocks noGrp="1" noChangeArrowheads="1"/>
          </p:cNvSpPr>
          <p:nvPr>
            <p:ph type="ftr" sz="quarter" idx="4"/>
          </p:nvPr>
        </p:nvSpPr>
        <p:spPr>
          <a:ln/>
        </p:spPr>
        <p:txBody>
          <a:bodyPr/>
          <a:lstStyle/>
          <a:p>
            <a:endParaRPr lang="en-US" altLang="en-US"/>
          </a:p>
        </p:txBody>
      </p:sp>
      <p:sp>
        <p:nvSpPr>
          <p:cNvPr id="7" name="Rectangle 7">
            <a:extLst>
              <a:ext uri="{FF2B5EF4-FFF2-40B4-BE49-F238E27FC236}">
                <a16:creationId xmlns:a16="http://schemas.microsoft.com/office/drawing/2014/main" id="{B1E79477-7CDC-8947-A142-9E1F14C067A4}"/>
              </a:ext>
            </a:extLst>
          </p:cNvPr>
          <p:cNvSpPr>
            <a:spLocks noGrp="1" noChangeArrowheads="1"/>
          </p:cNvSpPr>
          <p:nvPr>
            <p:ph type="sldNum" sz="quarter" idx="5"/>
          </p:nvPr>
        </p:nvSpPr>
        <p:spPr>
          <a:ln/>
        </p:spPr>
        <p:txBody>
          <a:bodyPr/>
          <a:lstStyle/>
          <a:p>
            <a:r>
              <a:rPr lang="en-US" altLang="en-US"/>
              <a:t>Page </a:t>
            </a:r>
            <a:fld id="{C9F48EF7-255A-E744-8A65-ADABD7C030E9}" type="slidenum">
              <a:rPr lang="en-US" altLang="en-US"/>
              <a:pPr/>
              <a:t>4</a:t>
            </a:fld>
            <a:endParaRPr lang="en-US" altLang="en-US"/>
          </a:p>
        </p:txBody>
      </p:sp>
      <p:sp>
        <p:nvSpPr>
          <p:cNvPr id="24578" name="Rectangle 2">
            <a:extLst>
              <a:ext uri="{FF2B5EF4-FFF2-40B4-BE49-F238E27FC236}">
                <a16:creationId xmlns:a16="http://schemas.microsoft.com/office/drawing/2014/main" id="{4EE979BE-8E50-7440-B74B-FF31F8ECB6F9}"/>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50EECCE9-EA18-FB4D-BEC9-55351431DC0A}"/>
              </a:ext>
            </a:extLst>
          </p:cNvPr>
          <p:cNvSpPr>
            <a:spLocks noGrp="1" noChangeArrowheads="1"/>
          </p:cNvSpPr>
          <p:nvPr>
            <p:ph type="body" idx="1"/>
          </p:nvPr>
        </p:nvSpPr>
        <p:spPr/>
        <p:txBody>
          <a:bodyPr/>
          <a:lstStyle/>
          <a:p>
            <a:endParaRPr lang="en-US" altLang="en-US"/>
          </a:p>
        </p:txBody>
      </p:sp>
      <p:sp>
        <p:nvSpPr>
          <p:cNvPr id="2" name="Header Placeholder 1">
            <a:extLst>
              <a:ext uri="{FF2B5EF4-FFF2-40B4-BE49-F238E27FC236}">
                <a16:creationId xmlns:a16="http://schemas.microsoft.com/office/drawing/2014/main" id="{49318CA1-CF27-2049-9F37-8EA1FE38207A}"/>
              </a:ext>
            </a:extLst>
          </p:cNvPr>
          <p:cNvSpPr>
            <a:spLocks noGrp="1"/>
          </p:cNvSpPr>
          <p:nvPr>
            <p:ph type="hdr" sz="quarter"/>
          </p:nvPr>
        </p:nvSpPr>
        <p:spPr/>
        <p:txBody>
          <a:bodyPr/>
          <a:lstStyle/>
          <a:p>
            <a:r>
              <a:rPr lang="en-US" altLang="en-US"/>
              <a:t>doc.: &lt;15-21-0049-00-nuwb&gt;</a:t>
            </a:r>
          </a:p>
        </p:txBody>
      </p:sp>
    </p:spTree>
    <p:extLst>
      <p:ext uri="{BB962C8B-B14F-4D97-AF65-F5344CB8AC3E}">
        <p14:creationId xmlns:p14="http://schemas.microsoft.com/office/powerpoint/2010/main" val="1984635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1005B-CF25-8E4A-8DD5-2506D55E19E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0AE483-24D6-6146-8FF1-580C5133B14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341D48-D9A9-8E4D-9071-DB0CA70FF1FA}"/>
              </a:ext>
            </a:extLst>
          </p:cNvPr>
          <p:cNvSpPr>
            <a:spLocks noGrp="1"/>
          </p:cNvSpPr>
          <p:nvPr>
            <p:ph type="dt" sz="half" idx="10"/>
          </p:nvPr>
        </p:nvSpPr>
        <p:spPr/>
        <p:txBody>
          <a:bodyPr/>
          <a:lstStyle>
            <a:lvl1pPr>
              <a:defRPr/>
            </a:lvl1pPr>
          </a:lstStyle>
          <a:p>
            <a:r>
              <a:rPr lang="en-US" altLang="en-US"/>
              <a:t>January 2021</a:t>
            </a:r>
          </a:p>
        </p:txBody>
      </p:sp>
      <p:sp>
        <p:nvSpPr>
          <p:cNvPr id="5" name="Footer Placeholder 4">
            <a:extLst>
              <a:ext uri="{FF2B5EF4-FFF2-40B4-BE49-F238E27FC236}">
                <a16:creationId xmlns:a16="http://schemas.microsoft.com/office/drawing/2014/main" id="{010460EC-B3F8-274E-A868-BFB829796130}"/>
              </a:ext>
            </a:extLst>
          </p:cNvPr>
          <p:cNvSpPr>
            <a:spLocks noGrp="1"/>
          </p:cNvSpPr>
          <p:nvPr>
            <p:ph type="ftr" sz="quarter" idx="11"/>
          </p:nvPr>
        </p:nvSpPr>
        <p:spPr/>
        <p:txBody>
          <a:bodyPr/>
          <a:lstStyle>
            <a:lvl1pPr>
              <a:defRPr/>
            </a:lvl1pPr>
          </a:lstStyle>
          <a:p>
            <a:r>
              <a:rPr lang="en-US" altLang="en-US"/>
              <a:t>J. Hammerschmidt, E. Ekrem, and X. Luo</a:t>
            </a:r>
          </a:p>
        </p:txBody>
      </p:sp>
      <p:sp>
        <p:nvSpPr>
          <p:cNvPr id="6" name="Slide Number Placeholder 5">
            <a:extLst>
              <a:ext uri="{FF2B5EF4-FFF2-40B4-BE49-F238E27FC236}">
                <a16:creationId xmlns:a16="http://schemas.microsoft.com/office/drawing/2014/main" id="{C7B6AB28-3A90-6F44-B9F8-5BC1A72001CD}"/>
              </a:ext>
            </a:extLst>
          </p:cNvPr>
          <p:cNvSpPr>
            <a:spLocks noGrp="1"/>
          </p:cNvSpPr>
          <p:nvPr>
            <p:ph type="sldNum" sz="quarter" idx="12"/>
          </p:nvPr>
        </p:nvSpPr>
        <p:spPr/>
        <p:txBody>
          <a:bodyPr/>
          <a:lstStyle>
            <a:lvl1pPr>
              <a:defRPr/>
            </a:lvl1pPr>
          </a:lstStyle>
          <a:p>
            <a:r>
              <a:rPr lang="en-US" altLang="en-US"/>
              <a:t>Slide </a:t>
            </a:r>
            <a:fld id="{369AA419-1E06-E440-9641-ED0A20E29E77}" type="slidenum">
              <a:rPr lang="en-US" altLang="en-US"/>
              <a:pPr/>
              <a:t>‹#›</a:t>
            </a:fld>
            <a:endParaRPr lang="en-US" altLang="en-US"/>
          </a:p>
        </p:txBody>
      </p:sp>
    </p:spTree>
    <p:extLst>
      <p:ext uri="{BB962C8B-B14F-4D97-AF65-F5344CB8AC3E}">
        <p14:creationId xmlns:p14="http://schemas.microsoft.com/office/powerpoint/2010/main" val="3539148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BB2B2-E557-0448-805B-AE43C18019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A46726-DE40-AD43-A2BA-5826E5644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60B935-1503-6E45-AAE8-9BABF3BBAB7D}"/>
              </a:ext>
            </a:extLst>
          </p:cNvPr>
          <p:cNvSpPr>
            <a:spLocks noGrp="1"/>
          </p:cNvSpPr>
          <p:nvPr>
            <p:ph type="dt" sz="half" idx="10"/>
          </p:nvPr>
        </p:nvSpPr>
        <p:spPr/>
        <p:txBody>
          <a:bodyPr/>
          <a:lstStyle>
            <a:lvl1pPr>
              <a:defRPr/>
            </a:lvl1pPr>
          </a:lstStyle>
          <a:p>
            <a:r>
              <a:rPr lang="en-US" altLang="en-US"/>
              <a:t>January 2021</a:t>
            </a:r>
          </a:p>
        </p:txBody>
      </p:sp>
      <p:sp>
        <p:nvSpPr>
          <p:cNvPr id="5" name="Footer Placeholder 4">
            <a:extLst>
              <a:ext uri="{FF2B5EF4-FFF2-40B4-BE49-F238E27FC236}">
                <a16:creationId xmlns:a16="http://schemas.microsoft.com/office/drawing/2014/main" id="{CBA8CF5B-E516-0342-8288-32318832C73D}"/>
              </a:ext>
            </a:extLst>
          </p:cNvPr>
          <p:cNvSpPr>
            <a:spLocks noGrp="1"/>
          </p:cNvSpPr>
          <p:nvPr>
            <p:ph type="ftr" sz="quarter" idx="11"/>
          </p:nvPr>
        </p:nvSpPr>
        <p:spPr/>
        <p:txBody>
          <a:bodyPr/>
          <a:lstStyle>
            <a:lvl1pPr>
              <a:defRPr/>
            </a:lvl1pPr>
          </a:lstStyle>
          <a:p>
            <a:r>
              <a:rPr lang="en-US" altLang="en-US"/>
              <a:t>J. Hammerschmidt, E. Ekrem, and X. Luo</a:t>
            </a:r>
          </a:p>
        </p:txBody>
      </p:sp>
      <p:sp>
        <p:nvSpPr>
          <p:cNvPr id="6" name="Slide Number Placeholder 5">
            <a:extLst>
              <a:ext uri="{FF2B5EF4-FFF2-40B4-BE49-F238E27FC236}">
                <a16:creationId xmlns:a16="http://schemas.microsoft.com/office/drawing/2014/main" id="{76E2F8E6-BC79-8448-B932-CBCE2BF134AC}"/>
              </a:ext>
            </a:extLst>
          </p:cNvPr>
          <p:cNvSpPr>
            <a:spLocks noGrp="1"/>
          </p:cNvSpPr>
          <p:nvPr>
            <p:ph type="sldNum" sz="quarter" idx="12"/>
          </p:nvPr>
        </p:nvSpPr>
        <p:spPr/>
        <p:txBody>
          <a:bodyPr/>
          <a:lstStyle>
            <a:lvl1pPr>
              <a:defRPr/>
            </a:lvl1pPr>
          </a:lstStyle>
          <a:p>
            <a:r>
              <a:rPr lang="en-US" altLang="en-US"/>
              <a:t>Slide </a:t>
            </a:r>
            <a:fld id="{8D14EE7F-5FDD-8443-81D1-B68407130183}" type="slidenum">
              <a:rPr lang="en-US" altLang="en-US"/>
              <a:pPr/>
              <a:t>‹#›</a:t>
            </a:fld>
            <a:endParaRPr lang="en-US" altLang="en-US"/>
          </a:p>
        </p:txBody>
      </p:sp>
    </p:spTree>
    <p:extLst>
      <p:ext uri="{BB962C8B-B14F-4D97-AF65-F5344CB8AC3E}">
        <p14:creationId xmlns:p14="http://schemas.microsoft.com/office/powerpoint/2010/main" val="1092960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77C6B0-F1DA-4E47-85D9-0ACEBA463EB0}"/>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2243B9-663B-0949-834B-BE7D43E9E91C}"/>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DE1B64-805C-8F44-B0E0-EFD224AB7FCD}"/>
              </a:ext>
            </a:extLst>
          </p:cNvPr>
          <p:cNvSpPr>
            <a:spLocks noGrp="1"/>
          </p:cNvSpPr>
          <p:nvPr>
            <p:ph type="dt" sz="half" idx="10"/>
          </p:nvPr>
        </p:nvSpPr>
        <p:spPr/>
        <p:txBody>
          <a:bodyPr/>
          <a:lstStyle>
            <a:lvl1pPr>
              <a:defRPr/>
            </a:lvl1pPr>
          </a:lstStyle>
          <a:p>
            <a:r>
              <a:rPr lang="en-US" altLang="en-US"/>
              <a:t>January 2021</a:t>
            </a:r>
          </a:p>
        </p:txBody>
      </p:sp>
      <p:sp>
        <p:nvSpPr>
          <p:cNvPr id="5" name="Footer Placeholder 4">
            <a:extLst>
              <a:ext uri="{FF2B5EF4-FFF2-40B4-BE49-F238E27FC236}">
                <a16:creationId xmlns:a16="http://schemas.microsoft.com/office/drawing/2014/main" id="{37539E4B-D01D-5D40-A059-CE70754B1B5A}"/>
              </a:ext>
            </a:extLst>
          </p:cNvPr>
          <p:cNvSpPr>
            <a:spLocks noGrp="1"/>
          </p:cNvSpPr>
          <p:nvPr>
            <p:ph type="ftr" sz="quarter" idx="11"/>
          </p:nvPr>
        </p:nvSpPr>
        <p:spPr/>
        <p:txBody>
          <a:bodyPr/>
          <a:lstStyle>
            <a:lvl1pPr>
              <a:defRPr/>
            </a:lvl1pPr>
          </a:lstStyle>
          <a:p>
            <a:r>
              <a:rPr lang="en-US" altLang="en-US"/>
              <a:t>J. Hammerschmidt, E. Ekrem, and X. Luo</a:t>
            </a:r>
          </a:p>
        </p:txBody>
      </p:sp>
      <p:sp>
        <p:nvSpPr>
          <p:cNvPr id="6" name="Slide Number Placeholder 5">
            <a:extLst>
              <a:ext uri="{FF2B5EF4-FFF2-40B4-BE49-F238E27FC236}">
                <a16:creationId xmlns:a16="http://schemas.microsoft.com/office/drawing/2014/main" id="{2120185B-222C-B045-A074-2328E75C7855}"/>
              </a:ext>
            </a:extLst>
          </p:cNvPr>
          <p:cNvSpPr>
            <a:spLocks noGrp="1"/>
          </p:cNvSpPr>
          <p:nvPr>
            <p:ph type="sldNum" sz="quarter" idx="12"/>
          </p:nvPr>
        </p:nvSpPr>
        <p:spPr/>
        <p:txBody>
          <a:bodyPr/>
          <a:lstStyle>
            <a:lvl1pPr>
              <a:defRPr/>
            </a:lvl1pPr>
          </a:lstStyle>
          <a:p>
            <a:r>
              <a:rPr lang="en-US" altLang="en-US"/>
              <a:t>Slide </a:t>
            </a:r>
            <a:fld id="{7853DEE2-ADDC-3748-BB4F-AF60A2FA7087}" type="slidenum">
              <a:rPr lang="en-US" altLang="en-US"/>
              <a:pPr/>
              <a:t>‹#›</a:t>
            </a:fld>
            <a:endParaRPr lang="en-US" altLang="en-US"/>
          </a:p>
        </p:txBody>
      </p:sp>
    </p:spTree>
    <p:extLst>
      <p:ext uri="{BB962C8B-B14F-4D97-AF65-F5344CB8AC3E}">
        <p14:creationId xmlns:p14="http://schemas.microsoft.com/office/powerpoint/2010/main" val="3477796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AA2FE-8E8C-8A48-940D-2335F4CD04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DA3B1D-B2CA-7649-9C51-D0ED85D074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10C0C9-E141-1845-A221-967864A3A826}"/>
              </a:ext>
            </a:extLst>
          </p:cNvPr>
          <p:cNvSpPr>
            <a:spLocks noGrp="1"/>
          </p:cNvSpPr>
          <p:nvPr>
            <p:ph type="dt" sz="half" idx="10"/>
          </p:nvPr>
        </p:nvSpPr>
        <p:spPr/>
        <p:txBody>
          <a:bodyPr/>
          <a:lstStyle>
            <a:lvl1pPr>
              <a:defRPr/>
            </a:lvl1pPr>
          </a:lstStyle>
          <a:p>
            <a:r>
              <a:rPr lang="en-US" altLang="en-US"/>
              <a:t>January 2021</a:t>
            </a:r>
          </a:p>
        </p:txBody>
      </p:sp>
      <p:sp>
        <p:nvSpPr>
          <p:cNvPr id="5" name="Footer Placeholder 4">
            <a:extLst>
              <a:ext uri="{FF2B5EF4-FFF2-40B4-BE49-F238E27FC236}">
                <a16:creationId xmlns:a16="http://schemas.microsoft.com/office/drawing/2014/main" id="{E9852C50-9822-BC42-AF36-B02047972947}"/>
              </a:ext>
            </a:extLst>
          </p:cNvPr>
          <p:cNvSpPr>
            <a:spLocks noGrp="1"/>
          </p:cNvSpPr>
          <p:nvPr>
            <p:ph type="ftr" sz="quarter" idx="11"/>
          </p:nvPr>
        </p:nvSpPr>
        <p:spPr/>
        <p:txBody>
          <a:bodyPr/>
          <a:lstStyle>
            <a:lvl1pPr>
              <a:defRPr/>
            </a:lvl1pPr>
          </a:lstStyle>
          <a:p>
            <a:r>
              <a:rPr lang="en-US" altLang="en-US"/>
              <a:t>J. Hammerschmidt, E. Ekrem, and X. Luo</a:t>
            </a:r>
          </a:p>
        </p:txBody>
      </p:sp>
      <p:sp>
        <p:nvSpPr>
          <p:cNvPr id="6" name="Slide Number Placeholder 5">
            <a:extLst>
              <a:ext uri="{FF2B5EF4-FFF2-40B4-BE49-F238E27FC236}">
                <a16:creationId xmlns:a16="http://schemas.microsoft.com/office/drawing/2014/main" id="{FC990452-CD7D-3B4C-BE5C-5E4FA3ADFF65}"/>
              </a:ext>
            </a:extLst>
          </p:cNvPr>
          <p:cNvSpPr>
            <a:spLocks noGrp="1"/>
          </p:cNvSpPr>
          <p:nvPr>
            <p:ph type="sldNum" sz="quarter" idx="12"/>
          </p:nvPr>
        </p:nvSpPr>
        <p:spPr/>
        <p:txBody>
          <a:bodyPr/>
          <a:lstStyle>
            <a:lvl1pPr>
              <a:defRPr/>
            </a:lvl1pPr>
          </a:lstStyle>
          <a:p>
            <a:r>
              <a:rPr lang="en-US" altLang="en-US"/>
              <a:t>Slide </a:t>
            </a:r>
            <a:fld id="{D98666F0-2847-484E-BB85-CEA254CDDECD}" type="slidenum">
              <a:rPr lang="en-US" altLang="en-US"/>
              <a:pPr/>
              <a:t>‹#›</a:t>
            </a:fld>
            <a:endParaRPr lang="en-US" altLang="en-US"/>
          </a:p>
        </p:txBody>
      </p:sp>
    </p:spTree>
    <p:extLst>
      <p:ext uri="{BB962C8B-B14F-4D97-AF65-F5344CB8AC3E}">
        <p14:creationId xmlns:p14="http://schemas.microsoft.com/office/powerpoint/2010/main" val="64656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22E1-CFFE-6B42-9E7E-B1A6A0A4AAF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117EA4-C506-7544-AF48-17865A6F0E0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8B4BDAA-6BEF-F548-B5D7-A6698251CEEF}"/>
              </a:ext>
            </a:extLst>
          </p:cNvPr>
          <p:cNvSpPr>
            <a:spLocks noGrp="1"/>
          </p:cNvSpPr>
          <p:nvPr>
            <p:ph type="dt" sz="half" idx="10"/>
          </p:nvPr>
        </p:nvSpPr>
        <p:spPr/>
        <p:txBody>
          <a:bodyPr/>
          <a:lstStyle>
            <a:lvl1pPr>
              <a:defRPr/>
            </a:lvl1pPr>
          </a:lstStyle>
          <a:p>
            <a:r>
              <a:rPr lang="en-US" altLang="en-US"/>
              <a:t>January 2021</a:t>
            </a:r>
          </a:p>
        </p:txBody>
      </p:sp>
      <p:sp>
        <p:nvSpPr>
          <p:cNvPr id="5" name="Footer Placeholder 4">
            <a:extLst>
              <a:ext uri="{FF2B5EF4-FFF2-40B4-BE49-F238E27FC236}">
                <a16:creationId xmlns:a16="http://schemas.microsoft.com/office/drawing/2014/main" id="{CE77C289-B95D-DA4B-B178-27BB046684DA}"/>
              </a:ext>
            </a:extLst>
          </p:cNvPr>
          <p:cNvSpPr>
            <a:spLocks noGrp="1"/>
          </p:cNvSpPr>
          <p:nvPr>
            <p:ph type="ftr" sz="quarter" idx="11"/>
          </p:nvPr>
        </p:nvSpPr>
        <p:spPr/>
        <p:txBody>
          <a:bodyPr/>
          <a:lstStyle>
            <a:lvl1pPr>
              <a:defRPr/>
            </a:lvl1pPr>
          </a:lstStyle>
          <a:p>
            <a:r>
              <a:rPr lang="en-US" altLang="en-US"/>
              <a:t>J. Hammerschmidt, E. Ekrem, and X. Luo</a:t>
            </a:r>
          </a:p>
        </p:txBody>
      </p:sp>
      <p:sp>
        <p:nvSpPr>
          <p:cNvPr id="6" name="Slide Number Placeholder 5">
            <a:extLst>
              <a:ext uri="{FF2B5EF4-FFF2-40B4-BE49-F238E27FC236}">
                <a16:creationId xmlns:a16="http://schemas.microsoft.com/office/drawing/2014/main" id="{FD2EE946-5B95-5045-9587-4E824091EA4F}"/>
              </a:ext>
            </a:extLst>
          </p:cNvPr>
          <p:cNvSpPr>
            <a:spLocks noGrp="1"/>
          </p:cNvSpPr>
          <p:nvPr>
            <p:ph type="sldNum" sz="quarter" idx="12"/>
          </p:nvPr>
        </p:nvSpPr>
        <p:spPr/>
        <p:txBody>
          <a:bodyPr/>
          <a:lstStyle>
            <a:lvl1pPr>
              <a:defRPr/>
            </a:lvl1pPr>
          </a:lstStyle>
          <a:p>
            <a:r>
              <a:rPr lang="en-US" altLang="en-US"/>
              <a:t>Slide </a:t>
            </a:r>
            <a:fld id="{5F2A1432-392C-5846-A293-B2D3A3A5FD4A}" type="slidenum">
              <a:rPr lang="en-US" altLang="en-US"/>
              <a:pPr/>
              <a:t>‹#›</a:t>
            </a:fld>
            <a:endParaRPr lang="en-US" altLang="en-US"/>
          </a:p>
        </p:txBody>
      </p:sp>
    </p:spTree>
    <p:extLst>
      <p:ext uri="{BB962C8B-B14F-4D97-AF65-F5344CB8AC3E}">
        <p14:creationId xmlns:p14="http://schemas.microsoft.com/office/powerpoint/2010/main" val="1466516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40150-C5DF-4A42-A77D-13329F9035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6DF1A1-E8D7-624B-B82B-F3C0A93E6936}"/>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382D56-F09B-1242-9830-7C8F59A8854A}"/>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60F538-3BAC-5A44-910A-762B18066E9B}"/>
              </a:ext>
            </a:extLst>
          </p:cNvPr>
          <p:cNvSpPr>
            <a:spLocks noGrp="1"/>
          </p:cNvSpPr>
          <p:nvPr>
            <p:ph type="dt" sz="half" idx="10"/>
          </p:nvPr>
        </p:nvSpPr>
        <p:spPr/>
        <p:txBody>
          <a:bodyPr/>
          <a:lstStyle>
            <a:lvl1pPr>
              <a:defRPr/>
            </a:lvl1pPr>
          </a:lstStyle>
          <a:p>
            <a:r>
              <a:rPr lang="en-US" altLang="en-US"/>
              <a:t>January 2021</a:t>
            </a:r>
          </a:p>
        </p:txBody>
      </p:sp>
      <p:sp>
        <p:nvSpPr>
          <p:cNvPr id="6" name="Footer Placeholder 5">
            <a:extLst>
              <a:ext uri="{FF2B5EF4-FFF2-40B4-BE49-F238E27FC236}">
                <a16:creationId xmlns:a16="http://schemas.microsoft.com/office/drawing/2014/main" id="{59DCA3C8-3F16-4645-85E4-1D7DF214BA47}"/>
              </a:ext>
            </a:extLst>
          </p:cNvPr>
          <p:cNvSpPr>
            <a:spLocks noGrp="1"/>
          </p:cNvSpPr>
          <p:nvPr>
            <p:ph type="ftr" sz="quarter" idx="11"/>
          </p:nvPr>
        </p:nvSpPr>
        <p:spPr/>
        <p:txBody>
          <a:bodyPr/>
          <a:lstStyle>
            <a:lvl1pPr>
              <a:defRPr/>
            </a:lvl1pPr>
          </a:lstStyle>
          <a:p>
            <a:r>
              <a:rPr lang="en-US" altLang="en-US"/>
              <a:t>J. Hammerschmidt, E. Ekrem, and X. Luo</a:t>
            </a:r>
          </a:p>
        </p:txBody>
      </p:sp>
      <p:sp>
        <p:nvSpPr>
          <p:cNvPr id="7" name="Slide Number Placeholder 6">
            <a:extLst>
              <a:ext uri="{FF2B5EF4-FFF2-40B4-BE49-F238E27FC236}">
                <a16:creationId xmlns:a16="http://schemas.microsoft.com/office/drawing/2014/main" id="{364AA02D-E38E-4143-9593-D20AE2C9BF32}"/>
              </a:ext>
            </a:extLst>
          </p:cNvPr>
          <p:cNvSpPr>
            <a:spLocks noGrp="1"/>
          </p:cNvSpPr>
          <p:nvPr>
            <p:ph type="sldNum" sz="quarter" idx="12"/>
          </p:nvPr>
        </p:nvSpPr>
        <p:spPr/>
        <p:txBody>
          <a:bodyPr/>
          <a:lstStyle>
            <a:lvl1pPr>
              <a:defRPr/>
            </a:lvl1pPr>
          </a:lstStyle>
          <a:p>
            <a:r>
              <a:rPr lang="en-US" altLang="en-US"/>
              <a:t>Slide </a:t>
            </a:r>
            <a:fld id="{09A8487B-AEFE-FD40-8682-E70EDE97378D}" type="slidenum">
              <a:rPr lang="en-US" altLang="en-US"/>
              <a:pPr/>
              <a:t>‹#›</a:t>
            </a:fld>
            <a:endParaRPr lang="en-US" altLang="en-US"/>
          </a:p>
        </p:txBody>
      </p:sp>
    </p:spTree>
    <p:extLst>
      <p:ext uri="{BB962C8B-B14F-4D97-AF65-F5344CB8AC3E}">
        <p14:creationId xmlns:p14="http://schemas.microsoft.com/office/powerpoint/2010/main" val="1514920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299F2-BA60-2942-A9B0-2FB3C63B235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E3E6F4-CB8B-3043-98A3-2D0523DF43D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7AFE3F-5EEA-DC47-B854-F8A5CDE8C42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E55E6A-4B20-6944-B7D6-117C85A8E8F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A390D0-0BE1-B347-AF9B-2CAC42B9D9A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EEA426-EFEA-D047-A0E3-179B1AA44D88}"/>
              </a:ext>
            </a:extLst>
          </p:cNvPr>
          <p:cNvSpPr>
            <a:spLocks noGrp="1"/>
          </p:cNvSpPr>
          <p:nvPr>
            <p:ph type="dt" sz="half" idx="10"/>
          </p:nvPr>
        </p:nvSpPr>
        <p:spPr/>
        <p:txBody>
          <a:bodyPr/>
          <a:lstStyle>
            <a:lvl1pPr>
              <a:defRPr/>
            </a:lvl1pPr>
          </a:lstStyle>
          <a:p>
            <a:r>
              <a:rPr lang="en-US" altLang="en-US"/>
              <a:t>January 2021</a:t>
            </a:r>
          </a:p>
        </p:txBody>
      </p:sp>
      <p:sp>
        <p:nvSpPr>
          <p:cNvPr id="8" name="Footer Placeholder 7">
            <a:extLst>
              <a:ext uri="{FF2B5EF4-FFF2-40B4-BE49-F238E27FC236}">
                <a16:creationId xmlns:a16="http://schemas.microsoft.com/office/drawing/2014/main" id="{72344F32-405C-084C-9285-74EB2A0F4503}"/>
              </a:ext>
            </a:extLst>
          </p:cNvPr>
          <p:cNvSpPr>
            <a:spLocks noGrp="1"/>
          </p:cNvSpPr>
          <p:nvPr>
            <p:ph type="ftr" sz="quarter" idx="11"/>
          </p:nvPr>
        </p:nvSpPr>
        <p:spPr/>
        <p:txBody>
          <a:bodyPr/>
          <a:lstStyle>
            <a:lvl1pPr>
              <a:defRPr/>
            </a:lvl1pPr>
          </a:lstStyle>
          <a:p>
            <a:r>
              <a:rPr lang="en-US" altLang="en-US"/>
              <a:t>J. Hammerschmidt, E. Ekrem, and X. Luo</a:t>
            </a:r>
          </a:p>
        </p:txBody>
      </p:sp>
      <p:sp>
        <p:nvSpPr>
          <p:cNvPr id="9" name="Slide Number Placeholder 8">
            <a:extLst>
              <a:ext uri="{FF2B5EF4-FFF2-40B4-BE49-F238E27FC236}">
                <a16:creationId xmlns:a16="http://schemas.microsoft.com/office/drawing/2014/main" id="{BCC356E3-FEB7-2943-8111-D9104A8823B1}"/>
              </a:ext>
            </a:extLst>
          </p:cNvPr>
          <p:cNvSpPr>
            <a:spLocks noGrp="1"/>
          </p:cNvSpPr>
          <p:nvPr>
            <p:ph type="sldNum" sz="quarter" idx="12"/>
          </p:nvPr>
        </p:nvSpPr>
        <p:spPr/>
        <p:txBody>
          <a:bodyPr/>
          <a:lstStyle>
            <a:lvl1pPr>
              <a:defRPr/>
            </a:lvl1pPr>
          </a:lstStyle>
          <a:p>
            <a:r>
              <a:rPr lang="en-US" altLang="en-US"/>
              <a:t>Slide </a:t>
            </a:r>
            <a:fld id="{DA761F53-1B2D-3545-A9B9-4863DB59072D}" type="slidenum">
              <a:rPr lang="en-US" altLang="en-US"/>
              <a:pPr/>
              <a:t>‹#›</a:t>
            </a:fld>
            <a:endParaRPr lang="en-US" altLang="en-US"/>
          </a:p>
        </p:txBody>
      </p:sp>
    </p:spTree>
    <p:extLst>
      <p:ext uri="{BB962C8B-B14F-4D97-AF65-F5344CB8AC3E}">
        <p14:creationId xmlns:p14="http://schemas.microsoft.com/office/powerpoint/2010/main" val="1244626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5FFD4-6AF1-DE4F-974B-09A6241A0C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E6FDCD-2449-7543-A1A0-C141902F3423}"/>
              </a:ext>
            </a:extLst>
          </p:cNvPr>
          <p:cNvSpPr>
            <a:spLocks noGrp="1"/>
          </p:cNvSpPr>
          <p:nvPr>
            <p:ph type="dt" sz="half" idx="10"/>
          </p:nvPr>
        </p:nvSpPr>
        <p:spPr/>
        <p:txBody>
          <a:bodyPr/>
          <a:lstStyle>
            <a:lvl1pPr>
              <a:defRPr/>
            </a:lvl1pPr>
          </a:lstStyle>
          <a:p>
            <a:r>
              <a:rPr lang="en-US" altLang="en-US"/>
              <a:t>January 2021</a:t>
            </a:r>
          </a:p>
        </p:txBody>
      </p:sp>
      <p:sp>
        <p:nvSpPr>
          <p:cNvPr id="4" name="Footer Placeholder 3">
            <a:extLst>
              <a:ext uri="{FF2B5EF4-FFF2-40B4-BE49-F238E27FC236}">
                <a16:creationId xmlns:a16="http://schemas.microsoft.com/office/drawing/2014/main" id="{7B72942D-E73D-5F47-9011-F45430672138}"/>
              </a:ext>
            </a:extLst>
          </p:cNvPr>
          <p:cNvSpPr>
            <a:spLocks noGrp="1"/>
          </p:cNvSpPr>
          <p:nvPr>
            <p:ph type="ftr" sz="quarter" idx="11"/>
          </p:nvPr>
        </p:nvSpPr>
        <p:spPr/>
        <p:txBody>
          <a:bodyPr/>
          <a:lstStyle>
            <a:lvl1pPr>
              <a:defRPr/>
            </a:lvl1pPr>
          </a:lstStyle>
          <a:p>
            <a:r>
              <a:rPr lang="en-US" altLang="en-US"/>
              <a:t>J. Hammerschmidt, E. Ekrem, and X. Luo</a:t>
            </a:r>
          </a:p>
        </p:txBody>
      </p:sp>
      <p:sp>
        <p:nvSpPr>
          <p:cNvPr id="5" name="Slide Number Placeholder 4">
            <a:extLst>
              <a:ext uri="{FF2B5EF4-FFF2-40B4-BE49-F238E27FC236}">
                <a16:creationId xmlns:a16="http://schemas.microsoft.com/office/drawing/2014/main" id="{6EEF2BC6-5532-EF48-BABD-E7F97EE6DE7A}"/>
              </a:ext>
            </a:extLst>
          </p:cNvPr>
          <p:cNvSpPr>
            <a:spLocks noGrp="1"/>
          </p:cNvSpPr>
          <p:nvPr>
            <p:ph type="sldNum" sz="quarter" idx="12"/>
          </p:nvPr>
        </p:nvSpPr>
        <p:spPr/>
        <p:txBody>
          <a:bodyPr/>
          <a:lstStyle>
            <a:lvl1pPr>
              <a:defRPr/>
            </a:lvl1pPr>
          </a:lstStyle>
          <a:p>
            <a:r>
              <a:rPr lang="en-US" altLang="en-US"/>
              <a:t>Slide </a:t>
            </a:r>
            <a:fld id="{C421FC72-5E42-574B-B9B5-E7DFCA35D784}" type="slidenum">
              <a:rPr lang="en-US" altLang="en-US"/>
              <a:pPr/>
              <a:t>‹#›</a:t>
            </a:fld>
            <a:endParaRPr lang="en-US" altLang="en-US"/>
          </a:p>
        </p:txBody>
      </p:sp>
    </p:spTree>
    <p:extLst>
      <p:ext uri="{BB962C8B-B14F-4D97-AF65-F5344CB8AC3E}">
        <p14:creationId xmlns:p14="http://schemas.microsoft.com/office/powerpoint/2010/main" val="315886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A050E1-2D06-8841-A6FA-7CFB353F4462}"/>
              </a:ext>
            </a:extLst>
          </p:cNvPr>
          <p:cNvSpPr>
            <a:spLocks noGrp="1"/>
          </p:cNvSpPr>
          <p:nvPr>
            <p:ph type="dt" sz="half" idx="10"/>
          </p:nvPr>
        </p:nvSpPr>
        <p:spPr/>
        <p:txBody>
          <a:bodyPr/>
          <a:lstStyle>
            <a:lvl1pPr>
              <a:defRPr/>
            </a:lvl1pPr>
          </a:lstStyle>
          <a:p>
            <a:r>
              <a:rPr lang="en-US" altLang="en-US"/>
              <a:t>January 2021</a:t>
            </a:r>
          </a:p>
        </p:txBody>
      </p:sp>
      <p:sp>
        <p:nvSpPr>
          <p:cNvPr id="3" name="Footer Placeholder 2">
            <a:extLst>
              <a:ext uri="{FF2B5EF4-FFF2-40B4-BE49-F238E27FC236}">
                <a16:creationId xmlns:a16="http://schemas.microsoft.com/office/drawing/2014/main" id="{E55787D2-1C4A-4C4C-B3FF-850ABC916749}"/>
              </a:ext>
            </a:extLst>
          </p:cNvPr>
          <p:cNvSpPr>
            <a:spLocks noGrp="1"/>
          </p:cNvSpPr>
          <p:nvPr>
            <p:ph type="ftr" sz="quarter" idx="11"/>
          </p:nvPr>
        </p:nvSpPr>
        <p:spPr/>
        <p:txBody>
          <a:bodyPr/>
          <a:lstStyle>
            <a:lvl1pPr>
              <a:defRPr/>
            </a:lvl1pPr>
          </a:lstStyle>
          <a:p>
            <a:r>
              <a:rPr lang="en-US" altLang="en-US"/>
              <a:t>J. Hammerschmidt, E. Ekrem, and X. Luo</a:t>
            </a:r>
          </a:p>
        </p:txBody>
      </p:sp>
      <p:sp>
        <p:nvSpPr>
          <p:cNvPr id="4" name="Slide Number Placeholder 3">
            <a:extLst>
              <a:ext uri="{FF2B5EF4-FFF2-40B4-BE49-F238E27FC236}">
                <a16:creationId xmlns:a16="http://schemas.microsoft.com/office/drawing/2014/main" id="{DD5641B0-DA17-6648-887D-7F784784BBCD}"/>
              </a:ext>
            </a:extLst>
          </p:cNvPr>
          <p:cNvSpPr>
            <a:spLocks noGrp="1"/>
          </p:cNvSpPr>
          <p:nvPr>
            <p:ph type="sldNum" sz="quarter" idx="12"/>
          </p:nvPr>
        </p:nvSpPr>
        <p:spPr/>
        <p:txBody>
          <a:bodyPr/>
          <a:lstStyle>
            <a:lvl1pPr>
              <a:defRPr/>
            </a:lvl1pPr>
          </a:lstStyle>
          <a:p>
            <a:r>
              <a:rPr lang="en-US" altLang="en-US"/>
              <a:t>Slide </a:t>
            </a:r>
            <a:fld id="{ADAC28D1-B9B6-0649-A4D4-7FE213EF4966}" type="slidenum">
              <a:rPr lang="en-US" altLang="en-US"/>
              <a:pPr/>
              <a:t>‹#›</a:t>
            </a:fld>
            <a:endParaRPr lang="en-US" altLang="en-US"/>
          </a:p>
        </p:txBody>
      </p:sp>
    </p:spTree>
    <p:extLst>
      <p:ext uri="{BB962C8B-B14F-4D97-AF65-F5344CB8AC3E}">
        <p14:creationId xmlns:p14="http://schemas.microsoft.com/office/powerpoint/2010/main" val="2855864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2DD12-19A2-FE44-A915-792A606CB13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783D72-B2E5-B040-91C8-64AEAB3E0EA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6EC3E1-4DBD-1541-921F-71EDFDCD971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37CCE1-5E13-A541-845B-55C9FA33A5FA}"/>
              </a:ext>
            </a:extLst>
          </p:cNvPr>
          <p:cNvSpPr>
            <a:spLocks noGrp="1"/>
          </p:cNvSpPr>
          <p:nvPr>
            <p:ph type="dt" sz="half" idx="10"/>
          </p:nvPr>
        </p:nvSpPr>
        <p:spPr/>
        <p:txBody>
          <a:bodyPr/>
          <a:lstStyle>
            <a:lvl1pPr>
              <a:defRPr/>
            </a:lvl1pPr>
          </a:lstStyle>
          <a:p>
            <a:r>
              <a:rPr lang="en-US" altLang="en-US"/>
              <a:t>January 2021</a:t>
            </a:r>
          </a:p>
        </p:txBody>
      </p:sp>
      <p:sp>
        <p:nvSpPr>
          <p:cNvPr id="6" name="Footer Placeholder 5">
            <a:extLst>
              <a:ext uri="{FF2B5EF4-FFF2-40B4-BE49-F238E27FC236}">
                <a16:creationId xmlns:a16="http://schemas.microsoft.com/office/drawing/2014/main" id="{6F76C2A2-7F94-1844-B3CF-9BC3FADE345A}"/>
              </a:ext>
            </a:extLst>
          </p:cNvPr>
          <p:cNvSpPr>
            <a:spLocks noGrp="1"/>
          </p:cNvSpPr>
          <p:nvPr>
            <p:ph type="ftr" sz="quarter" idx="11"/>
          </p:nvPr>
        </p:nvSpPr>
        <p:spPr/>
        <p:txBody>
          <a:bodyPr/>
          <a:lstStyle>
            <a:lvl1pPr>
              <a:defRPr/>
            </a:lvl1pPr>
          </a:lstStyle>
          <a:p>
            <a:r>
              <a:rPr lang="en-US" altLang="en-US"/>
              <a:t>J. Hammerschmidt, E. Ekrem, and X. Luo</a:t>
            </a:r>
          </a:p>
        </p:txBody>
      </p:sp>
      <p:sp>
        <p:nvSpPr>
          <p:cNvPr id="7" name="Slide Number Placeholder 6">
            <a:extLst>
              <a:ext uri="{FF2B5EF4-FFF2-40B4-BE49-F238E27FC236}">
                <a16:creationId xmlns:a16="http://schemas.microsoft.com/office/drawing/2014/main" id="{7F8D07D1-F21D-814E-80FD-77E7B45B1683}"/>
              </a:ext>
            </a:extLst>
          </p:cNvPr>
          <p:cNvSpPr>
            <a:spLocks noGrp="1"/>
          </p:cNvSpPr>
          <p:nvPr>
            <p:ph type="sldNum" sz="quarter" idx="12"/>
          </p:nvPr>
        </p:nvSpPr>
        <p:spPr/>
        <p:txBody>
          <a:bodyPr/>
          <a:lstStyle>
            <a:lvl1pPr>
              <a:defRPr/>
            </a:lvl1pPr>
          </a:lstStyle>
          <a:p>
            <a:r>
              <a:rPr lang="en-US" altLang="en-US"/>
              <a:t>Slide </a:t>
            </a:r>
            <a:fld id="{4F7ABA94-3F00-654B-A35D-97D8CF9CC3A5}" type="slidenum">
              <a:rPr lang="en-US" altLang="en-US"/>
              <a:pPr/>
              <a:t>‹#›</a:t>
            </a:fld>
            <a:endParaRPr lang="en-US" altLang="en-US"/>
          </a:p>
        </p:txBody>
      </p:sp>
    </p:spTree>
    <p:extLst>
      <p:ext uri="{BB962C8B-B14F-4D97-AF65-F5344CB8AC3E}">
        <p14:creationId xmlns:p14="http://schemas.microsoft.com/office/powerpoint/2010/main" val="2065150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F5624-B93F-7243-AD7D-323B6231CDD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952219-70E0-1A46-877E-F190364A679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2EBED34-F670-5549-9F98-D773381225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481FD-43E9-E545-BC86-793F0A602E8B}"/>
              </a:ext>
            </a:extLst>
          </p:cNvPr>
          <p:cNvSpPr>
            <a:spLocks noGrp="1"/>
          </p:cNvSpPr>
          <p:nvPr>
            <p:ph type="dt" sz="half" idx="10"/>
          </p:nvPr>
        </p:nvSpPr>
        <p:spPr/>
        <p:txBody>
          <a:bodyPr/>
          <a:lstStyle>
            <a:lvl1pPr>
              <a:defRPr/>
            </a:lvl1pPr>
          </a:lstStyle>
          <a:p>
            <a:r>
              <a:rPr lang="en-US" altLang="en-US"/>
              <a:t>January 2021</a:t>
            </a:r>
          </a:p>
        </p:txBody>
      </p:sp>
      <p:sp>
        <p:nvSpPr>
          <p:cNvPr id="6" name="Footer Placeholder 5">
            <a:extLst>
              <a:ext uri="{FF2B5EF4-FFF2-40B4-BE49-F238E27FC236}">
                <a16:creationId xmlns:a16="http://schemas.microsoft.com/office/drawing/2014/main" id="{2C33E1A2-0FC2-6D49-A51F-C2F058D263E6}"/>
              </a:ext>
            </a:extLst>
          </p:cNvPr>
          <p:cNvSpPr>
            <a:spLocks noGrp="1"/>
          </p:cNvSpPr>
          <p:nvPr>
            <p:ph type="ftr" sz="quarter" idx="11"/>
          </p:nvPr>
        </p:nvSpPr>
        <p:spPr/>
        <p:txBody>
          <a:bodyPr/>
          <a:lstStyle>
            <a:lvl1pPr>
              <a:defRPr/>
            </a:lvl1pPr>
          </a:lstStyle>
          <a:p>
            <a:r>
              <a:rPr lang="en-US" altLang="en-US"/>
              <a:t>J. Hammerschmidt, E. Ekrem, and X. Luo</a:t>
            </a:r>
          </a:p>
        </p:txBody>
      </p:sp>
      <p:sp>
        <p:nvSpPr>
          <p:cNvPr id="7" name="Slide Number Placeholder 6">
            <a:extLst>
              <a:ext uri="{FF2B5EF4-FFF2-40B4-BE49-F238E27FC236}">
                <a16:creationId xmlns:a16="http://schemas.microsoft.com/office/drawing/2014/main" id="{ED19BD21-520C-FA42-8346-12ACF0514701}"/>
              </a:ext>
            </a:extLst>
          </p:cNvPr>
          <p:cNvSpPr>
            <a:spLocks noGrp="1"/>
          </p:cNvSpPr>
          <p:nvPr>
            <p:ph type="sldNum" sz="quarter" idx="12"/>
          </p:nvPr>
        </p:nvSpPr>
        <p:spPr/>
        <p:txBody>
          <a:bodyPr/>
          <a:lstStyle>
            <a:lvl1pPr>
              <a:defRPr/>
            </a:lvl1pPr>
          </a:lstStyle>
          <a:p>
            <a:r>
              <a:rPr lang="en-US" altLang="en-US"/>
              <a:t>Slide </a:t>
            </a:r>
            <a:fld id="{5B52DC47-85BD-5847-BC34-E3B317824DDF}" type="slidenum">
              <a:rPr lang="en-US" altLang="en-US"/>
              <a:pPr/>
              <a:t>‹#›</a:t>
            </a:fld>
            <a:endParaRPr lang="en-US" altLang="en-US"/>
          </a:p>
        </p:txBody>
      </p:sp>
    </p:spTree>
    <p:extLst>
      <p:ext uri="{BB962C8B-B14F-4D97-AF65-F5344CB8AC3E}">
        <p14:creationId xmlns:p14="http://schemas.microsoft.com/office/powerpoint/2010/main" val="1075567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9C76EFD-B8D4-4A47-8CE1-3B70A06DF5E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BFD59D4-49B3-5945-982C-1FFF0F28E459}"/>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8E85256-FDDB-AB4F-8034-F4C8F878BCD1}"/>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January 2021</a:t>
            </a:r>
          </a:p>
        </p:txBody>
      </p:sp>
      <p:sp>
        <p:nvSpPr>
          <p:cNvPr id="1029" name="Rectangle 5">
            <a:extLst>
              <a:ext uri="{FF2B5EF4-FFF2-40B4-BE49-F238E27FC236}">
                <a16:creationId xmlns:a16="http://schemas.microsoft.com/office/drawing/2014/main" id="{DD38CA79-CBC9-1946-BA1A-4011CFB8504C}"/>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J. Hammerschmidt, E. Ekrem, and X. Luo</a:t>
            </a:r>
          </a:p>
        </p:txBody>
      </p:sp>
      <p:sp>
        <p:nvSpPr>
          <p:cNvPr id="1030" name="Rectangle 6">
            <a:extLst>
              <a:ext uri="{FF2B5EF4-FFF2-40B4-BE49-F238E27FC236}">
                <a16:creationId xmlns:a16="http://schemas.microsoft.com/office/drawing/2014/main" id="{B9B68879-0A9F-084A-BA99-8DAFA0DACA3C}"/>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4163E3B-19D2-3949-8975-738D96565A01}" type="slidenum">
              <a:rPr lang="en-US" altLang="en-US"/>
              <a:pPr/>
              <a:t>‹#›</a:t>
            </a:fld>
            <a:endParaRPr lang="en-US" altLang="en-US"/>
          </a:p>
        </p:txBody>
      </p:sp>
      <p:sp>
        <p:nvSpPr>
          <p:cNvPr id="1031" name="Rectangle 7">
            <a:extLst>
              <a:ext uri="{FF2B5EF4-FFF2-40B4-BE49-F238E27FC236}">
                <a16:creationId xmlns:a16="http://schemas.microsoft.com/office/drawing/2014/main" id="{A28A069A-738B-AF40-A98F-54342536739C}"/>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400" b="1" i="0" u="none" strike="noStrike" kern="1200" dirty="0">
                <a:solidFill>
                  <a:schemeClr val="tx1"/>
                </a:solidFill>
                <a:effectLst/>
                <a:latin typeface="Times New Roman" panose="02020603050405020304" pitchFamily="18" charset="0"/>
                <a:ea typeface="+mn-ea"/>
                <a:cs typeface="+mn-cs"/>
              </a:rPr>
              <a:t>DCN: 15-21-0049-00-nuwb</a:t>
            </a:r>
            <a:endParaRPr lang="en-US" altLang="en-US" sz="1400" b="1" dirty="0"/>
          </a:p>
        </p:txBody>
      </p:sp>
      <p:sp>
        <p:nvSpPr>
          <p:cNvPr id="1032" name="Line 8">
            <a:extLst>
              <a:ext uri="{FF2B5EF4-FFF2-40B4-BE49-F238E27FC236}">
                <a16:creationId xmlns:a16="http://schemas.microsoft.com/office/drawing/2014/main" id="{F45AC3AA-79F0-A644-BE91-567F31EB97A0}"/>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4F084A8-E91F-7A42-BDF8-045A592A6244}"/>
              </a:ext>
            </a:extLst>
          </p:cNvPr>
          <p:cNvSpPr>
            <a:spLocks noChangeArrowheads="1"/>
          </p:cNvSpPr>
          <p:nvPr/>
        </p:nvSpPr>
        <p:spPr bwMode="auto">
          <a:xfrm>
            <a:off x="685800" y="6475413"/>
            <a:ext cx="1066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Initial PAR …</a:t>
            </a:r>
          </a:p>
        </p:txBody>
      </p:sp>
      <p:sp>
        <p:nvSpPr>
          <p:cNvPr id="1034" name="Line 10">
            <a:extLst>
              <a:ext uri="{FF2B5EF4-FFF2-40B4-BE49-F238E27FC236}">
                <a16:creationId xmlns:a16="http://schemas.microsoft.com/office/drawing/2014/main" id="{D5B884D2-F961-E442-9EA1-BD1D8285F1BF}"/>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04E1365D-DEEB-CF44-9AB8-3731674E4657}"/>
              </a:ext>
            </a:extLst>
          </p:cNvPr>
          <p:cNvSpPr>
            <a:spLocks noGrp="1"/>
          </p:cNvSpPr>
          <p:nvPr>
            <p:ph type="dt" sz="half" idx="10"/>
          </p:nvPr>
        </p:nvSpPr>
        <p:spPr>
          <a:xfrm>
            <a:off x="685800" y="381000"/>
            <a:ext cx="1600200" cy="212725"/>
          </a:xfrm>
        </p:spPr>
        <p:txBody>
          <a:bodyPr/>
          <a:lstStyle/>
          <a:p>
            <a:r>
              <a:rPr lang="en-US" altLang="en-US"/>
              <a:t>January 2021</a:t>
            </a:r>
            <a:endParaRPr lang="en-US" altLang="en-US" dirty="0"/>
          </a:p>
        </p:txBody>
      </p:sp>
      <p:sp>
        <p:nvSpPr>
          <p:cNvPr id="5" name="Footer Placeholder 2">
            <a:extLst>
              <a:ext uri="{FF2B5EF4-FFF2-40B4-BE49-F238E27FC236}">
                <a16:creationId xmlns:a16="http://schemas.microsoft.com/office/drawing/2014/main" id="{FACD8712-3A50-314E-B1D9-5C423C032541}"/>
              </a:ext>
            </a:extLst>
          </p:cNvPr>
          <p:cNvSpPr>
            <a:spLocks noGrp="1"/>
          </p:cNvSpPr>
          <p:nvPr>
            <p:ph type="ftr" sz="quarter" idx="11"/>
          </p:nvPr>
        </p:nvSpPr>
        <p:spPr>
          <a:xfrm>
            <a:off x="5486400" y="6475413"/>
            <a:ext cx="3124200" cy="182562"/>
          </a:xfrm>
        </p:spPr>
        <p:txBody>
          <a:bodyPr/>
          <a:lstStyle/>
          <a:p>
            <a:r>
              <a:rPr lang="en-US" altLang="en-US"/>
              <a:t>J. Hammerschmidt, E. Ekrem, and X. Luo</a:t>
            </a:r>
          </a:p>
        </p:txBody>
      </p:sp>
      <p:sp>
        <p:nvSpPr>
          <p:cNvPr id="6" name="Slide Number Placeholder 3">
            <a:extLst>
              <a:ext uri="{FF2B5EF4-FFF2-40B4-BE49-F238E27FC236}">
                <a16:creationId xmlns:a16="http://schemas.microsoft.com/office/drawing/2014/main" id="{CF3A5473-FEF2-B346-A55C-464C743117D3}"/>
              </a:ext>
            </a:extLst>
          </p:cNvPr>
          <p:cNvSpPr>
            <a:spLocks noGrp="1"/>
          </p:cNvSpPr>
          <p:nvPr>
            <p:ph type="sldNum" sz="quarter" idx="12"/>
          </p:nvPr>
        </p:nvSpPr>
        <p:spPr>
          <a:xfrm>
            <a:off x="4344988" y="6475413"/>
            <a:ext cx="530225" cy="182562"/>
          </a:xfrm>
        </p:spPr>
        <p:txBody>
          <a:bodyPr/>
          <a:lstStyle/>
          <a:p>
            <a:r>
              <a:rPr lang="en-US" altLang="en-US"/>
              <a:t>Slide </a:t>
            </a:r>
            <a:fld id="{DDDBA9BF-1403-F845-8B13-AB19FC75F6F1}" type="slidenum">
              <a:rPr lang="en-US" altLang="en-US"/>
              <a:pPr/>
              <a:t>1</a:t>
            </a:fld>
            <a:endParaRPr lang="en-US" altLang="en-US"/>
          </a:p>
        </p:txBody>
      </p:sp>
      <p:sp>
        <p:nvSpPr>
          <p:cNvPr id="27651" name="Rectangle 3">
            <a:extLst>
              <a:ext uri="{FF2B5EF4-FFF2-40B4-BE49-F238E27FC236}">
                <a16:creationId xmlns:a16="http://schemas.microsoft.com/office/drawing/2014/main" id="{3C4303C2-B3F7-B84A-BE41-705C6E91BA4E}"/>
              </a:ext>
            </a:extLst>
          </p:cNvPr>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Initial PAR Suggestion for IG NG-UWB </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19 January 2021</a:t>
            </a:r>
          </a:p>
          <a:p>
            <a:r>
              <a:rPr lang="en-US" altLang="en-US" sz="1600" b="1" dirty="0">
                <a:solidFill>
                  <a:schemeClr val="tx2"/>
                </a:solidFill>
              </a:rPr>
              <a:t>Source:</a:t>
            </a:r>
            <a:r>
              <a:rPr lang="en-US" altLang="en-US" sz="1600" dirty="0">
                <a:solidFill>
                  <a:schemeClr val="tx2"/>
                </a:solidFill>
              </a:rPr>
              <a:t> </a:t>
            </a:r>
            <a:r>
              <a:rPr lang="en-US" altLang="en-US" sz="1600" dirty="0"/>
              <a:t>Jochen </a:t>
            </a:r>
            <a:r>
              <a:rPr lang="en-US" altLang="en-US" sz="1600" dirty="0" err="1"/>
              <a:t>Hammerschmidt</a:t>
            </a:r>
            <a:r>
              <a:rPr lang="en-US" altLang="en-US" sz="1600" dirty="0"/>
              <a:t> (Apple), </a:t>
            </a:r>
            <a:r>
              <a:rPr lang="en-US" altLang="en-US" sz="1600" dirty="0" err="1"/>
              <a:t>Ersen</a:t>
            </a:r>
            <a:r>
              <a:rPr lang="en-US" altLang="en-US" sz="1600" dirty="0"/>
              <a:t> </a:t>
            </a:r>
            <a:r>
              <a:rPr lang="en-US" altLang="en-US" sz="1600" dirty="0" err="1"/>
              <a:t>Ekrem</a:t>
            </a:r>
            <a:r>
              <a:rPr lang="en-US" altLang="en-US" sz="1600" dirty="0"/>
              <a:t> (Apple), </a:t>
            </a:r>
            <a:r>
              <a:rPr lang="en-US" altLang="en-US" sz="1600" dirty="0" err="1"/>
              <a:t>Xiliang</a:t>
            </a:r>
            <a:r>
              <a:rPr lang="en-US" altLang="en-US" sz="1600" dirty="0"/>
              <a:t> Luo (Apple)</a:t>
            </a:r>
            <a:endParaRPr lang="en-US" sz="1600" dirty="0">
              <a:ea typeface="ＭＳ Ｐゴシック" pitchFamily="-65" charset="-128"/>
            </a:endParaRPr>
          </a:p>
          <a:p>
            <a:r>
              <a:rPr lang="en-US" altLang="en-US" sz="1600" dirty="0">
                <a:solidFill>
                  <a:schemeClr val="tx2"/>
                </a:solidFill>
              </a:rPr>
              <a:t>Address: </a:t>
            </a:r>
            <a:r>
              <a:rPr lang="en-US" sz="1600" dirty="0">
                <a:ea typeface="ＭＳ Ｐゴシック" pitchFamily="-65" charset="-128"/>
              </a:rPr>
              <a:t>One Apple Park Way, Cupertino, CA 95014, USA</a:t>
            </a:r>
            <a:endParaRPr lang="en-US" altLang="en-US" sz="1600" dirty="0">
              <a:solidFill>
                <a:schemeClr val="tx2"/>
              </a:solidFill>
            </a:endParaRPr>
          </a:p>
          <a:p>
            <a:r>
              <a:rPr lang="en-US" altLang="en-US" sz="1600" dirty="0">
                <a:solidFill>
                  <a:schemeClr val="tx2"/>
                </a:solidFill>
              </a:rPr>
              <a:t>E-Mail: </a:t>
            </a:r>
            <a:r>
              <a:rPr lang="en-US" sz="1600" dirty="0" err="1">
                <a:ea typeface="ＭＳ Ｐゴシック" pitchFamily="-65" charset="-128"/>
              </a:rPr>
              <a:t>j_hammerschmidt@yahoo.com</a:t>
            </a:r>
            <a:r>
              <a:rPr lang="en-US" sz="1600" dirty="0">
                <a:ea typeface="ＭＳ Ｐゴシック" pitchFamily="-65" charset="-128"/>
              </a:rPr>
              <a:t>, </a:t>
            </a:r>
            <a:r>
              <a:rPr lang="en-US" sz="1600" dirty="0" err="1">
                <a:ea typeface="ＭＳ Ｐゴシック" pitchFamily="-65" charset="-128"/>
              </a:rPr>
              <a:t>ersenek@gmail.com</a:t>
            </a:r>
            <a:r>
              <a:rPr lang="en-US" sz="1600" dirty="0">
                <a:ea typeface="ＭＳ Ｐゴシック" pitchFamily="-65" charset="-128"/>
              </a:rPr>
              <a:t>, </a:t>
            </a:r>
            <a:r>
              <a:rPr lang="en-US" sz="1600" dirty="0" err="1">
                <a:ea typeface="ＭＳ Ｐゴシック" pitchFamily="-65" charset="-128"/>
              </a:rPr>
              <a:t>xiliang_luo@apple.com</a:t>
            </a:r>
            <a:r>
              <a:rPr lang="en-US" sz="1600" dirty="0">
                <a:ea typeface="ＭＳ Ｐゴシック" pitchFamily="-65" charset="-128"/>
              </a:rPr>
              <a:t>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t>Initial PAR Suggestion for IG NG-UWB </a:t>
            </a:r>
            <a:endParaRPr lang="en-US" altLang="en-US" sz="1600" dirty="0">
              <a:solidFill>
                <a:schemeClr val="tx2"/>
              </a:solidFill>
            </a:endParaRPr>
          </a:p>
          <a:p>
            <a:pPr>
              <a:spcBef>
                <a:spcPts val="600"/>
              </a:spcBef>
              <a:spcAft>
                <a:spcPts val="600"/>
              </a:spcAft>
            </a:pP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A PAR for IG NG-UWB is proposed. The motivation behind this proposal is discussed.</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start a discussion on PAR.</a:t>
            </a:r>
          </a:p>
          <a:p>
            <a:pPr>
              <a:spcBef>
                <a:spcPts val="60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CC29DE4-67D7-F44B-9844-FDC4A44D0795}"/>
              </a:ext>
            </a:extLst>
          </p:cNvPr>
          <p:cNvSpPr>
            <a:spLocks noGrp="1"/>
          </p:cNvSpPr>
          <p:nvPr>
            <p:ph type="dt" sz="half" idx="10"/>
          </p:nvPr>
        </p:nvSpPr>
        <p:spPr>
          <a:xfrm>
            <a:off x="685800" y="378281"/>
            <a:ext cx="1600200" cy="215444"/>
          </a:xfrm>
        </p:spPr>
        <p:txBody>
          <a:bodyPr/>
          <a:lstStyle/>
          <a:p>
            <a:r>
              <a:rPr lang="en-US" altLang="en-US"/>
              <a:t>January 2021</a:t>
            </a:r>
            <a:endParaRPr lang="en-US" altLang="en-US" dirty="0"/>
          </a:p>
        </p:txBody>
      </p:sp>
      <p:sp>
        <p:nvSpPr>
          <p:cNvPr id="5" name="Footer Placeholder 4">
            <a:extLst>
              <a:ext uri="{FF2B5EF4-FFF2-40B4-BE49-F238E27FC236}">
                <a16:creationId xmlns:a16="http://schemas.microsoft.com/office/drawing/2014/main" id="{30357C3F-B3F7-9F4B-A90D-BA184E7BDAC6}"/>
              </a:ext>
            </a:extLst>
          </p:cNvPr>
          <p:cNvSpPr>
            <a:spLocks noGrp="1"/>
          </p:cNvSpPr>
          <p:nvPr>
            <p:ph type="ftr" sz="quarter" idx="11"/>
          </p:nvPr>
        </p:nvSpPr>
        <p:spPr/>
        <p:txBody>
          <a:bodyPr/>
          <a:lstStyle/>
          <a:p>
            <a:r>
              <a:rPr lang="en-US" altLang="en-US"/>
              <a:t>J. Hammerschmidt, E. Ekrem, and X. Luo</a:t>
            </a:r>
          </a:p>
        </p:txBody>
      </p:sp>
      <p:sp>
        <p:nvSpPr>
          <p:cNvPr id="6" name="Slide Number Placeholder 5">
            <a:extLst>
              <a:ext uri="{FF2B5EF4-FFF2-40B4-BE49-F238E27FC236}">
                <a16:creationId xmlns:a16="http://schemas.microsoft.com/office/drawing/2014/main" id="{D10F853D-707F-BE44-ABC4-AD8F6C917BA4}"/>
              </a:ext>
            </a:extLst>
          </p:cNvPr>
          <p:cNvSpPr>
            <a:spLocks noGrp="1"/>
          </p:cNvSpPr>
          <p:nvPr>
            <p:ph type="sldNum" sz="quarter" idx="12"/>
          </p:nvPr>
        </p:nvSpPr>
        <p:spPr/>
        <p:txBody>
          <a:bodyPr/>
          <a:lstStyle/>
          <a:p>
            <a:r>
              <a:rPr lang="en-US" altLang="en-US"/>
              <a:t>Slide </a:t>
            </a:r>
            <a:fld id="{AB2425C1-421B-6A42-9EE7-291FD1E83694}" type="slidenum">
              <a:rPr lang="en-US" altLang="en-US"/>
              <a:pPr/>
              <a:t>2</a:t>
            </a:fld>
            <a:endParaRPr lang="en-US" altLang="en-US"/>
          </a:p>
        </p:txBody>
      </p:sp>
      <p:sp>
        <p:nvSpPr>
          <p:cNvPr id="4098" name="Rectangle 2">
            <a:extLst>
              <a:ext uri="{FF2B5EF4-FFF2-40B4-BE49-F238E27FC236}">
                <a16:creationId xmlns:a16="http://schemas.microsoft.com/office/drawing/2014/main" id="{05FD949F-495F-8A47-97F3-73868F73BBFD}"/>
              </a:ext>
            </a:extLst>
          </p:cNvPr>
          <p:cNvSpPr>
            <a:spLocks noGrp="1" noChangeArrowheads="1"/>
          </p:cNvSpPr>
          <p:nvPr>
            <p:ph type="title"/>
          </p:nvPr>
        </p:nvSpPr>
        <p:spPr>
          <a:xfrm>
            <a:off x="652346" y="936733"/>
            <a:ext cx="7772400" cy="1066800"/>
          </a:xfrm>
          <a:ln/>
        </p:spPr>
        <p:txBody>
          <a:bodyPr/>
          <a:lstStyle/>
          <a:p>
            <a:r>
              <a:rPr lang="en-US" altLang="en-US" sz="3200" dirty="0"/>
              <a:t>Introduction</a:t>
            </a:r>
          </a:p>
        </p:txBody>
      </p:sp>
      <p:sp>
        <p:nvSpPr>
          <p:cNvPr id="4099" name="Rectangle 3">
            <a:extLst>
              <a:ext uri="{FF2B5EF4-FFF2-40B4-BE49-F238E27FC236}">
                <a16:creationId xmlns:a16="http://schemas.microsoft.com/office/drawing/2014/main" id="{8E3467F5-FF7D-0741-9458-7A1F9371D819}"/>
              </a:ext>
            </a:extLst>
          </p:cNvPr>
          <p:cNvSpPr>
            <a:spLocks noGrp="1" noChangeArrowheads="1"/>
          </p:cNvSpPr>
          <p:nvPr>
            <p:ph type="body" idx="1"/>
          </p:nvPr>
        </p:nvSpPr>
        <p:spPr>
          <a:xfrm>
            <a:off x="381000" y="2388296"/>
            <a:ext cx="8043746" cy="4495800"/>
          </a:xfrm>
          <a:ln/>
        </p:spPr>
        <p:txBody>
          <a:bodyPr/>
          <a:lstStyle/>
          <a:p>
            <a:r>
              <a:rPr lang="en-US" altLang="en-US" sz="2400" dirty="0">
                <a:latin typeface="+mj-lt"/>
              </a:rPr>
              <a:t>Suggesting initial language for an NG-UWB PAR</a:t>
            </a:r>
          </a:p>
          <a:p>
            <a:r>
              <a:rPr lang="en-US" altLang="en-US" sz="2400" dirty="0">
                <a:latin typeface="+mj-lt"/>
              </a:rPr>
              <a:t>This is merely meant as a starting point to facilitate subsequent discussions and iterate over content and wording</a:t>
            </a:r>
          </a:p>
          <a:p>
            <a:r>
              <a:rPr lang="en-US" altLang="en-US" sz="2400" dirty="0">
                <a:latin typeface="+mj-lt"/>
              </a:rPr>
              <a:t>In the absence of a framework to spin NG-UWB out of 802.15.4, the language used here implies an amendment of 802.15.4, but the contribution should not be understood as an endorsement to keep NG-UWB inside of 802.15.4 in the long term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CC29DE4-67D7-F44B-9844-FDC4A44D0795}"/>
              </a:ext>
            </a:extLst>
          </p:cNvPr>
          <p:cNvSpPr>
            <a:spLocks noGrp="1"/>
          </p:cNvSpPr>
          <p:nvPr>
            <p:ph type="dt" sz="half" idx="10"/>
          </p:nvPr>
        </p:nvSpPr>
        <p:spPr>
          <a:xfrm>
            <a:off x="685800" y="378281"/>
            <a:ext cx="1600200" cy="215444"/>
          </a:xfrm>
        </p:spPr>
        <p:txBody>
          <a:bodyPr/>
          <a:lstStyle/>
          <a:p>
            <a:r>
              <a:rPr lang="en-US" altLang="en-US"/>
              <a:t>January 2021</a:t>
            </a:r>
            <a:endParaRPr lang="en-US" altLang="en-US" dirty="0"/>
          </a:p>
        </p:txBody>
      </p:sp>
      <p:sp>
        <p:nvSpPr>
          <p:cNvPr id="5" name="Footer Placeholder 4">
            <a:extLst>
              <a:ext uri="{FF2B5EF4-FFF2-40B4-BE49-F238E27FC236}">
                <a16:creationId xmlns:a16="http://schemas.microsoft.com/office/drawing/2014/main" id="{30357C3F-B3F7-9F4B-A90D-BA184E7BDAC6}"/>
              </a:ext>
            </a:extLst>
          </p:cNvPr>
          <p:cNvSpPr>
            <a:spLocks noGrp="1"/>
          </p:cNvSpPr>
          <p:nvPr>
            <p:ph type="ftr" sz="quarter" idx="11"/>
          </p:nvPr>
        </p:nvSpPr>
        <p:spPr/>
        <p:txBody>
          <a:bodyPr/>
          <a:lstStyle/>
          <a:p>
            <a:r>
              <a:rPr lang="en-US" altLang="en-US"/>
              <a:t>J. Hammerschmidt, E. Ekrem, and X. Luo</a:t>
            </a:r>
          </a:p>
        </p:txBody>
      </p:sp>
      <p:sp>
        <p:nvSpPr>
          <p:cNvPr id="6" name="Slide Number Placeholder 5">
            <a:extLst>
              <a:ext uri="{FF2B5EF4-FFF2-40B4-BE49-F238E27FC236}">
                <a16:creationId xmlns:a16="http://schemas.microsoft.com/office/drawing/2014/main" id="{D10F853D-707F-BE44-ABC4-AD8F6C917BA4}"/>
              </a:ext>
            </a:extLst>
          </p:cNvPr>
          <p:cNvSpPr>
            <a:spLocks noGrp="1"/>
          </p:cNvSpPr>
          <p:nvPr>
            <p:ph type="sldNum" sz="quarter" idx="12"/>
          </p:nvPr>
        </p:nvSpPr>
        <p:spPr/>
        <p:txBody>
          <a:bodyPr/>
          <a:lstStyle/>
          <a:p>
            <a:r>
              <a:rPr lang="en-US" altLang="en-US"/>
              <a:t>Slide </a:t>
            </a:r>
            <a:fld id="{AB2425C1-421B-6A42-9EE7-291FD1E83694}" type="slidenum">
              <a:rPr lang="en-US" altLang="en-US"/>
              <a:pPr/>
              <a:t>3</a:t>
            </a:fld>
            <a:endParaRPr lang="en-US" altLang="en-US"/>
          </a:p>
        </p:txBody>
      </p:sp>
      <p:sp>
        <p:nvSpPr>
          <p:cNvPr id="4098" name="Rectangle 2">
            <a:extLst>
              <a:ext uri="{FF2B5EF4-FFF2-40B4-BE49-F238E27FC236}">
                <a16:creationId xmlns:a16="http://schemas.microsoft.com/office/drawing/2014/main" id="{05FD949F-495F-8A47-97F3-73868F73BBFD}"/>
              </a:ext>
            </a:extLst>
          </p:cNvPr>
          <p:cNvSpPr>
            <a:spLocks noGrp="1" noChangeArrowheads="1"/>
          </p:cNvSpPr>
          <p:nvPr>
            <p:ph type="title"/>
          </p:nvPr>
        </p:nvSpPr>
        <p:spPr>
          <a:xfrm>
            <a:off x="458788" y="1049338"/>
            <a:ext cx="7772400" cy="703262"/>
          </a:xfrm>
          <a:ln/>
        </p:spPr>
        <p:txBody>
          <a:bodyPr/>
          <a:lstStyle/>
          <a:p>
            <a:r>
              <a:rPr lang="en-US" altLang="en-US" sz="3200" dirty="0"/>
              <a:t>Initial PAR Suggestion</a:t>
            </a:r>
          </a:p>
        </p:txBody>
      </p:sp>
      <p:sp>
        <p:nvSpPr>
          <p:cNvPr id="4099" name="Rectangle 3">
            <a:extLst>
              <a:ext uri="{FF2B5EF4-FFF2-40B4-BE49-F238E27FC236}">
                <a16:creationId xmlns:a16="http://schemas.microsoft.com/office/drawing/2014/main" id="{8E3467F5-FF7D-0741-9458-7A1F9371D819}"/>
              </a:ext>
            </a:extLst>
          </p:cNvPr>
          <p:cNvSpPr>
            <a:spLocks noGrp="1" noChangeArrowheads="1"/>
          </p:cNvSpPr>
          <p:nvPr>
            <p:ph type="body" idx="1"/>
          </p:nvPr>
        </p:nvSpPr>
        <p:spPr>
          <a:xfrm>
            <a:off x="266700" y="1905000"/>
            <a:ext cx="8610600" cy="4419600"/>
          </a:xfrm>
          <a:ln/>
        </p:spPr>
        <p:txBody>
          <a:bodyPr/>
          <a:lstStyle/>
          <a:p>
            <a:pPr marL="457200" indent="-457200">
              <a:buFont typeface="+mj-lt"/>
              <a:buAutoNum type="alphaUcPeriod"/>
            </a:pPr>
            <a:r>
              <a:rPr lang="en-US" sz="1900" dirty="0"/>
              <a:t>This amendment enhances the capabilities of UWB [HRP] ERDEVs for low duty cycle positioning and spatial sensing applications. </a:t>
            </a:r>
          </a:p>
          <a:p>
            <a:pPr marL="457200" indent="-457200">
              <a:buFont typeface="+mj-lt"/>
              <a:buAutoNum type="alphaUcPeriod"/>
            </a:pPr>
            <a:r>
              <a:rPr lang="en-US" sz="1900" dirty="0"/>
              <a:t>It also incorporates provisions allowing for tight integration of narrowband signaling to assist UWB for management, control, and status messaging.</a:t>
            </a:r>
          </a:p>
          <a:p>
            <a:pPr marL="457200" indent="-457200">
              <a:buFont typeface="+mj-lt"/>
              <a:buAutoNum type="alphaUcPeriod"/>
            </a:pPr>
            <a:r>
              <a:rPr lang="en-US" sz="1900" dirty="0"/>
              <a:t>Areas of enhancements include extended operating range, reduced transmitter and receiver complexities, and enhanced range estimation accuracy, by introducing waveforms that maximize usage of regulatory emissions budgets, while targeting coherent receiver implementations.</a:t>
            </a:r>
          </a:p>
          <a:p>
            <a:pPr marL="457200" indent="-457200">
              <a:buFont typeface="+mj-lt"/>
              <a:buAutoNum type="alphaUcPeriod"/>
            </a:pPr>
            <a:r>
              <a:rPr lang="en-US" sz="1900" dirty="0"/>
              <a:t>Associated MAC enhancements comprise protocol definitions for both peer-to-peer as well as infrastructure-based use cases, and native and low-power discovery mechanisms. </a:t>
            </a:r>
          </a:p>
          <a:p>
            <a:pPr marL="457200" indent="-457200">
              <a:buFont typeface="+mj-lt"/>
              <a:buAutoNum type="alphaUcPeriod"/>
            </a:pPr>
            <a:r>
              <a:rPr lang="en-US" sz="1900" dirty="0"/>
              <a:t>Inclusion of new carrier frequencies, including suitable spectra for assistive narrowband signaling, is also within scope of this project.</a:t>
            </a:r>
          </a:p>
        </p:txBody>
      </p:sp>
    </p:spTree>
    <p:extLst>
      <p:ext uri="{BB962C8B-B14F-4D97-AF65-F5344CB8AC3E}">
        <p14:creationId xmlns:p14="http://schemas.microsoft.com/office/powerpoint/2010/main" val="3339091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CC29DE4-67D7-F44B-9844-FDC4A44D0795}"/>
              </a:ext>
            </a:extLst>
          </p:cNvPr>
          <p:cNvSpPr>
            <a:spLocks noGrp="1"/>
          </p:cNvSpPr>
          <p:nvPr>
            <p:ph type="dt" sz="half" idx="10"/>
          </p:nvPr>
        </p:nvSpPr>
        <p:spPr>
          <a:xfrm>
            <a:off x="685800" y="378281"/>
            <a:ext cx="1600200" cy="215444"/>
          </a:xfrm>
        </p:spPr>
        <p:txBody>
          <a:bodyPr/>
          <a:lstStyle/>
          <a:p>
            <a:r>
              <a:rPr lang="en-US" altLang="en-US"/>
              <a:t>January 2021</a:t>
            </a:r>
            <a:endParaRPr lang="en-US" altLang="en-US" dirty="0"/>
          </a:p>
        </p:txBody>
      </p:sp>
      <p:sp>
        <p:nvSpPr>
          <p:cNvPr id="5" name="Footer Placeholder 4">
            <a:extLst>
              <a:ext uri="{FF2B5EF4-FFF2-40B4-BE49-F238E27FC236}">
                <a16:creationId xmlns:a16="http://schemas.microsoft.com/office/drawing/2014/main" id="{30357C3F-B3F7-9F4B-A90D-BA184E7BDAC6}"/>
              </a:ext>
            </a:extLst>
          </p:cNvPr>
          <p:cNvSpPr>
            <a:spLocks noGrp="1"/>
          </p:cNvSpPr>
          <p:nvPr>
            <p:ph type="ftr" sz="quarter" idx="11"/>
          </p:nvPr>
        </p:nvSpPr>
        <p:spPr/>
        <p:txBody>
          <a:bodyPr/>
          <a:lstStyle/>
          <a:p>
            <a:r>
              <a:rPr lang="en-US" altLang="en-US"/>
              <a:t>J. Hammerschmidt, E. Ekrem, and X. Luo</a:t>
            </a:r>
          </a:p>
        </p:txBody>
      </p:sp>
      <p:sp>
        <p:nvSpPr>
          <p:cNvPr id="6" name="Slide Number Placeholder 5">
            <a:extLst>
              <a:ext uri="{FF2B5EF4-FFF2-40B4-BE49-F238E27FC236}">
                <a16:creationId xmlns:a16="http://schemas.microsoft.com/office/drawing/2014/main" id="{D10F853D-707F-BE44-ABC4-AD8F6C917BA4}"/>
              </a:ext>
            </a:extLst>
          </p:cNvPr>
          <p:cNvSpPr>
            <a:spLocks noGrp="1"/>
          </p:cNvSpPr>
          <p:nvPr>
            <p:ph type="sldNum" sz="quarter" idx="12"/>
          </p:nvPr>
        </p:nvSpPr>
        <p:spPr/>
        <p:txBody>
          <a:bodyPr/>
          <a:lstStyle/>
          <a:p>
            <a:r>
              <a:rPr lang="en-US" altLang="en-US"/>
              <a:t>Slide </a:t>
            </a:r>
            <a:fld id="{AB2425C1-421B-6A42-9EE7-291FD1E83694}" type="slidenum">
              <a:rPr lang="en-US" altLang="en-US"/>
              <a:pPr/>
              <a:t>4</a:t>
            </a:fld>
            <a:endParaRPr lang="en-US" altLang="en-US"/>
          </a:p>
        </p:txBody>
      </p:sp>
      <p:sp>
        <p:nvSpPr>
          <p:cNvPr id="4098" name="Rectangle 2">
            <a:extLst>
              <a:ext uri="{FF2B5EF4-FFF2-40B4-BE49-F238E27FC236}">
                <a16:creationId xmlns:a16="http://schemas.microsoft.com/office/drawing/2014/main" id="{05FD949F-495F-8A47-97F3-73868F73BBFD}"/>
              </a:ext>
            </a:extLst>
          </p:cNvPr>
          <p:cNvSpPr>
            <a:spLocks noGrp="1" noChangeArrowheads="1"/>
          </p:cNvSpPr>
          <p:nvPr>
            <p:ph type="title"/>
          </p:nvPr>
        </p:nvSpPr>
        <p:spPr>
          <a:xfrm>
            <a:off x="458788" y="667931"/>
            <a:ext cx="7772400" cy="1066800"/>
          </a:xfrm>
          <a:ln/>
        </p:spPr>
        <p:txBody>
          <a:bodyPr/>
          <a:lstStyle/>
          <a:p>
            <a:r>
              <a:rPr lang="en-US" altLang="en-US" sz="3200" dirty="0"/>
              <a:t>Further thoughts</a:t>
            </a:r>
          </a:p>
        </p:txBody>
      </p:sp>
      <p:sp>
        <p:nvSpPr>
          <p:cNvPr id="4099" name="Rectangle 3">
            <a:extLst>
              <a:ext uri="{FF2B5EF4-FFF2-40B4-BE49-F238E27FC236}">
                <a16:creationId xmlns:a16="http://schemas.microsoft.com/office/drawing/2014/main" id="{8E3467F5-FF7D-0741-9458-7A1F9371D819}"/>
              </a:ext>
            </a:extLst>
          </p:cNvPr>
          <p:cNvSpPr>
            <a:spLocks noGrp="1" noChangeArrowheads="1"/>
          </p:cNvSpPr>
          <p:nvPr>
            <p:ph type="body" idx="1"/>
          </p:nvPr>
        </p:nvSpPr>
        <p:spPr>
          <a:xfrm>
            <a:off x="266700" y="1734731"/>
            <a:ext cx="8610600" cy="4343400"/>
          </a:xfrm>
          <a:ln/>
        </p:spPr>
        <p:txBody>
          <a:bodyPr/>
          <a:lstStyle/>
          <a:p>
            <a:r>
              <a:rPr lang="en-US" altLang="en-US" sz="2800" dirty="0">
                <a:latin typeface="+mj-lt"/>
              </a:rPr>
              <a:t>Additional uses of UWB not currently covered in this PAR draft may be of interest to the Interest Group for inclusion to the PAR</a:t>
            </a:r>
          </a:p>
          <a:p>
            <a:r>
              <a:rPr lang="en-US" altLang="en-US" sz="2800" dirty="0">
                <a:latin typeface="+mj-lt"/>
              </a:rPr>
              <a:t>UWB now enables millions of devices for ranging/ positioning applications - how can we keep the QoS intact for these legacy applications while extending the scope to broader UWB uses?</a:t>
            </a:r>
          </a:p>
        </p:txBody>
      </p:sp>
    </p:spTree>
    <p:extLst>
      <p:ext uri="{BB962C8B-B14F-4D97-AF65-F5344CB8AC3E}">
        <p14:creationId xmlns:p14="http://schemas.microsoft.com/office/powerpoint/2010/main" val="17744839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576</Words>
  <Application>Microsoft Macintosh PowerPoint</Application>
  <PresentationFormat>On-screen Show (4:3)</PresentationFormat>
  <Paragraphs>47</Paragraphs>
  <Slides>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Office Theme</vt:lpstr>
      <vt:lpstr>PowerPoint Presentation</vt:lpstr>
      <vt:lpstr>Introduction</vt:lpstr>
      <vt:lpstr>Initial PAR Suggestion</vt:lpstr>
      <vt:lpstr>Further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Ersen Ekrem</cp:lastModifiedBy>
  <cp:revision>84</cp:revision>
  <cp:lastPrinted>1998-02-10T13:28:06Z</cp:lastPrinted>
  <dcterms:created xsi:type="dcterms:W3CDTF">2021-01-19T02:59:28Z</dcterms:created>
  <dcterms:modified xsi:type="dcterms:W3CDTF">2021-01-19T06:35:06Z</dcterms:modified>
</cp:coreProperties>
</file>