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56" r:id="rId3"/>
    <p:sldId id="264" r:id="rId4"/>
    <p:sldId id="26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4"/>
    <p:restoredTop sz="95909"/>
  </p:normalViewPr>
  <p:slideViewPr>
    <p:cSldViewPr>
      <p:cViewPr varScale="1">
        <p:scale>
          <a:sx n="114" d="100"/>
          <a:sy n="114" d="100"/>
        </p:scale>
        <p:origin x="175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3E3469E-FC6F-174A-A7E3-A1EAA5E1C450}"/>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&lt;15-21-0049-00-nuwb&gt;</a:t>
            </a:r>
          </a:p>
        </p:txBody>
      </p:sp>
      <p:sp>
        <p:nvSpPr>
          <p:cNvPr id="3075" name="Rectangle 3">
            <a:extLst>
              <a:ext uri="{FF2B5EF4-FFF2-40B4-BE49-F238E27FC236}">
                <a16:creationId xmlns:a16="http://schemas.microsoft.com/office/drawing/2014/main" id="{E769759E-D2DD-914E-B9AC-B2660ED6098C}"/>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7DF249CC-E864-074F-9770-3B3847AFCA0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endParaRPr lang="en-US" altLang="en-US"/>
          </a:p>
        </p:txBody>
      </p:sp>
      <p:sp>
        <p:nvSpPr>
          <p:cNvPr id="3077" name="Rectangle 5">
            <a:extLst>
              <a:ext uri="{FF2B5EF4-FFF2-40B4-BE49-F238E27FC236}">
                <a16:creationId xmlns:a16="http://schemas.microsoft.com/office/drawing/2014/main" id="{B3909695-FF9B-324C-A046-9F3F973CC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25AD94D-DC34-7D45-967F-670737AC5A99}" type="slidenum">
              <a:rPr lang="en-US" altLang="en-US"/>
              <a:pPr/>
              <a:t>‹#›</a:t>
            </a:fld>
            <a:endParaRPr lang="en-US" altLang="en-US"/>
          </a:p>
        </p:txBody>
      </p:sp>
      <p:sp>
        <p:nvSpPr>
          <p:cNvPr id="3078" name="Line 6">
            <a:extLst>
              <a:ext uri="{FF2B5EF4-FFF2-40B4-BE49-F238E27FC236}">
                <a16:creationId xmlns:a16="http://schemas.microsoft.com/office/drawing/2014/main" id="{DCB9A688-0D56-A44F-9A4E-17BCFC02382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C6313CF-AFD8-CA4A-883F-A42DB801488B}"/>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BC5587B-486E-EE42-B887-26A263708713}"/>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C7BC101-1991-0348-BF59-F683C7AF63B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&lt;15-21-0049-00-nuwb&gt;</a:t>
            </a:r>
          </a:p>
        </p:txBody>
      </p:sp>
      <p:sp>
        <p:nvSpPr>
          <p:cNvPr id="2051" name="Rectangle 3">
            <a:extLst>
              <a:ext uri="{FF2B5EF4-FFF2-40B4-BE49-F238E27FC236}">
                <a16:creationId xmlns:a16="http://schemas.microsoft.com/office/drawing/2014/main" id="{8A2052C8-26B9-7346-8D82-784F66967741}"/>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8959086A-F1A2-734D-A03D-74019A3DB0A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6074F56A-428D-C642-893C-D53D6273258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69951B3-640D-D44B-A86E-672889BB196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endParaRPr lang="en-US" altLang="en-US"/>
          </a:p>
        </p:txBody>
      </p:sp>
      <p:sp>
        <p:nvSpPr>
          <p:cNvPr id="2055" name="Rectangle 7">
            <a:extLst>
              <a:ext uri="{FF2B5EF4-FFF2-40B4-BE49-F238E27FC236}">
                <a16:creationId xmlns:a16="http://schemas.microsoft.com/office/drawing/2014/main" id="{4B5B6BEE-74CD-C24A-917B-A50E1846F93B}"/>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42521F9-2C26-F04F-B5E8-2CE1E1DBACD2}" type="slidenum">
              <a:rPr lang="en-US" altLang="en-US"/>
              <a:pPr/>
              <a:t>‹#›</a:t>
            </a:fld>
            <a:endParaRPr lang="en-US" altLang="en-US"/>
          </a:p>
        </p:txBody>
      </p:sp>
      <p:sp>
        <p:nvSpPr>
          <p:cNvPr id="2056" name="Rectangle 8">
            <a:extLst>
              <a:ext uri="{FF2B5EF4-FFF2-40B4-BE49-F238E27FC236}">
                <a16:creationId xmlns:a16="http://schemas.microsoft.com/office/drawing/2014/main" id="{4926E06E-0646-0D43-9C29-ADF589AE728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6D844D57-7248-E047-9E03-3119B4002A3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4ACB8D5-605A-CC42-AD8C-B7EADC40E6F1}"/>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5188B4C9-A597-A146-9446-A202FA8A062C}"/>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E80A7C87-0BC6-0241-9B06-97B1CFF8C025}"/>
              </a:ext>
            </a:extLst>
          </p:cNvPr>
          <p:cNvSpPr>
            <a:spLocks noGrp="1" noChangeArrowheads="1"/>
          </p:cNvSpPr>
          <p:nvPr>
            <p:ph type="ftr" sz="quarter" idx="4"/>
          </p:nvPr>
        </p:nvSpPr>
        <p:spPr>
          <a:ln/>
        </p:spPr>
        <p:txBody>
          <a:bodyPr/>
          <a:lstStyle/>
          <a:p>
            <a:endParaRPr lang="en-US" altLang="en-US"/>
          </a:p>
        </p:txBody>
      </p:sp>
      <p:sp>
        <p:nvSpPr>
          <p:cNvPr id="7" name="Rectangle 7">
            <a:extLst>
              <a:ext uri="{FF2B5EF4-FFF2-40B4-BE49-F238E27FC236}">
                <a16:creationId xmlns:a16="http://schemas.microsoft.com/office/drawing/2014/main" id="{B1E79477-7CDC-8947-A142-9E1F14C067A4}"/>
              </a:ext>
            </a:extLst>
          </p:cNvPr>
          <p:cNvSpPr>
            <a:spLocks noGrp="1" noChangeArrowheads="1"/>
          </p:cNvSpPr>
          <p:nvPr>
            <p:ph type="sldNum" sz="quarter" idx="5"/>
          </p:nvPr>
        </p:nvSpPr>
        <p:spPr>
          <a:ln/>
        </p:spPr>
        <p:txBody>
          <a:bodyPr/>
          <a:lstStyle/>
          <a:p>
            <a:r>
              <a:rPr lang="en-US" altLang="en-US"/>
              <a:t>Page </a:t>
            </a:r>
            <a:fld id="{C9F48EF7-255A-E744-8A65-ADABD7C030E9}" type="slidenum">
              <a:rPr lang="en-US" altLang="en-US"/>
              <a:pPr/>
              <a:t>2</a:t>
            </a:fld>
            <a:endParaRPr lang="en-US" altLang="en-US"/>
          </a:p>
        </p:txBody>
      </p:sp>
      <p:sp>
        <p:nvSpPr>
          <p:cNvPr id="24578" name="Rectangle 2">
            <a:extLst>
              <a:ext uri="{FF2B5EF4-FFF2-40B4-BE49-F238E27FC236}">
                <a16:creationId xmlns:a16="http://schemas.microsoft.com/office/drawing/2014/main" id="{4EE979BE-8E50-7440-B74B-FF31F8ECB6F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0EECCE9-EA18-FB4D-BEC9-55351431DC0A}"/>
              </a:ext>
            </a:extLst>
          </p:cNvPr>
          <p:cNvSpPr>
            <a:spLocks noGrp="1" noChangeArrowheads="1"/>
          </p:cNvSpPr>
          <p:nvPr>
            <p:ph type="body" idx="1"/>
          </p:nvPr>
        </p:nvSpPr>
        <p:spPr/>
        <p:txBody>
          <a:bodyPr/>
          <a:lstStyle/>
          <a:p>
            <a:endParaRPr lang="en-US" altLang="en-US"/>
          </a:p>
        </p:txBody>
      </p:sp>
      <p:sp>
        <p:nvSpPr>
          <p:cNvPr id="2" name="Header Placeholder 1">
            <a:extLst>
              <a:ext uri="{FF2B5EF4-FFF2-40B4-BE49-F238E27FC236}">
                <a16:creationId xmlns:a16="http://schemas.microsoft.com/office/drawing/2014/main" id="{66347680-7AB6-354F-8C55-B7898B8ACBE1}"/>
              </a:ext>
            </a:extLst>
          </p:cNvPr>
          <p:cNvSpPr>
            <a:spLocks noGrp="1"/>
          </p:cNvSpPr>
          <p:nvPr>
            <p:ph type="hdr" sz="quarter"/>
          </p:nvPr>
        </p:nvSpPr>
        <p:spPr/>
        <p:txBody>
          <a:bodyPr/>
          <a:lstStyle/>
          <a:p>
            <a:r>
              <a:rPr lang="en-US" altLang="en-US"/>
              <a:t>doc.: &lt;15-21-0049-00-nuwb&gt;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5188B4C9-A597-A146-9446-A202FA8A062C}"/>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E80A7C87-0BC6-0241-9B06-97B1CFF8C025}"/>
              </a:ext>
            </a:extLst>
          </p:cNvPr>
          <p:cNvSpPr>
            <a:spLocks noGrp="1" noChangeArrowheads="1"/>
          </p:cNvSpPr>
          <p:nvPr>
            <p:ph type="ftr" sz="quarter" idx="4"/>
          </p:nvPr>
        </p:nvSpPr>
        <p:spPr>
          <a:ln/>
        </p:spPr>
        <p:txBody>
          <a:bodyPr/>
          <a:lstStyle/>
          <a:p>
            <a:endParaRPr lang="en-US" altLang="en-US"/>
          </a:p>
        </p:txBody>
      </p:sp>
      <p:sp>
        <p:nvSpPr>
          <p:cNvPr id="7" name="Rectangle 7">
            <a:extLst>
              <a:ext uri="{FF2B5EF4-FFF2-40B4-BE49-F238E27FC236}">
                <a16:creationId xmlns:a16="http://schemas.microsoft.com/office/drawing/2014/main" id="{B1E79477-7CDC-8947-A142-9E1F14C067A4}"/>
              </a:ext>
            </a:extLst>
          </p:cNvPr>
          <p:cNvSpPr>
            <a:spLocks noGrp="1" noChangeArrowheads="1"/>
          </p:cNvSpPr>
          <p:nvPr>
            <p:ph type="sldNum" sz="quarter" idx="5"/>
          </p:nvPr>
        </p:nvSpPr>
        <p:spPr>
          <a:ln/>
        </p:spPr>
        <p:txBody>
          <a:bodyPr/>
          <a:lstStyle/>
          <a:p>
            <a:r>
              <a:rPr lang="en-US" altLang="en-US"/>
              <a:t>Page </a:t>
            </a:r>
            <a:fld id="{C9F48EF7-255A-E744-8A65-ADABD7C030E9}" type="slidenum">
              <a:rPr lang="en-US" altLang="en-US"/>
              <a:pPr/>
              <a:t>3</a:t>
            </a:fld>
            <a:endParaRPr lang="en-US" altLang="en-US"/>
          </a:p>
        </p:txBody>
      </p:sp>
      <p:sp>
        <p:nvSpPr>
          <p:cNvPr id="24578" name="Rectangle 2">
            <a:extLst>
              <a:ext uri="{FF2B5EF4-FFF2-40B4-BE49-F238E27FC236}">
                <a16:creationId xmlns:a16="http://schemas.microsoft.com/office/drawing/2014/main" id="{4EE979BE-8E50-7440-B74B-FF31F8ECB6F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0EECCE9-EA18-FB4D-BEC9-55351431DC0A}"/>
              </a:ext>
            </a:extLst>
          </p:cNvPr>
          <p:cNvSpPr>
            <a:spLocks noGrp="1" noChangeArrowheads="1"/>
          </p:cNvSpPr>
          <p:nvPr>
            <p:ph type="body" idx="1"/>
          </p:nvPr>
        </p:nvSpPr>
        <p:spPr/>
        <p:txBody>
          <a:bodyPr/>
          <a:lstStyle/>
          <a:p>
            <a:endParaRPr lang="en-US" altLang="en-US"/>
          </a:p>
        </p:txBody>
      </p:sp>
      <p:sp>
        <p:nvSpPr>
          <p:cNvPr id="2" name="Header Placeholder 1">
            <a:extLst>
              <a:ext uri="{FF2B5EF4-FFF2-40B4-BE49-F238E27FC236}">
                <a16:creationId xmlns:a16="http://schemas.microsoft.com/office/drawing/2014/main" id="{64CE68DE-DD6E-ED48-9DC6-E6B31FF41070}"/>
              </a:ext>
            </a:extLst>
          </p:cNvPr>
          <p:cNvSpPr>
            <a:spLocks noGrp="1"/>
          </p:cNvSpPr>
          <p:nvPr>
            <p:ph type="hdr" sz="quarter"/>
          </p:nvPr>
        </p:nvSpPr>
        <p:spPr/>
        <p:txBody>
          <a:bodyPr/>
          <a:lstStyle/>
          <a:p>
            <a:r>
              <a:rPr lang="en-US" altLang="en-US"/>
              <a:t>doc.: &lt;15-21-0049-00-nuwb&gt;</a:t>
            </a:r>
          </a:p>
        </p:txBody>
      </p:sp>
    </p:spTree>
    <p:extLst>
      <p:ext uri="{BB962C8B-B14F-4D97-AF65-F5344CB8AC3E}">
        <p14:creationId xmlns:p14="http://schemas.microsoft.com/office/powerpoint/2010/main" val="98683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5188B4C9-A597-A146-9446-A202FA8A062C}"/>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E80A7C87-0BC6-0241-9B06-97B1CFF8C025}"/>
              </a:ext>
            </a:extLst>
          </p:cNvPr>
          <p:cNvSpPr>
            <a:spLocks noGrp="1" noChangeArrowheads="1"/>
          </p:cNvSpPr>
          <p:nvPr>
            <p:ph type="ftr" sz="quarter" idx="4"/>
          </p:nvPr>
        </p:nvSpPr>
        <p:spPr>
          <a:ln/>
        </p:spPr>
        <p:txBody>
          <a:bodyPr/>
          <a:lstStyle/>
          <a:p>
            <a:endParaRPr lang="en-US" altLang="en-US"/>
          </a:p>
        </p:txBody>
      </p:sp>
      <p:sp>
        <p:nvSpPr>
          <p:cNvPr id="7" name="Rectangle 7">
            <a:extLst>
              <a:ext uri="{FF2B5EF4-FFF2-40B4-BE49-F238E27FC236}">
                <a16:creationId xmlns:a16="http://schemas.microsoft.com/office/drawing/2014/main" id="{B1E79477-7CDC-8947-A142-9E1F14C067A4}"/>
              </a:ext>
            </a:extLst>
          </p:cNvPr>
          <p:cNvSpPr>
            <a:spLocks noGrp="1" noChangeArrowheads="1"/>
          </p:cNvSpPr>
          <p:nvPr>
            <p:ph type="sldNum" sz="quarter" idx="5"/>
          </p:nvPr>
        </p:nvSpPr>
        <p:spPr>
          <a:ln/>
        </p:spPr>
        <p:txBody>
          <a:bodyPr/>
          <a:lstStyle/>
          <a:p>
            <a:r>
              <a:rPr lang="en-US" altLang="en-US"/>
              <a:t>Page </a:t>
            </a:r>
            <a:fld id="{C9F48EF7-255A-E744-8A65-ADABD7C030E9}" type="slidenum">
              <a:rPr lang="en-US" altLang="en-US"/>
              <a:pPr/>
              <a:t>4</a:t>
            </a:fld>
            <a:endParaRPr lang="en-US" altLang="en-US"/>
          </a:p>
        </p:txBody>
      </p:sp>
      <p:sp>
        <p:nvSpPr>
          <p:cNvPr id="24578" name="Rectangle 2">
            <a:extLst>
              <a:ext uri="{FF2B5EF4-FFF2-40B4-BE49-F238E27FC236}">
                <a16:creationId xmlns:a16="http://schemas.microsoft.com/office/drawing/2014/main" id="{4EE979BE-8E50-7440-B74B-FF31F8ECB6F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0EECCE9-EA18-FB4D-BEC9-55351431DC0A}"/>
              </a:ext>
            </a:extLst>
          </p:cNvPr>
          <p:cNvSpPr>
            <a:spLocks noGrp="1" noChangeArrowheads="1"/>
          </p:cNvSpPr>
          <p:nvPr>
            <p:ph type="body" idx="1"/>
          </p:nvPr>
        </p:nvSpPr>
        <p:spPr/>
        <p:txBody>
          <a:bodyPr/>
          <a:lstStyle/>
          <a:p>
            <a:endParaRPr lang="en-US" altLang="en-US"/>
          </a:p>
        </p:txBody>
      </p:sp>
      <p:sp>
        <p:nvSpPr>
          <p:cNvPr id="2" name="Header Placeholder 1">
            <a:extLst>
              <a:ext uri="{FF2B5EF4-FFF2-40B4-BE49-F238E27FC236}">
                <a16:creationId xmlns:a16="http://schemas.microsoft.com/office/drawing/2014/main" id="{49318CA1-CF27-2049-9F37-8EA1FE38207A}"/>
              </a:ext>
            </a:extLst>
          </p:cNvPr>
          <p:cNvSpPr>
            <a:spLocks noGrp="1"/>
          </p:cNvSpPr>
          <p:nvPr>
            <p:ph type="hdr" sz="quarter"/>
          </p:nvPr>
        </p:nvSpPr>
        <p:spPr/>
        <p:txBody>
          <a:bodyPr/>
          <a:lstStyle/>
          <a:p>
            <a:r>
              <a:rPr lang="en-US" altLang="en-US"/>
              <a:t>doc.: &lt;15-21-0049-00-nuwb&gt;</a:t>
            </a:r>
          </a:p>
        </p:txBody>
      </p:sp>
    </p:spTree>
    <p:extLst>
      <p:ext uri="{BB962C8B-B14F-4D97-AF65-F5344CB8AC3E}">
        <p14:creationId xmlns:p14="http://schemas.microsoft.com/office/powerpoint/2010/main" val="1984635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1005B-CF25-8E4A-8DD5-2506D55E19E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0AE483-24D6-6146-8FF1-580C5133B14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341D48-D9A9-8E4D-9071-DB0CA70FF1FA}"/>
              </a:ext>
            </a:extLst>
          </p:cNvPr>
          <p:cNvSpPr>
            <a:spLocks noGrp="1"/>
          </p:cNvSpPr>
          <p:nvPr>
            <p:ph type="dt" sz="half" idx="10"/>
          </p:nvPr>
        </p:nvSpPr>
        <p:spPr/>
        <p:txBody>
          <a:bodyPr/>
          <a:lstStyle>
            <a:lvl1pPr>
              <a:defRPr/>
            </a:lvl1pPr>
          </a:lstStyle>
          <a:p>
            <a:r>
              <a:rPr lang="en-US" altLang="en-US"/>
              <a:t>January 2021</a:t>
            </a:r>
          </a:p>
        </p:txBody>
      </p:sp>
      <p:sp>
        <p:nvSpPr>
          <p:cNvPr id="5" name="Footer Placeholder 4">
            <a:extLst>
              <a:ext uri="{FF2B5EF4-FFF2-40B4-BE49-F238E27FC236}">
                <a16:creationId xmlns:a16="http://schemas.microsoft.com/office/drawing/2014/main" id="{010460EC-B3F8-274E-A868-BFB829796130}"/>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6" name="Slide Number Placeholder 5">
            <a:extLst>
              <a:ext uri="{FF2B5EF4-FFF2-40B4-BE49-F238E27FC236}">
                <a16:creationId xmlns:a16="http://schemas.microsoft.com/office/drawing/2014/main" id="{C7B6AB28-3A90-6F44-B9F8-5BC1A72001CD}"/>
              </a:ext>
            </a:extLst>
          </p:cNvPr>
          <p:cNvSpPr>
            <a:spLocks noGrp="1"/>
          </p:cNvSpPr>
          <p:nvPr>
            <p:ph type="sldNum" sz="quarter" idx="12"/>
          </p:nvPr>
        </p:nvSpPr>
        <p:spPr/>
        <p:txBody>
          <a:bodyPr/>
          <a:lstStyle>
            <a:lvl1pPr>
              <a:defRPr/>
            </a:lvl1pPr>
          </a:lstStyle>
          <a:p>
            <a:r>
              <a:rPr lang="en-US" altLang="en-US"/>
              <a:t>Slide </a:t>
            </a:r>
            <a:fld id="{369AA419-1E06-E440-9641-ED0A20E29E77}" type="slidenum">
              <a:rPr lang="en-US" altLang="en-US"/>
              <a:pPr/>
              <a:t>‹#›</a:t>
            </a:fld>
            <a:endParaRPr lang="en-US" altLang="en-US"/>
          </a:p>
        </p:txBody>
      </p:sp>
    </p:spTree>
    <p:extLst>
      <p:ext uri="{BB962C8B-B14F-4D97-AF65-F5344CB8AC3E}">
        <p14:creationId xmlns:p14="http://schemas.microsoft.com/office/powerpoint/2010/main" val="353914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B2B2-E557-0448-805B-AE43C18019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A46726-DE40-AD43-A2BA-5826E5644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0B935-1503-6E45-AAE8-9BABF3BBAB7D}"/>
              </a:ext>
            </a:extLst>
          </p:cNvPr>
          <p:cNvSpPr>
            <a:spLocks noGrp="1"/>
          </p:cNvSpPr>
          <p:nvPr>
            <p:ph type="dt" sz="half" idx="10"/>
          </p:nvPr>
        </p:nvSpPr>
        <p:spPr/>
        <p:txBody>
          <a:bodyPr/>
          <a:lstStyle>
            <a:lvl1pPr>
              <a:defRPr/>
            </a:lvl1pPr>
          </a:lstStyle>
          <a:p>
            <a:r>
              <a:rPr lang="en-US" altLang="en-US"/>
              <a:t>January 2021</a:t>
            </a:r>
          </a:p>
        </p:txBody>
      </p:sp>
      <p:sp>
        <p:nvSpPr>
          <p:cNvPr id="5" name="Footer Placeholder 4">
            <a:extLst>
              <a:ext uri="{FF2B5EF4-FFF2-40B4-BE49-F238E27FC236}">
                <a16:creationId xmlns:a16="http://schemas.microsoft.com/office/drawing/2014/main" id="{CBA8CF5B-E516-0342-8288-32318832C73D}"/>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6" name="Slide Number Placeholder 5">
            <a:extLst>
              <a:ext uri="{FF2B5EF4-FFF2-40B4-BE49-F238E27FC236}">
                <a16:creationId xmlns:a16="http://schemas.microsoft.com/office/drawing/2014/main" id="{76E2F8E6-BC79-8448-B932-CBCE2BF134AC}"/>
              </a:ext>
            </a:extLst>
          </p:cNvPr>
          <p:cNvSpPr>
            <a:spLocks noGrp="1"/>
          </p:cNvSpPr>
          <p:nvPr>
            <p:ph type="sldNum" sz="quarter" idx="12"/>
          </p:nvPr>
        </p:nvSpPr>
        <p:spPr/>
        <p:txBody>
          <a:bodyPr/>
          <a:lstStyle>
            <a:lvl1pPr>
              <a:defRPr/>
            </a:lvl1pPr>
          </a:lstStyle>
          <a:p>
            <a:r>
              <a:rPr lang="en-US" altLang="en-US"/>
              <a:t>Slide </a:t>
            </a:r>
            <a:fld id="{8D14EE7F-5FDD-8443-81D1-B68407130183}" type="slidenum">
              <a:rPr lang="en-US" altLang="en-US"/>
              <a:pPr/>
              <a:t>‹#›</a:t>
            </a:fld>
            <a:endParaRPr lang="en-US" altLang="en-US"/>
          </a:p>
        </p:txBody>
      </p:sp>
    </p:spTree>
    <p:extLst>
      <p:ext uri="{BB962C8B-B14F-4D97-AF65-F5344CB8AC3E}">
        <p14:creationId xmlns:p14="http://schemas.microsoft.com/office/powerpoint/2010/main" val="109296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77C6B0-F1DA-4E47-85D9-0ACEBA463EB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2243B9-663B-0949-834B-BE7D43E9E91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DE1B64-805C-8F44-B0E0-EFD224AB7FCD}"/>
              </a:ext>
            </a:extLst>
          </p:cNvPr>
          <p:cNvSpPr>
            <a:spLocks noGrp="1"/>
          </p:cNvSpPr>
          <p:nvPr>
            <p:ph type="dt" sz="half" idx="10"/>
          </p:nvPr>
        </p:nvSpPr>
        <p:spPr/>
        <p:txBody>
          <a:bodyPr/>
          <a:lstStyle>
            <a:lvl1pPr>
              <a:defRPr/>
            </a:lvl1pPr>
          </a:lstStyle>
          <a:p>
            <a:r>
              <a:rPr lang="en-US" altLang="en-US"/>
              <a:t>January 2021</a:t>
            </a:r>
          </a:p>
        </p:txBody>
      </p:sp>
      <p:sp>
        <p:nvSpPr>
          <p:cNvPr id="5" name="Footer Placeholder 4">
            <a:extLst>
              <a:ext uri="{FF2B5EF4-FFF2-40B4-BE49-F238E27FC236}">
                <a16:creationId xmlns:a16="http://schemas.microsoft.com/office/drawing/2014/main" id="{37539E4B-D01D-5D40-A059-CE70754B1B5A}"/>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6" name="Slide Number Placeholder 5">
            <a:extLst>
              <a:ext uri="{FF2B5EF4-FFF2-40B4-BE49-F238E27FC236}">
                <a16:creationId xmlns:a16="http://schemas.microsoft.com/office/drawing/2014/main" id="{2120185B-222C-B045-A074-2328E75C7855}"/>
              </a:ext>
            </a:extLst>
          </p:cNvPr>
          <p:cNvSpPr>
            <a:spLocks noGrp="1"/>
          </p:cNvSpPr>
          <p:nvPr>
            <p:ph type="sldNum" sz="quarter" idx="12"/>
          </p:nvPr>
        </p:nvSpPr>
        <p:spPr/>
        <p:txBody>
          <a:bodyPr/>
          <a:lstStyle>
            <a:lvl1pPr>
              <a:defRPr/>
            </a:lvl1pPr>
          </a:lstStyle>
          <a:p>
            <a:r>
              <a:rPr lang="en-US" altLang="en-US"/>
              <a:t>Slide </a:t>
            </a:r>
            <a:fld id="{7853DEE2-ADDC-3748-BB4F-AF60A2FA7087}" type="slidenum">
              <a:rPr lang="en-US" altLang="en-US"/>
              <a:pPr/>
              <a:t>‹#›</a:t>
            </a:fld>
            <a:endParaRPr lang="en-US" altLang="en-US"/>
          </a:p>
        </p:txBody>
      </p:sp>
    </p:spTree>
    <p:extLst>
      <p:ext uri="{BB962C8B-B14F-4D97-AF65-F5344CB8AC3E}">
        <p14:creationId xmlns:p14="http://schemas.microsoft.com/office/powerpoint/2010/main" val="3477796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A2FE-8E8C-8A48-940D-2335F4CD04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DA3B1D-B2CA-7649-9C51-D0ED85D074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0C0C9-E141-1845-A221-967864A3A826}"/>
              </a:ext>
            </a:extLst>
          </p:cNvPr>
          <p:cNvSpPr>
            <a:spLocks noGrp="1"/>
          </p:cNvSpPr>
          <p:nvPr>
            <p:ph type="dt" sz="half" idx="10"/>
          </p:nvPr>
        </p:nvSpPr>
        <p:spPr/>
        <p:txBody>
          <a:bodyPr/>
          <a:lstStyle>
            <a:lvl1pPr>
              <a:defRPr/>
            </a:lvl1pPr>
          </a:lstStyle>
          <a:p>
            <a:r>
              <a:rPr lang="en-US" altLang="en-US"/>
              <a:t>January 2021</a:t>
            </a:r>
          </a:p>
        </p:txBody>
      </p:sp>
      <p:sp>
        <p:nvSpPr>
          <p:cNvPr id="5" name="Footer Placeholder 4">
            <a:extLst>
              <a:ext uri="{FF2B5EF4-FFF2-40B4-BE49-F238E27FC236}">
                <a16:creationId xmlns:a16="http://schemas.microsoft.com/office/drawing/2014/main" id="{E9852C50-9822-BC42-AF36-B02047972947}"/>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6" name="Slide Number Placeholder 5">
            <a:extLst>
              <a:ext uri="{FF2B5EF4-FFF2-40B4-BE49-F238E27FC236}">
                <a16:creationId xmlns:a16="http://schemas.microsoft.com/office/drawing/2014/main" id="{FC990452-CD7D-3B4C-BE5C-5E4FA3ADFF65}"/>
              </a:ext>
            </a:extLst>
          </p:cNvPr>
          <p:cNvSpPr>
            <a:spLocks noGrp="1"/>
          </p:cNvSpPr>
          <p:nvPr>
            <p:ph type="sldNum" sz="quarter" idx="12"/>
          </p:nvPr>
        </p:nvSpPr>
        <p:spPr/>
        <p:txBody>
          <a:bodyPr/>
          <a:lstStyle>
            <a:lvl1pPr>
              <a:defRPr/>
            </a:lvl1pPr>
          </a:lstStyle>
          <a:p>
            <a:r>
              <a:rPr lang="en-US" altLang="en-US"/>
              <a:t>Slide </a:t>
            </a:r>
            <a:fld id="{D98666F0-2847-484E-BB85-CEA254CDDECD}" type="slidenum">
              <a:rPr lang="en-US" altLang="en-US"/>
              <a:pPr/>
              <a:t>‹#›</a:t>
            </a:fld>
            <a:endParaRPr lang="en-US" altLang="en-US"/>
          </a:p>
        </p:txBody>
      </p:sp>
    </p:spTree>
    <p:extLst>
      <p:ext uri="{BB962C8B-B14F-4D97-AF65-F5344CB8AC3E}">
        <p14:creationId xmlns:p14="http://schemas.microsoft.com/office/powerpoint/2010/main" val="64656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22E1-CFFE-6B42-9E7E-B1A6A0A4AAF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117EA4-C506-7544-AF48-17865A6F0E0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8B4BDAA-6BEF-F548-B5D7-A6698251CEEF}"/>
              </a:ext>
            </a:extLst>
          </p:cNvPr>
          <p:cNvSpPr>
            <a:spLocks noGrp="1"/>
          </p:cNvSpPr>
          <p:nvPr>
            <p:ph type="dt" sz="half" idx="10"/>
          </p:nvPr>
        </p:nvSpPr>
        <p:spPr/>
        <p:txBody>
          <a:bodyPr/>
          <a:lstStyle>
            <a:lvl1pPr>
              <a:defRPr/>
            </a:lvl1pPr>
          </a:lstStyle>
          <a:p>
            <a:r>
              <a:rPr lang="en-US" altLang="en-US"/>
              <a:t>January 2021</a:t>
            </a:r>
          </a:p>
        </p:txBody>
      </p:sp>
      <p:sp>
        <p:nvSpPr>
          <p:cNvPr id="5" name="Footer Placeholder 4">
            <a:extLst>
              <a:ext uri="{FF2B5EF4-FFF2-40B4-BE49-F238E27FC236}">
                <a16:creationId xmlns:a16="http://schemas.microsoft.com/office/drawing/2014/main" id="{CE77C289-B95D-DA4B-B178-27BB046684DA}"/>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6" name="Slide Number Placeholder 5">
            <a:extLst>
              <a:ext uri="{FF2B5EF4-FFF2-40B4-BE49-F238E27FC236}">
                <a16:creationId xmlns:a16="http://schemas.microsoft.com/office/drawing/2014/main" id="{FD2EE946-5B95-5045-9587-4E824091EA4F}"/>
              </a:ext>
            </a:extLst>
          </p:cNvPr>
          <p:cNvSpPr>
            <a:spLocks noGrp="1"/>
          </p:cNvSpPr>
          <p:nvPr>
            <p:ph type="sldNum" sz="quarter" idx="12"/>
          </p:nvPr>
        </p:nvSpPr>
        <p:spPr/>
        <p:txBody>
          <a:bodyPr/>
          <a:lstStyle>
            <a:lvl1pPr>
              <a:defRPr/>
            </a:lvl1pPr>
          </a:lstStyle>
          <a:p>
            <a:r>
              <a:rPr lang="en-US" altLang="en-US"/>
              <a:t>Slide </a:t>
            </a:r>
            <a:fld id="{5F2A1432-392C-5846-A293-B2D3A3A5FD4A}" type="slidenum">
              <a:rPr lang="en-US" altLang="en-US"/>
              <a:pPr/>
              <a:t>‹#›</a:t>
            </a:fld>
            <a:endParaRPr lang="en-US" altLang="en-US"/>
          </a:p>
        </p:txBody>
      </p:sp>
    </p:spTree>
    <p:extLst>
      <p:ext uri="{BB962C8B-B14F-4D97-AF65-F5344CB8AC3E}">
        <p14:creationId xmlns:p14="http://schemas.microsoft.com/office/powerpoint/2010/main" val="146651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40150-C5DF-4A42-A77D-13329F9035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6DF1A1-E8D7-624B-B82B-F3C0A93E6936}"/>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382D56-F09B-1242-9830-7C8F59A8854A}"/>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60F538-3BAC-5A44-910A-762B18066E9B}"/>
              </a:ext>
            </a:extLst>
          </p:cNvPr>
          <p:cNvSpPr>
            <a:spLocks noGrp="1"/>
          </p:cNvSpPr>
          <p:nvPr>
            <p:ph type="dt" sz="half" idx="10"/>
          </p:nvPr>
        </p:nvSpPr>
        <p:spPr/>
        <p:txBody>
          <a:bodyPr/>
          <a:lstStyle>
            <a:lvl1pPr>
              <a:defRPr/>
            </a:lvl1pPr>
          </a:lstStyle>
          <a:p>
            <a:r>
              <a:rPr lang="en-US" altLang="en-US"/>
              <a:t>January 2021</a:t>
            </a:r>
          </a:p>
        </p:txBody>
      </p:sp>
      <p:sp>
        <p:nvSpPr>
          <p:cNvPr id="6" name="Footer Placeholder 5">
            <a:extLst>
              <a:ext uri="{FF2B5EF4-FFF2-40B4-BE49-F238E27FC236}">
                <a16:creationId xmlns:a16="http://schemas.microsoft.com/office/drawing/2014/main" id="{59DCA3C8-3F16-4645-85E4-1D7DF214BA47}"/>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7" name="Slide Number Placeholder 6">
            <a:extLst>
              <a:ext uri="{FF2B5EF4-FFF2-40B4-BE49-F238E27FC236}">
                <a16:creationId xmlns:a16="http://schemas.microsoft.com/office/drawing/2014/main" id="{364AA02D-E38E-4143-9593-D20AE2C9BF32}"/>
              </a:ext>
            </a:extLst>
          </p:cNvPr>
          <p:cNvSpPr>
            <a:spLocks noGrp="1"/>
          </p:cNvSpPr>
          <p:nvPr>
            <p:ph type="sldNum" sz="quarter" idx="12"/>
          </p:nvPr>
        </p:nvSpPr>
        <p:spPr/>
        <p:txBody>
          <a:bodyPr/>
          <a:lstStyle>
            <a:lvl1pPr>
              <a:defRPr/>
            </a:lvl1pPr>
          </a:lstStyle>
          <a:p>
            <a:r>
              <a:rPr lang="en-US" altLang="en-US"/>
              <a:t>Slide </a:t>
            </a:r>
            <a:fld id="{09A8487B-AEFE-FD40-8682-E70EDE97378D}" type="slidenum">
              <a:rPr lang="en-US" altLang="en-US"/>
              <a:pPr/>
              <a:t>‹#›</a:t>
            </a:fld>
            <a:endParaRPr lang="en-US" altLang="en-US"/>
          </a:p>
        </p:txBody>
      </p:sp>
    </p:spTree>
    <p:extLst>
      <p:ext uri="{BB962C8B-B14F-4D97-AF65-F5344CB8AC3E}">
        <p14:creationId xmlns:p14="http://schemas.microsoft.com/office/powerpoint/2010/main" val="1514920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299F2-BA60-2942-A9B0-2FB3C63B235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E3E6F4-CB8B-3043-98A3-2D0523DF43D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7AFE3F-5EEA-DC47-B854-F8A5CDE8C42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55E6A-4B20-6944-B7D6-117C85A8E8F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A390D0-0BE1-B347-AF9B-2CAC42B9D9A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EEA426-EFEA-D047-A0E3-179B1AA44D88}"/>
              </a:ext>
            </a:extLst>
          </p:cNvPr>
          <p:cNvSpPr>
            <a:spLocks noGrp="1"/>
          </p:cNvSpPr>
          <p:nvPr>
            <p:ph type="dt" sz="half" idx="10"/>
          </p:nvPr>
        </p:nvSpPr>
        <p:spPr/>
        <p:txBody>
          <a:bodyPr/>
          <a:lstStyle>
            <a:lvl1pPr>
              <a:defRPr/>
            </a:lvl1pPr>
          </a:lstStyle>
          <a:p>
            <a:r>
              <a:rPr lang="en-US" altLang="en-US"/>
              <a:t>January 2021</a:t>
            </a:r>
          </a:p>
        </p:txBody>
      </p:sp>
      <p:sp>
        <p:nvSpPr>
          <p:cNvPr id="8" name="Footer Placeholder 7">
            <a:extLst>
              <a:ext uri="{FF2B5EF4-FFF2-40B4-BE49-F238E27FC236}">
                <a16:creationId xmlns:a16="http://schemas.microsoft.com/office/drawing/2014/main" id="{72344F32-405C-084C-9285-74EB2A0F4503}"/>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9" name="Slide Number Placeholder 8">
            <a:extLst>
              <a:ext uri="{FF2B5EF4-FFF2-40B4-BE49-F238E27FC236}">
                <a16:creationId xmlns:a16="http://schemas.microsoft.com/office/drawing/2014/main" id="{BCC356E3-FEB7-2943-8111-D9104A8823B1}"/>
              </a:ext>
            </a:extLst>
          </p:cNvPr>
          <p:cNvSpPr>
            <a:spLocks noGrp="1"/>
          </p:cNvSpPr>
          <p:nvPr>
            <p:ph type="sldNum" sz="quarter" idx="12"/>
          </p:nvPr>
        </p:nvSpPr>
        <p:spPr/>
        <p:txBody>
          <a:bodyPr/>
          <a:lstStyle>
            <a:lvl1pPr>
              <a:defRPr/>
            </a:lvl1pPr>
          </a:lstStyle>
          <a:p>
            <a:r>
              <a:rPr lang="en-US" altLang="en-US"/>
              <a:t>Slide </a:t>
            </a:r>
            <a:fld id="{DA761F53-1B2D-3545-A9B9-4863DB59072D}" type="slidenum">
              <a:rPr lang="en-US" altLang="en-US"/>
              <a:pPr/>
              <a:t>‹#›</a:t>
            </a:fld>
            <a:endParaRPr lang="en-US" altLang="en-US"/>
          </a:p>
        </p:txBody>
      </p:sp>
    </p:spTree>
    <p:extLst>
      <p:ext uri="{BB962C8B-B14F-4D97-AF65-F5344CB8AC3E}">
        <p14:creationId xmlns:p14="http://schemas.microsoft.com/office/powerpoint/2010/main" val="124462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5FFD4-6AF1-DE4F-974B-09A6241A0C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E6FDCD-2449-7543-A1A0-C141902F3423}"/>
              </a:ext>
            </a:extLst>
          </p:cNvPr>
          <p:cNvSpPr>
            <a:spLocks noGrp="1"/>
          </p:cNvSpPr>
          <p:nvPr>
            <p:ph type="dt" sz="half" idx="10"/>
          </p:nvPr>
        </p:nvSpPr>
        <p:spPr/>
        <p:txBody>
          <a:bodyPr/>
          <a:lstStyle>
            <a:lvl1pPr>
              <a:defRPr/>
            </a:lvl1pPr>
          </a:lstStyle>
          <a:p>
            <a:r>
              <a:rPr lang="en-US" altLang="en-US"/>
              <a:t>January 2021</a:t>
            </a:r>
          </a:p>
        </p:txBody>
      </p:sp>
      <p:sp>
        <p:nvSpPr>
          <p:cNvPr id="4" name="Footer Placeholder 3">
            <a:extLst>
              <a:ext uri="{FF2B5EF4-FFF2-40B4-BE49-F238E27FC236}">
                <a16:creationId xmlns:a16="http://schemas.microsoft.com/office/drawing/2014/main" id="{7B72942D-E73D-5F47-9011-F45430672138}"/>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5" name="Slide Number Placeholder 4">
            <a:extLst>
              <a:ext uri="{FF2B5EF4-FFF2-40B4-BE49-F238E27FC236}">
                <a16:creationId xmlns:a16="http://schemas.microsoft.com/office/drawing/2014/main" id="{6EEF2BC6-5532-EF48-BABD-E7F97EE6DE7A}"/>
              </a:ext>
            </a:extLst>
          </p:cNvPr>
          <p:cNvSpPr>
            <a:spLocks noGrp="1"/>
          </p:cNvSpPr>
          <p:nvPr>
            <p:ph type="sldNum" sz="quarter" idx="12"/>
          </p:nvPr>
        </p:nvSpPr>
        <p:spPr/>
        <p:txBody>
          <a:bodyPr/>
          <a:lstStyle>
            <a:lvl1pPr>
              <a:defRPr/>
            </a:lvl1pPr>
          </a:lstStyle>
          <a:p>
            <a:r>
              <a:rPr lang="en-US" altLang="en-US"/>
              <a:t>Slide </a:t>
            </a:r>
            <a:fld id="{C421FC72-5E42-574B-B9B5-E7DFCA35D784}" type="slidenum">
              <a:rPr lang="en-US" altLang="en-US"/>
              <a:pPr/>
              <a:t>‹#›</a:t>
            </a:fld>
            <a:endParaRPr lang="en-US" altLang="en-US"/>
          </a:p>
        </p:txBody>
      </p:sp>
    </p:spTree>
    <p:extLst>
      <p:ext uri="{BB962C8B-B14F-4D97-AF65-F5344CB8AC3E}">
        <p14:creationId xmlns:p14="http://schemas.microsoft.com/office/powerpoint/2010/main" val="315886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A050E1-2D06-8841-A6FA-7CFB353F4462}"/>
              </a:ext>
            </a:extLst>
          </p:cNvPr>
          <p:cNvSpPr>
            <a:spLocks noGrp="1"/>
          </p:cNvSpPr>
          <p:nvPr>
            <p:ph type="dt" sz="half" idx="10"/>
          </p:nvPr>
        </p:nvSpPr>
        <p:spPr/>
        <p:txBody>
          <a:bodyPr/>
          <a:lstStyle>
            <a:lvl1pPr>
              <a:defRPr/>
            </a:lvl1pPr>
          </a:lstStyle>
          <a:p>
            <a:r>
              <a:rPr lang="en-US" altLang="en-US"/>
              <a:t>January 2021</a:t>
            </a:r>
          </a:p>
        </p:txBody>
      </p:sp>
      <p:sp>
        <p:nvSpPr>
          <p:cNvPr id="3" name="Footer Placeholder 2">
            <a:extLst>
              <a:ext uri="{FF2B5EF4-FFF2-40B4-BE49-F238E27FC236}">
                <a16:creationId xmlns:a16="http://schemas.microsoft.com/office/drawing/2014/main" id="{E55787D2-1C4A-4C4C-B3FF-850ABC916749}"/>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4" name="Slide Number Placeholder 3">
            <a:extLst>
              <a:ext uri="{FF2B5EF4-FFF2-40B4-BE49-F238E27FC236}">
                <a16:creationId xmlns:a16="http://schemas.microsoft.com/office/drawing/2014/main" id="{DD5641B0-DA17-6648-887D-7F784784BBCD}"/>
              </a:ext>
            </a:extLst>
          </p:cNvPr>
          <p:cNvSpPr>
            <a:spLocks noGrp="1"/>
          </p:cNvSpPr>
          <p:nvPr>
            <p:ph type="sldNum" sz="quarter" idx="12"/>
          </p:nvPr>
        </p:nvSpPr>
        <p:spPr/>
        <p:txBody>
          <a:bodyPr/>
          <a:lstStyle>
            <a:lvl1pPr>
              <a:defRPr/>
            </a:lvl1pPr>
          </a:lstStyle>
          <a:p>
            <a:r>
              <a:rPr lang="en-US" altLang="en-US"/>
              <a:t>Slide </a:t>
            </a:r>
            <a:fld id="{ADAC28D1-B9B6-0649-A4D4-7FE213EF4966}" type="slidenum">
              <a:rPr lang="en-US" altLang="en-US"/>
              <a:pPr/>
              <a:t>‹#›</a:t>
            </a:fld>
            <a:endParaRPr lang="en-US" altLang="en-US"/>
          </a:p>
        </p:txBody>
      </p:sp>
    </p:spTree>
    <p:extLst>
      <p:ext uri="{BB962C8B-B14F-4D97-AF65-F5344CB8AC3E}">
        <p14:creationId xmlns:p14="http://schemas.microsoft.com/office/powerpoint/2010/main" val="28558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2DD12-19A2-FE44-A915-792A606CB13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783D72-B2E5-B040-91C8-64AEAB3E0E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6EC3E1-4DBD-1541-921F-71EDFDCD971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7CCE1-5E13-A541-845B-55C9FA33A5FA}"/>
              </a:ext>
            </a:extLst>
          </p:cNvPr>
          <p:cNvSpPr>
            <a:spLocks noGrp="1"/>
          </p:cNvSpPr>
          <p:nvPr>
            <p:ph type="dt" sz="half" idx="10"/>
          </p:nvPr>
        </p:nvSpPr>
        <p:spPr/>
        <p:txBody>
          <a:bodyPr/>
          <a:lstStyle>
            <a:lvl1pPr>
              <a:defRPr/>
            </a:lvl1pPr>
          </a:lstStyle>
          <a:p>
            <a:r>
              <a:rPr lang="en-US" altLang="en-US"/>
              <a:t>January 2021</a:t>
            </a:r>
          </a:p>
        </p:txBody>
      </p:sp>
      <p:sp>
        <p:nvSpPr>
          <p:cNvPr id="6" name="Footer Placeholder 5">
            <a:extLst>
              <a:ext uri="{FF2B5EF4-FFF2-40B4-BE49-F238E27FC236}">
                <a16:creationId xmlns:a16="http://schemas.microsoft.com/office/drawing/2014/main" id="{6F76C2A2-7F94-1844-B3CF-9BC3FADE345A}"/>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7" name="Slide Number Placeholder 6">
            <a:extLst>
              <a:ext uri="{FF2B5EF4-FFF2-40B4-BE49-F238E27FC236}">
                <a16:creationId xmlns:a16="http://schemas.microsoft.com/office/drawing/2014/main" id="{7F8D07D1-F21D-814E-80FD-77E7B45B1683}"/>
              </a:ext>
            </a:extLst>
          </p:cNvPr>
          <p:cNvSpPr>
            <a:spLocks noGrp="1"/>
          </p:cNvSpPr>
          <p:nvPr>
            <p:ph type="sldNum" sz="quarter" idx="12"/>
          </p:nvPr>
        </p:nvSpPr>
        <p:spPr/>
        <p:txBody>
          <a:bodyPr/>
          <a:lstStyle>
            <a:lvl1pPr>
              <a:defRPr/>
            </a:lvl1pPr>
          </a:lstStyle>
          <a:p>
            <a:r>
              <a:rPr lang="en-US" altLang="en-US"/>
              <a:t>Slide </a:t>
            </a:r>
            <a:fld id="{4F7ABA94-3F00-654B-A35D-97D8CF9CC3A5}" type="slidenum">
              <a:rPr lang="en-US" altLang="en-US"/>
              <a:pPr/>
              <a:t>‹#›</a:t>
            </a:fld>
            <a:endParaRPr lang="en-US" altLang="en-US"/>
          </a:p>
        </p:txBody>
      </p:sp>
    </p:spTree>
    <p:extLst>
      <p:ext uri="{BB962C8B-B14F-4D97-AF65-F5344CB8AC3E}">
        <p14:creationId xmlns:p14="http://schemas.microsoft.com/office/powerpoint/2010/main" val="2065150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F5624-B93F-7243-AD7D-323B6231CDD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52219-70E0-1A46-877E-F190364A679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2EBED34-F670-5549-9F98-D773381225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481FD-43E9-E545-BC86-793F0A602E8B}"/>
              </a:ext>
            </a:extLst>
          </p:cNvPr>
          <p:cNvSpPr>
            <a:spLocks noGrp="1"/>
          </p:cNvSpPr>
          <p:nvPr>
            <p:ph type="dt" sz="half" idx="10"/>
          </p:nvPr>
        </p:nvSpPr>
        <p:spPr/>
        <p:txBody>
          <a:bodyPr/>
          <a:lstStyle>
            <a:lvl1pPr>
              <a:defRPr/>
            </a:lvl1pPr>
          </a:lstStyle>
          <a:p>
            <a:r>
              <a:rPr lang="en-US" altLang="en-US"/>
              <a:t>January 2021</a:t>
            </a:r>
          </a:p>
        </p:txBody>
      </p:sp>
      <p:sp>
        <p:nvSpPr>
          <p:cNvPr id="6" name="Footer Placeholder 5">
            <a:extLst>
              <a:ext uri="{FF2B5EF4-FFF2-40B4-BE49-F238E27FC236}">
                <a16:creationId xmlns:a16="http://schemas.microsoft.com/office/drawing/2014/main" id="{2C33E1A2-0FC2-6D49-A51F-C2F058D263E6}"/>
              </a:ext>
            </a:extLst>
          </p:cNvPr>
          <p:cNvSpPr>
            <a:spLocks noGrp="1"/>
          </p:cNvSpPr>
          <p:nvPr>
            <p:ph type="ftr" sz="quarter" idx="11"/>
          </p:nvPr>
        </p:nvSpPr>
        <p:spPr/>
        <p:txBody>
          <a:bodyPr/>
          <a:lstStyle>
            <a:lvl1pPr>
              <a:defRPr/>
            </a:lvl1pPr>
          </a:lstStyle>
          <a:p>
            <a:r>
              <a:rPr lang="en-US" altLang="en-US"/>
              <a:t>J. Hammerschmidt, E. Ekrem, and X. Luo</a:t>
            </a:r>
          </a:p>
        </p:txBody>
      </p:sp>
      <p:sp>
        <p:nvSpPr>
          <p:cNvPr id="7" name="Slide Number Placeholder 6">
            <a:extLst>
              <a:ext uri="{FF2B5EF4-FFF2-40B4-BE49-F238E27FC236}">
                <a16:creationId xmlns:a16="http://schemas.microsoft.com/office/drawing/2014/main" id="{ED19BD21-520C-FA42-8346-12ACF0514701}"/>
              </a:ext>
            </a:extLst>
          </p:cNvPr>
          <p:cNvSpPr>
            <a:spLocks noGrp="1"/>
          </p:cNvSpPr>
          <p:nvPr>
            <p:ph type="sldNum" sz="quarter" idx="12"/>
          </p:nvPr>
        </p:nvSpPr>
        <p:spPr/>
        <p:txBody>
          <a:bodyPr/>
          <a:lstStyle>
            <a:lvl1pPr>
              <a:defRPr/>
            </a:lvl1pPr>
          </a:lstStyle>
          <a:p>
            <a:r>
              <a:rPr lang="en-US" altLang="en-US"/>
              <a:t>Slide </a:t>
            </a:r>
            <a:fld id="{5B52DC47-85BD-5847-BC34-E3B317824DDF}" type="slidenum">
              <a:rPr lang="en-US" altLang="en-US"/>
              <a:pPr/>
              <a:t>‹#›</a:t>
            </a:fld>
            <a:endParaRPr lang="en-US" altLang="en-US"/>
          </a:p>
        </p:txBody>
      </p:sp>
    </p:spTree>
    <p:extLst>
      <p:ext uri="{BB962C8B-B14F-4D97-AF65-F5344CB8AC3E}">
        <p14:creationId xmlns:p14="http://schemas.microsoft.com/office/powerpoint/2010/main" val="107556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9C76EFD-B8D4-4A47-8CE1-3B70A06DF5E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BFD59D4-49B3-5945-982C-1FFF0F28E45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8E85256-FDDB-AB4F-8034-F4C8F878BCD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January 2021</a:t>
            </a:r>
          </a:p>
        </p:txBody>
      </p:sp>
      <p:sp>
        <p:nvSpPr>
          <p:cNvPr id="1029" name="Rectangle 5">
            <a:extLst>
              <a:ext uri="{FF2B5EF4-FFF2-40B4-BE49-F238E27FC236}">
                <a16:creationId xmlns:a16="http://schemas.microsoft.com/office/drawing/2014/main" id="{DD38CA79-CBC9-1946-BA1A-4011CFB8504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 Hammerschmidt, E. Ekrem, and X. Luo</a:t>
            </a:r>
          </a:p>
        </p:txBody>
      </p:sp>
      <p:sp>
        <p:nvSpPr>
          <p:cNvPr id="1030" name="Rectangle 6">
            <a:extLst>
              <a:ext uri="{FF2B5EF4-FFF2-40B4-BE49-F238E27FC236}">
                <a16:creationId xmlns:a16="http://schemas.microsoft.com/office/drawing/2014/main" id="{B9B68879-0A9F-084A-BA99-8DAFA0DACA3C}"/>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4163E3B-19D2-3949-8975-738D96565A01}" type="slidenum">
              <a:rPr lang="en-US" altLang="en-US"/>
              <a:pPr/>
              <a:t>‹#›</a:t>
            </a:fld>
            <a:endParaRPr lang="en-US" altLang="en-US"/>
          </a:p>
        </p:txBody>
      </p:sp>
      <p:sp>
        <p:nvSpPr>
          <p:cNvPr id="1031" name="Rectangle 7">
            <a:extLst>
              <a:ext uri="{FF2B5EF4-FFF2-40B4-BE49-F238E27FC236}">
                <a16:creationId xmlns:a16="http://schemas.microsoft.com/office/drawing/2014/main" id="{A28A069A-738B-AF40-A98F-54342536739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400" b="1" i="0" u="none" strike="noStrike" kern="1200" dirty="0">
                <a:solidFill>
                  <a:schemeClr val="tx1"/>
                </a:solidFill>
                <a:effectLst/>
                <a:latin typeface="Times New Roman" panose="02020603050405020304" pitchFamily="18" charset="0"/>
                <a:ea typeface="+mn-ea"/>
                <a:cs typeface="+mn-cs"/>
              </a:rPr>
              <a:t>DCN: 15-21-0049-00-nuwb</a:t>
            </a:r>
            <a:endParaRPr lang="en-US" altLang="en-US" sz="1400" b="1" dirty="0"/>
          </a:p>
        </p:txBody>
      </p:sp>
      <p:sp>
        <p:nvSpPr>
          <p:cNvPr id="1032" name="Line 8">
            <a:extLst>
              <a:ext uri="{FF2B5EF4-FFF2-40B4-BE49-F238E27FC236}">
                <a16:creationId xmlns:a16="http://schemas.microsoft.com/office/drawing/2014/main" id="{F45AC3AA-79F0-A644-BE91-567F31EB97A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4F084A8-E91F-7A42-BDF8-045A592A6244}"/>
              </a:ext>
            </a:extLst>
          </p:cNvPr>
          <p:cNvSpPr>
            <a:spLocks noChangeArrowheads="1"/>
          </p:cNvSpPr>
          <p:nvPr/>
        </p:nvSpPr>
        <p:spPr bwMode="auto">
          <a:xfrm>
            <a:off x="685800" y="6475413"/>
            <a:ext cx="1066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Initial PAR …</a:t>
            </a:r>
          </a:p>
        </p:txBody>
      </p:sp>
      <p:sp>
        <p:nvSpPr>
          <p:cNvPr id="1034" name="Line 10">
            <a:extLst>
              <a:ext uri="{FF2B5EF4-FFF2-40B4-BE49-F238E27FC236}">
                <a16:creationId xmlns:a16="http://schemas.microsoft.com/office/drawing/2014/main" id="{D5B884D2-F961-E442-9EA1-BD1D8285F1BF}"/>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04E1365D-DEEB-CF44-9AB8-3731674E4657}"/>
              </a:ext>
            </a:extLst>
          </p:cNvPr>
          <p:cNvSpPr>
            <a:spLocks noGrp="1"/>
          </p:cNvSpPr>
          <p:nvPr>
            <p:ph type="dt" sz="half" idx="10"/>
          </p:nvPr>
        </p:nvSpPr>
        <p:spPr>
          <a:xfrm>
            <a:off x="685800" y="381000"/>
            <a:ext cx="1600200" cy="212725"/>
          </a:xfrm>
        </p:spPr>
        <p:txBody>
          <a:bodyPr/>
          <a:lstStyle/>
          <a:p>
            <a:r>
              <a:rPr lang="en-US" altLang="en-US"/>
              <a:t>January 2021</a:t>
            </a:r>
            <a:endParaRPr lang="en-US" altLang="en-US" dirty="0"/>
          </a:p>
        </p:txBody>
      </p:sp>
      <p:sp>
        <p:nvSpPr>
          <p:cNvPr id="5" name="Footer Placeholder 2">
            <a:extLst>
              <a:ext uri="{FF2B5EF4-FFF2-40B4-BE49-F238E27FC236}">
                <a16:creationId xmlns:a16="http://schemas.microsoft.com/office/drawing/2014/main" id="{FACD8712-3A50-314E-B1D9-5C423C032541}"/>
              </a:ext>
            </a:extLst>
          </p:cNvPr>
          <p:cNvSpPr>
            <a:spLocks noGrp="1"/>
          </p:cNvSpPr>
          <p:nvPr>
            <p:ph type="ftr" sz="quarter" idx="11"/>
          </p:nvPr>
        </p:nvSpPr>
        <p:spPr>
          <a:xfrm>
            <a:off x="5486400" y="6475413"/>
            <a:ext cx="3124200" cy="182562"/>
          </a:xfrm>
        </p:spPr>
        <p:txBody>
          <a:bodyPr/>
          <a:lstStyle/>
          <a:p>
            <a:r>
              <a:rPr lang="en-US" altLang="en-US"/>
              <a:t>J. Hammerschmidt, E. Ekrem, and X. Luo</a:t>
            </a:r>
          </a:p>
        </p:txBody>
      </p:sp>
      <p:sp>
        <p:nvSpPr>
          <p:cNvPr id="6" name="Slide Number Placeholder 3">
            <a:extLst>
              <a:ext uri="{FF2B5EF4-FFF2-40B4-BE49-F238E27FC236}">
                <a16:creationId xmlns:a16="http://schemas.microsoft.com/office/drawing/2014/main" id="{CF3A5473-FEF2-B346-A55C-464C743117D3}"/>
              </a:ext>
            </a:extLst>
          </p:cNvPr>
          <p:cNvSpPr>
            <a:spLocks noGrp="1"/>
          </p:cNvSpPr>
          <p:nvPr>
            <p:ph type="sldNum" sz="quarter" idx="12"/>
          </p:nvPr>
        </p:nvSpPr>
        <p:spPr>
          <a:xfrm>
            <a:off x="4344988" y="6475413"/>
            <a:ext cx="530225" cy="182562"/>
          </a:xfrm>
        </p:spPr>
        <p:txBody>
          <a:bodyPr/>
          <a:lstStyle/>
          <a:p>
            <a:r>
              <a:rPr lang="en-US" altLang="en-US"/>
              <a:t>Slide </a:t>
            </a:r>
            <a:fld id="{DDDBA9BF-1403-F845-8B13-AB19FC75F6F1}" type="slidenum">
              <a:rPr lang="en-US" altLang="en-US"/>
              <a:pPr/>
              <a:t>1</a:t>
            </a:fld>
            <a:endParaRPr lang="en-US" altLang="en-US"/>
          </a:p>
        </p:txBody>
      </p:sp>
      <p:sp>
        <p:nvSpPr>
          <p:cNvPr id="27651" name="Rectangle 3">
            <a:extLst>
              <a:ext uri="{FF2B5EF4-FFF2-40B4-BE49-F238E27FC236}">
                <a16:creationId xmlns:a16="http://schemas.microsoft.com/office/drawing/2014/main" id="{3C4303C2-B3F7-B84A-BE41-705C6E91BA4E}"/>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Initial PAR Suggestion for IG NG-UWB </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19 January 2021</a:t>
            </a:r>
          </a:p>
          <a:p>
            <a:r>
              <a:rPr lang="en-US" altLang="en-US" sz="1600" b="1" dirty="0">
                <a:solidFill>
                  <a:schemeClr val="tx2"/>
                </a:solidFill>
              </a:rPr>
              <a:t>Source:</a:t>
            </a:r>
            <a:r>
              <a:rPr lang="en-US" altLang="en-US" sz="1600" dirty="0">
                <a:solidFill>
                  <a:schemeClr val="tx2"/>
                </a:solidFill>
              </a:rPr>
              <a:t> </a:t>
            </a:r>
            <a:r>
              <a:rPr lang="en-US" altLang="en-US" sz="1600" dirty="0"/>
              <a:t>Jochen </a:t>
            </a:r>
            <a:r>
              <a:rPr lang="en-US" altLang="en-US" sz="1600" dirty="0" err="1"/>
              <a:t>Hammerschmidt</a:t>
            </a:r>
            <a:r>
              <a:rPr lang="en-US" altLang="en-US" sz="1600" dirty="0"/>
              <a:t> (Apple), </a:t>
            </a:r>
            <a:r>
              <a:rPr lang="en-US" altLang="en-US" sz="1600" dirty="0" err="1"/>
              <a:t>Ersen</a:t>
            </a:r>
            <a:r>
              <a:rPr lang="en-US" altLang="en-US" sz="1600" dirty="0"/>
              <a:t> </a:t>
            </a:r>
            <a:r>
              <a:rPr lang="en-US" altLang="en-US" sz="1600" dirty="0" err="1"/>
              <a:t>Ekrem</a:t>
            </a:r>
            <a:r>
              <a:rPr lang="en-US" altLang="en-US" sz="1600" dirty="0"/>
              <a:t> (Apple), </a:t>
            </a:r>
            <a:r>
              <a:rPr lang="en-US" altLang="en-US" sz="1600" dirty="0" err="1"/>
              <a:t>Xiliang</a:t>
            </a:r>
            <a:r>
              <a:rPr lang="en-US" altLang="en-US" sz="1600" dirty="0"/>
              <a:t> Luo (Apple)</a:t>
            </a:r>
            <a:endParaRPr lang="en-US" sz="1600" dirty="0">
              <a:ea typeface="ＭＳ Ｐゴシック" pitchFamily="-65" charset="-128"/>
            </a:endParaRPr>
          </a:p>
          <a:p>
            <a:r>
              <a:rPr lang="en-US" altLang="en-US" sz="1600" dirty="0">
                <a:solidFill>
                  <a:schemeClr val="tx2"/>
                </a:solidFill>
              </a:rPr>
              <a:t>Address: </a:t>
            </a:r>
            <a:r>
              <a:rPr lang="en-US" sz="1600" dirty="0">
                <a:ea typeface="ＭＳ Ｐゴシック" pitchFamily="-65" charset="-128"/>
              </a:rPr>
              <a:t>One Apple Park Way, Cupertino, CA 95014, USA</a:t>
            </a:r>
            <a:endParaRPr lang="en-US" altLang="en-US" sz="1600" dirty="0">
              <a:solidFill>
                <a:schemeClr val="tx2"/>
              </a:solidFill>
            </a:endParaRPr>
          </a:p>
          <a:p>
            <a:r>
              <a:rPr lang="en-US" altLang="en-US" sz="1600" dirty="0">
                <a:solidFill>
                  <a:schemeClr val="tx2"/>
                </a:solidFill>
              </a:rPr>
              <a:t>E-Mail: </a:t>
            </a:r>
            <a:r>
              <a:rPr lang="en-US" sz="1600" dirty="0" err="1">
                <a:ea typeface="ＭＳ Ｐゴシック" pitchFamily="-65" charset="-128"/>
              </a:rPr>
              <a:t>j_hammerschmidt@yahoo.com</a:t>
            </a:r>
            <a:r>
              <a:rPr lang="en-US" sz="1600" dirty="0">
                <a:ea typeface="ＭＳ Ｐゴシック" pitchFamily="-65" charset="-128"/>
              </a:rPr>
              <a:t>, </a:t>
            </a:r>
            <a:r>
              <a:rPr lang="en-US" sz="1600" dirty="0" err="1">
                <a:ea typeface="ＭＳ Ｐゴシック" pitchFamily="-65" charset="-128"/>
              </a:rPr>
              <a:t>ersenek@gmail.com</a:t>
            </a:r>
            <a:r>
              <a:rPr lang="en-US" sz="1600" dirty="0">
                <a:ea typeface="ＭＳ Ｐゴシック" pitchFamily="-65" charset="-128"/>
              </a:rPr>
              <a:t>, </a:t>
            </a:r>
            <a:r>
              <a:rPr lang="en-US" sz="1600" dirty="0" err="1">
                <a:ea typeface="ＭＳ Ｐゴシック" pitchFamily="-65" charset="-128"/>
              </a:rPr>
              <a:t>xiliang_luo@apple.com</a:t>
            </a:r>
            <a:r>
              <a:rPr lang="en-US" sz="1600" dirty="0">
                <a:ea typeface="ＭＳ Ｐゴシック" pitchFamily="-65" charset="-128"/>
              </a:rPr>
              <a:t>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Initial PAR Suggestion for IG NG-UWB </a:t>
            </a:r>
            <a:endParaRPr lang="en-US" altLang="en-US" sz="1600" dirty="0">
              <a:solidFill>
                <a:schemeClr val="tx2"/>
              </a:solidFill>
            </a:endParaRPr>
          </a:p>
          <a:p>
            <a:pPr>
              <a:spcBef>
                <a:spcPts val="600"/>
              </a:spcBef>
              <a:spcAft>
                <a:spcPts val="600"/>
              </a:spcAft>
            </a:pP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A PAR for IG NG-UWB is proposed. The motivation behind this proposal is discussed.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start a discussion on PAR.</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CC29DE4-67D7-F44B-9844-FDC4A44D0795}"/>
              </a:ext>
            </a:extLst>
          </p:cNvPr>
          <p:cNvSpPr>
            <a:spLocks noGrp="1"/>
          </p:cNvSpPr>
          <p:nvPr>
            <p:ph type="dt" sz="half" idx="10"/>
          </p:nvPr>
        </p:nvSpPr>
        <p:spPr>
          <a:xfrm>
            <a:off x="685800" y="378281"/>
            <a:ext cx="1600200" cy="215444"/>
          </a:xfrm>
        </p:spPr>
        <p:txBody>
          <a:bodyPr/>
          <a:lstStyle/>
          <a:p>
            <a:r>
              <a:rPr lang="en-US" altLang="en-US"/>
              <a:t>January 2021</a:t>
            </a:r>
            <a:endParaRPr lang="en-US" altLang="en-US" dirty="0"/>
          </a:p>
        </p:txBody>
      </p:sp>
      <p:sp>
        <p:nvSpPr>
          <p:cNvPr id="5" name="Footer Placeholder 4">
            <a:extLst>
              <a:ext uri="{FF2B5EF4-FFF2-40B4-BE49-F238E27FC236}">
                <a16:creationId xmlns:a16="http://schemas.microsoft.com/office/drawing/2014/main" id="{30357C3F-B3F7-9F4B-A90D-BA184E7BDAC6}"/>
              </a:ext>
            </a:extLst>
          </p:cNvPr>
          <p:cNvSpPr>
            <a:spLocks noGrp="1"/>
          </p:cNvSpPr>
          <p:nvPr>
            <p:ph type="ftr" sz="quarter" idx="11"/>
          </p:nvPr>
        </p:nvSpPr>
        <p:spPr/>
        <p:txBody>
          <a:bodyPr/>
          <a:lstStyle/>
          <a:p>
            <a:r>
              <a:rPr lang="en-US" altLang="en-US"/>
              <a:t>J. Hammerschmidt, E. Ekrem, and X. Luo</a:t>
            </a:r>
          </a:p>
        </p:txBody>
      </p:sp>
      <p:sp>
        <p:nvSpPr>
          <p:cNvPr id="6" name="Slide Number Placeholder 5">
            <a:extLst>
              <a:ext uri="{FF2B5EF4-FFF2-40B4-BE49-F238E27FC236}">
                <a16:creationId xmlns:a16="http://schemas.microsoft.com/office/drawing/2014/main" id="{D10F853D-707F-BE44-ABC4-AD8F6C917BA4}"/>
              </a:ext>
            </a:extLst>
          </p:cNvPr>
          <p:cNvSpPr>
            <a:spLocks noGrp="1"/>
          </p:cNvSpPr>
          <p:nvPr>
            <p:ph type="sldNum" sz="quarter" idx="12"/>
          </p:nvPr>
        </p:nvSpPr>
        <p:spPr/>
        <p:txBody>
          <a:bodyPr/>
          <a:lstStyle/>
          <a:p>
            <a:r>
              <a:rPr lang="en-US" altLang="en-US"/>
              <a:t>Slide </a:t>
            </a:r>
            <a:fld id="{AB2425C1-421B-6A42-9EE7-291FD1E83694}" type="slidenum">
              <a:rPr lang="en-US" altLang="en-US"/>
              <a:pPr/>
              <a:t>2</a:t>
            </a:fld>
            <a:endParaRPr lang="en-US" altLang="en-US"/>
          </a:p>
        </p:txBody>
      </p:sp>
      <p:sp>
        <p:nvSpPr>
          <p:cNvPr id="4098" name="Rectangle 2">
            <a:extLst>
              <a:ext uri="{FF2B5EF4-FFF2-40B4-BE49-F238E27FC236}">
                <a16:creationId xmlns:a16="http://schemas.microsoft.com/office/drawing/2014/main" id="{05FD949F-495F-8A47-97F3-73868F73BBFD}"/>
              </a:ext>
            </a:extLst>
          </p:cNvPr>
          <p:cNvSpPr>
            <a:spLocks noGrp="1" noChangeArrowheads="1"/>
          </p:cNvSpPr>
          <p:nvPr>
            <p:ph type="title"/>
          </p:nvPr>
        </p:nvSpPr>
        <p:spPr>
          <a:xfrm>
            <a:off x="652346" y="936733"/>
            <a:ext cx="7772400" cy="1066800"/>
          </a:xfrm>
          <a:ln/>
        </p:spPr>
        <p:txBody>
          <a:bodyPr/>
          <a:lstStyle/>
          <a:p>
            <a:r>
              <a:rPr lang="en-US" altLang="en-US" sz="3200" dirty="0"/>
              <a:t>Introduction</a:t>
            </a:r>
          </a:p>
        </p:txBody>
      </p:sp>
      <p:sp>
        <p:nvSpPr>
          <p:cNvPr id="4099" name="Rectangle 3">
            <a:extLst>
              <a:ext uri="{FF2B5EF4-FFF2-40B4-BE49-F238E27FC236}">
                <a16:creationId xmlns:a16="http://schemas.microsoft.com/office/drawing/2014/main" id="{8E3467F5-FF7D-0741-9458-7A1F9371D819}"/>
              </a:ext>
            </a:extLst>
          </p:cNvPr>
          <p:cNvSpPr>
            <a:spLocks noGrp="1" noChangeArrowheads="1"/>
          </p:cNvSpPr>
          <p:nvPr>
            <p:ph type="body" idx="1"/>
          </p:nvPr>
        </p:nvSpPr>
        <p:spPr>
          <a:xfrm>
            <a:off x="381000" y="2388296"/>
            <a:ext cx="8043746" cy="4495800"/>
          </a:xfrm>
          <a:ln/>
        </p:spPr>
        <p:txBody>
          <a:bodyPr/>
          <a:lstStyle/>
          <a:p>
            <a:r>
              <a:rPr lang="en-US" altLang="en-US" sz="2400" dirty="0">
                <a:latin typeface="+mj-lt"/>
              </a:rPr>
              <a:t>Suggesting initial language for an NG-UWB PAR</a:t>
            </a:r>
          </a:p>
          <a:p>
            <a:r>
              <a:rPr lang="en-US" altLang="en-US" sz="2400" dirty="0">
                <a:latin typeface="+mj-lt"/>
              </a:rPr>
              <a:t>This is merely meant as a starting point to facilitate subsequent discussions and iterate over content and wording</a:t>
            </a:r>
          </a:p>
          <a:p>
            <a:r>
              <a:rPr lang="en-US" altLang="en-US" sz="2400" dirty="0">
                <a:latin typeface="+mj-lt"/>
              </a:rPr>
              <a:t>In the absence of a framework to spin NG-UWB out of 802.15.4, the language used here implies an amendment of 802.15.4, but the contribution should not be understood as an endorsement to keep NG-UWB inside of 802.15.4 in the long term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CC29DE4-67D7-F44B-9844-FDC4A44D0795}"/>
              </a:ext>
            </a:extLst>
          </p:cNvPr>
          <p:cNvSpPr>
            <a:spLocks noGrp="1"/>
          </p:cNvSpPr>
          <p:nvPr>
            <p:ph type="dt" sz="half" idx="10"/>
          </p:nvPr>
        </p:nvSpPr>
        <p:spPr>
          <a:xfrm>
            <a:off x="685800" y="378281"/>
            <a:ext cx="1600200" cy="215444"/>
          </a:xfrm>
        </p:spPr>
        <p:txBody>
          <a:bodyPr/>
          <a:lstStyle/>
          <a:p>
            <a:r>
              <a:rPr lang="en-US" altLang="en-US"/>
              <a:t>January 2021</a:t>
            </a:r>
            <a:endParaRPr lang="en-US" altLang="en-US" dirty="0"/>
          </a:p>
        </p:txBody>
      </p:sp>
      <p:sp>
        <p:nvSpPr>
          <p:cNvPr id="5" name="Footer Placeholder 4">
            <a:extLst>
              <a:ext uri="{FF2B5EF4-FFF2-40B4-BE49-F238E27FC236}">
                <a16:creationId xmlns:a16="http://schemas.microsoft.com/office/drawing/2014/main" id="{30357C3F-B3F7-9F4B-A90D-BA184E7BDAC6}"/>
              </a:ext>
            </a:extLst>
          </p:cNvPr>
          <p:cNvSpPr>
            <a:spLocks noGrp="1"/>
          </p:cNvSpPr>
          <p:nvPr>
            <p:ph type="ftr" sz="quarter" idx="11"/>
          </p:nvPr>
        </p:nvSpPr>
        <p:spPr/>
        <p:txBody>
          <a:bodyPr/>
          <a:lstStyle/>
          <a:p>
            <a:r>
              <a:rPr lang="en-US" altLang="en-US"/>
              <a:t>J. Hammerschmidt, E. Ekrem, and X. Luo</a:t>
            </a:r>
          </a:p>
        </p:txBody>
      </p:sp>
      <p:sp>
        <p:nvSpPr>
          <p:cNvPr id="6" name="Slide Number Placeholder 5">
            <a:extLst>
              <a:ext uri="{FF2B5EF4-FFF2-40B4-BE49-F238E27FC236}">
                <a16:creationId xmlns:a16="http://schemas.microsoft.com/office/drawing/2014/main" id="{D10F853D-707F-BE44-ABC4-AD8F6C917BA4}"/>
              </a:ext>
            </a:extLst>
          </p:cNvPr>
          <p:cNvSpPr>
            <a:spLocks noGrp="1"/>
          </p:cNvSpPr>
          <p:nvPr>
            <p:ph type="sldNum" sz="quarter" idx="12"/>
          </p:nvPr>
        </p:nvSpPr>
        <p:spPr/>
        <p:txBody>
          <a:bodyPr/>
          <a:lstStyle/>
          <a:p>
            <a:r>
              <a:rPr lang="en-US" altLang="en-US"/>
              <a:t>Slide </a:t>
            </a:r>
            <a:fld id="{AB2425C1-421B-6A42-9EE7-291FD1E83694}" type="slidenum">
              <a:rPr lang="en-US" altLang="en-US"/>
              <a:pPr/>
              <a:t>3</a:t>
            </a:fld>
            <a:endParaRPr lang="en-US" altLang="en-US"/>
          </a:p>
        </p:txBody>
      </p:sp>
      <p:sp>
        <p:nvSpPr>
          <p:cNvPr id="4098" name="Rectangle 2">
            <a:extLst>
              <a:ext uri="{FF2B5EF4-FFF2-40B4-BE49-F238E27FC236}">
                <a16:creationId xmlns:a16="http://schemas.microsoft.com/office/drawing/2014/main" id="{05FD949F-495F-8A47-97F3-73868F73BBFD}"/>
              </a:ext>
            </a:extLst>
          </p:cNvPr>
          <p:cNvSpPr>
            <a:spLocks noGrp="1" noChangeArrowheads="1"/>
          </p:cNvSpPr>
          <p:nvPr>
            <p:ph type="title"/>
          </p:nvPr>
        </p:nvSpPr>
        <p:spPr>
          <a:xfrm>
            <a:off x="458788" y="1049338"/>
            <a:ext cx="7772400" cy="703262"/>
          </a:xfrm>
          <a:ln/>
        </p:spPr>
        <p:txBody>
          <a:bodyPr/>
          <a:lstStyle/>
          <a:p>
            <a:r>
              <a:rPr lang="en-US" altLang="en-US" sz="3200" dirty="0"/>
              <a:t>Initial PAR Suggestion</a:t>
            </a:r>
          </a:p>
        </p:txBody>
      </p:sp>
      <p:sp>
        <p:nvSpPr>
          <p:cNvPr id="4099" name="Rectangle 3">
            <a:extLst>
              <a:ext uri="{FF2B5EF4-FFF2-40B4-BE49-F238E27FC236}">
                <a16:creationId xmlns:a16="http://schemas.microsoft.com/office/drawing/2014/main" id="{8E3467F5-FF7D-0741-9458-7A1F9371D819}"/>
              </a:ext>
            </a:extLst>
          </p:cNvPr>
          <p:cNvSpPr>
            <a:spLocks noGrp="1" noChangeArrowheads="1"/>
          </p:cNvSpPr>
          <p:nvPr>
            <p:ph type="body" idx="1"/>
          </p:nvPr>
        </p:nvSpPr>
        <p:spPr>
          <a:xfrm>
            <a:off x="266700" y="1905000"/>
            <a:ext cx="8610600" cy="4419600"/>
          </a:xfrm>
          <a:ln/>
        </p:spPr>
        <p:txBody>
          <a:bodyPr/>
          <a:lstStyle/>
          <a:p>
            <a:pPr marL="457200" indent="-457200">
              <a:buFont typeface="+mj-lt"/>
              <a:buAutoNum type="alphaUcPeriod"/>
            </a:pPr>
            <a:r>
              <a:rPr lang="en-US" sz="1900" dirty="0"/>
              <a:t>This amendment enhances the capabilities of UWB [HRP] ERDEVs for low duty cycle positioning and spatial sensing applications. </a:t>
            </a:r>
          </a:p>
          <a:p>
            <a:pPr marL="457200" indent="-457200">
              <a:buFont typeface="+mj-lt"/>
              <a:buAutoNum type="alphaUcPeriod"/>
            </a:pPr>
            <a:r>
              <a:rPr lang="en-US" sz="1900" dirty="0"/>
              <a:t>It also incorporates provisions allowing for tight integration of narrowband signaling to assist UWB for management, control, and status messaging.</a:t>
            </a:r>
          </a:p>
          <a:p>
            <a:pPr marL="457200" indent="-457200">
              <a:buFont typeface="+mj-lt"/>
              <a:buAutoNum type="alphaUcPeriod"/>
            </a:pPr>
            <a:r>
              <a:rPr lang="en-US" sz="1900" dirty="0"/>
              <a:t>Areas of enhancements include extended operating range, reduced transmitter and receiver complexities, and enhanced range estimation accuracy, by introducing waveforms that maximize usage of regulatory emissions budgets, while targeting coherent receiver implementations.</a:t>
            </a:r>
          </a:p>
          <a:p>
            <a:pPr marL="457200" indent="-457200">
              <a:buFont typeface="+mj-lt"/>
              <a:buAutoNum type="alphaUcPeriod"/>
            </a:pPr>
            <a:r>
              <a:rPr lang="en-US" sz="1900" dirty="0"/>
              <a:t>Associated MAC enhancements comprise protocol definitions for both peer-to-peer as well as infrastructure-based use cases, and native and low-power discovery mechanisms. </a:t>
            </a:r>
          </a:p>
          <a:p>
            <a:pPr marL="457200" indent="-457200">
              <a:buFont typeface="+mj-lt"/>
              <a:buAutoNum type="alphaUcPeriod"/>
            </a:pPr>
            <a:r>
              <a:rPr lang="en-US" sz="1900" dirty="0"/>
              <a:t>Inclusion of new carrier frequencies, including suitable spectra for assistive narrowband signaling, is also within scope of this project.</a:t>
            </a:r>
          </a:p>
        </p:txBody>
      </p:sp>
    </p:spTree>
    <p:extLst>
      <p:ext uri="{BB962C8B-B14F-4D97-AF65-F5344CB8AC3E}">
        <p14:creationId xmlns:p14="http://schemas.microsoft.com/office/powerpoint/2010/main" val="3339091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CC29DE4-67D7-F44B-9844-FDC4A44D0795}"/>
              </a:ext>
            </a:extLst>
          </p:cNvPr>
          <p:cNvSpPr>
            <a:spLocks noGrp="1"/>
          </p:cNvSpPr>
          <p:nvPr>
            <p:ph type="dt" sz="half" idx="10"/>
          </p:nvPr>
        </p:nvSpPr>
        <p:spPr>
          <a:xfrm>
            <a:off x="685800" y="378281"/>
            <a:ext cx="1600200" cy="215444"/>
          </a:xfrm>
        </p:spPr>
        <p:txBody>
          <a:bodyPr/>
          <a:lstStyle/>
          <a:p>
            <a:r>
              <a:rPr lang="en-US" altLang="en-US"/>
              <a:t>January 2021</a:t>
            </a:r>
            <a:endParaRPr lang="en-US" altLang="en-US" dirty="0"/>
          </a:p>
        </p:txBody>
      </p:sp>
      <p:sp>
        <p:nvSpPr>
          <p:cNvPr id="5" name="Footer Placeholder 4">
            <a:extLst>
              <a:ext uri="{FF2B5EF4-FFF2-40B4-BE49-F238E27FC236}">
                <a16:creationId xmlns:a16="http://schemas.microsoft.com/office/drawing/2014/main" id="{30357C3F-B3F7-9F4B-A90D-BA184E7BDAC6}"/>
              </a:ext>
            </a:extLst>
          </p:cNvPr>
          <p:cNvSpPr>
            <a:spLocks noGrp="1"/>
          </p:cNvSpPr>
          <p:nvPr>
            <p:ph type="ftr" sz="quarter" idx="11"/>
          </p:nvPr>
        </p:nvSpPr>
        <p:spPr/>
        <p:txBody>
          <a:bodyPr/>
          <a:lstStyle/>
          <a:p>
            <a:r>
              <a:rPr lang="en-US" altLang="en-US"/>
              <a:t>J. Hammerschmidt, E. Ekrem, and X. Luo</a:t>
            </a:r>
          </a:p>
        </p:txBody>
      </p:sp>
      <p:sp>
        <p:nvSpPr>
          <p:cNvPr id="6" name="Slide Number Placeholder 5">
            <a:extLst>
              <a:ext uri="{FF2B5EF4-FFF2-40B4-BE49-F238E27FC236}">
                <a16:creationId xmlns:a16="http://schemas.microsoft.com/office/drawing/2014/main" id="{D10F853D-707F-BE44-ABC4-AD8F6C917BA4}"/>
              </a:ext>
            </a:extLst>
          </p:cNvPr>
          <p:cNvSpPr>
            <a:spLocks noGrp="1"/>
          </p:cNvSpPr>
          <p:nvPr>
            <p:ph type="sldNum" sz="quarter" idx="12"/>
          </p:nvPr>
        </p:nvSpPr>
        <p:spPr/>
        <p:txBody>
          <a:bodyPr/>
          <a:lstStyle/>
          <a:p>
            <a:r>
              <a:rPr lang="en-US" altLang="en-US"/>
              <a:t>Slide </a:t>
            </a:r>
            <a:fld id="{AB2425C1-421B-6A42-9EE7-291FD1E83694}" type="slidenum">
              <a:rPr lang="en-US" altLang="en-US"/>
              <a:pPr/>
              <a:t>4</a:t>
            </a:fld>
            <a:endParaRPr lang="en-US" altLang="en-US"/>
          </a:p>
        </p:txBody>
      </p:sp>
      <p:sp>
        <p:nvSpPr>
          <p:cNvPr id="4098" name="Rectangle 2">
            <a:extLst>
              <a:ext uri="{FF2B5EF4-FFF2-40B4-BE49-F238E27FC236}">
                <a16:creationId xmlns:a16="http://schemas.microsoft.com/office/drawing/2014/main" id="{05FD949F-495F-8A47-97F3-73868F73BBFD}"/>
              </a:ext>
            </a:extLst>
          </p:cNvPr>
          <p:cNvSpPr>
            <a:spLocks noGrp="1" noChangeArrowheads="1"/>
          </p:cNvSpPr>
          <p:nvPr>
            <p:ph type="title"/>
          </p:nvPr>
        </p:nvSpPr>
        <p:spPr>
          <a:xfrm>
            <a:off x="458788" y="667931"/>
            <a:ext cx="7772400" cy="1066800"/>
          </a:xfrm>
          <a:ln/>
        </p:spPr>
        <p:txBody>
          <a:bodyPr/>
          <a:lstStyle/>
          <a:p>
            <a:r>
              <a:rPr lang="en-US" altLang="en-US" sz="3200" dirty="0"/>
              <a:t>Further thoughts</a:t>
            </a:r>
          </a:p>
        </p:txBody>
      </p:sp>
      <p:sp>
        <p:nvSpPr>
          <p:cNvPr id="4099" name="Rectangle 3">
            <a:extLst>
              <a:ext uri="{FF2B5EF4-FFF2-40B4-BE49-F238E27FC236}">
                <a16:creationId xmlns:a16="http://schemas.microsoft.com/office/drawing/2014/main" id="{8E3467F5-FF7D-0741-9458-7A1F9371D819}"/>
              </a:ext>
            </a:extLst>
          </p:cNvPr>
          <p:cNvSpPr>
            <a:spLocks noGrp="1" noChangeArrowheads="1"/>
          </p:cNvSpPr>
          <p:nvPr>
            <p:ph type="body" idx="1"/>
          </p:nvPr>
        </p:nvSpPr>
        <p:spPr>
          <a:xfrm>
            <a:off x="266700" y="1734731"/>
            <a:ext cx="8610600" cy="4343400"/>
          </a:xfrm>
          <a:ln/>
        </p:spPr>
        <p:txBody>
          <a:bodyPr/>
          <a:lstStyle/>
          <a:p>
            <a:r>
              <a:rPr lang="en-US" altLang="en-US" sz="2800" dirty="0">
                <a:latin typeface="+mj-lt"/>
              </a:rPr>
              <a:t>Additional uses of UWB not currently covered in this PAR draft may be of interest to the Interest Group for inclusion to the PAR</a:t>
            </a:r>
          </a:p>
          <a:p>
            <a:r>
              <a:rPr lang="en-US" altLang="en-US" sz="2800" dirty="0">
                <a:latin typeface="+mj-lt"/>
              </a:rPr>
              <a:t>UWB now enables millions of devices for ranging/ positioning applications - how can we keep the QoS intact for these legacy applications while extending the scope to broader UWB uses?</a:t>
            </a:r>
          </a:p>
        </p:txBody>
      </p:sp>
    </p:spTree>
    <p:extLst>
      <p:ext uri="{BB962C8B-B14F-4D97-AF65-F5344CB8AC3E}">
        <p14:creationId xmlns:p14="http://schemas.microsoft.com/office/powerpoint/2010/main" val="177448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576</Words>
  <Application>Microsoft Macintosh PowerPoint</Application>
  <PresentationFormat>On-screen Show (4:3)</PresentationFormat>
  <Paragraphs>47</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PowerPoint Presentation</vt:lpstr>
      <vt:lpstr>Introduction</vt:lpstr>
      <vt:lpstr>Initial PAR Suggestion</vt:lpstr>
      <vt:lpstr>Further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84</cp:revision>
  <cp:lastPrinted>1998-02-10T13:28:06Z</cp:lastPrinted>
  <dcterms:created xsi:type="dcterms:W3CDTF">2021-01-19T02:59:28Z</dcterms:created>
  <dcterms:modified xsi:type="dcterms:W3CDTF">2021-01-19T06:35:06Z</dcterms:modified>
</cp:coreProperties>
</file>