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7" r:id="rId2"/>
    <p:sldId id="273" r:id="rId3"/>
    <p:sldId id="271" r:id="rId4"/>
    <p:sldId id="272" r:id="rId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42" autoAdjust="0"/>
    <p:restoredTop sz="94676" autoAdjust="0"/>
  </p:normalViewPr>
  <p:slideViewPr>
    <p:cSldViewPr>
      <p:cViewPr varScale="1">
        <p:scale>
          <a:sx n="74" d="100"/>
          <a:sy n="74" d="100"/>
        </p:scale>
        <p:origin x="52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3BE1D03A-6D81-4EAC-B808-01B3DD7E7DC2}"/>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a:cs typeface="Arial Unicode MS"/>
              </a:rPr>
              <a:t>07/12/10</a:t>
            </a:r>
          </a:p>
        </p:txBody>
      </p:sp>
      <p:sp>
        <p:nvSpPr>
          <p:cNvPr id="9219" name="Rectangle 11">
            <a:extLst>
              <a:ext uri="{FF2B5EF4-FFF2-40B4-BE49-F238E27FC236}">
                <a16:creationId xmlns:a16="http://schemas.microsoft.com/office/drawing/2014/main" id="{1BABD8DB-5D68-45AA-B38A-9253F37B45A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59130AC-1E54-41F2-9714-9493E87033D2}" type="slidenum">
              <a:rPr lang="en-US" altLang="en-US" sz="2400" smtClean="0"/>
              <a:pPr>
                <a:spcBef>
                  <a:spcPct val="0"/>
                </a:spcBef>
                <a:buClrTx/>
                <a:buFontTx/>
                <a:buNone/>
              </a:pPr>
              <a:t>2</a:t>
            </a:fld>
            <a:endParaRPr lang="en-US" altLang="en-US" sz="2400"/>
          </a:p>
        </p:txBody>
      </p:sp>
      <p:sp>
        <p:nvSpPr>
          <p:cNvPr id="9220" name="Text Box 1">
            <a:extLst>
              <a:ext uri="{FF2B5EF4-FFF2-40B4-BE49-F238E27FC236}">
                <a16:creationId xmlns:a16="http://schemas.microsoft.com/office/drawing/2014/main" id="{85F9EDEC-3997-4725-936F-A5DD0603B865}"/>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36866" name="Text Box 2">
            <a:extLst>
              <a:ext uri="{FF2B5EF4-FFF2-40B4-BE49-F238E27FC236}">
                <a16:creationId xmlns:a16="http://schemas.microsoft.com/office/drawing/2014/main" id="{72937ECF-6298-46BD-A0F1-2E56AB80AB16}"/>
              </a:ext>
            </a:extLst>
          </p:cNvPr>
          <p:cNvSpPr>
            <a:spLocks noGrp="1" noChangeArrowheads="1"/>
          </p:cNvSpPr>
          <p:nvPr>
            <p:ph type="body" idx="1"/>
          </p:nvPr>
        </p:nvSpPr>
        <p:spPr>
          <a:xfrm>
            <a:off x="914400" y="4387850"/>
            <a:ext cx="5022850" cy="4149725"/>
          </a:xfrm>
        </p:spPr>
        <p:txBody>
          <a:bodyPr wrap="none" anchor="ctr"/>
          <a:lstStyle/>
          <a:p>
            <a:pPr>
              <a:buFont typeface="Times New Roman" charset="0"/>
              <a:buNone/>
              <a:defRPr/>
            </a:pPr>
            <a:endParaRPr lang="en-US">
              <a:ea typeface="ＭＳ Ｐゴシック" charset="0"/>
              <a:cs typeface="+mn-cs"/>
            </a:endParaRPr>
          </a:p>
        </p:txBody>
      </p:sp>
      <p:sp>
        <p:nvSpPr>
          <p:cNvPr id="9222" name="Text Box 3">
            <a:extLst>
              <a:ext uri="{FF2B5EF4-FFF2-40B4-BE49-F238E27FC236}">
                <a16:creationId xmlns:a16="http://schemas.microsoft.com/office/drawing/2014/main" id="{6E339AD8-B6B7-474F-A917-EB673D214C06}"/>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SzPct val="100000"/>
            </a:pPr>
            <a:r>
              <a:rPr lang="en-US" altLang="en-US" sz="1400" b="1">
                <a:solidFill>
                  <a:srgbClr val="000000"/>
                </a:solidFill>
              </a:rPr>
              <a:t>07/12/10</a:t>
            </a:r>
          </a:p>
        </p:txBody>
      </p:sp>
      <p:sp>
        <p:nvSpPr>
          <p:cNvPr id="9223" name="Text Box 4">
            <a:extLst>
              <a:ext uri="{FF2B5EF4-FFF2-40B4-BE49-F238E27FC236}">
                <a16:creationId xmlns:a16="http://schemas.microsoft.com/office/drawing/2014/main" id="{6E783310-932E-47D5-8BAC-3EDA09BC98F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E3B7E27-FE46-43D8-82C8-4B1E31D5DE44}" type="slidenum">
              <a:rPr lang="en-US" altLang="en-US"/>
              <a:pPr algn="r" eaLnBrk="1" hangingPunct="1">
                <a:spcBef>
                  <a:spcPct val="0"/>
                </a:spcBef>
                <a:buClrTx/>
                <a:buFontTx/>
                <a:buNone/>
              </a:pPr>
              <a:t>2</a:t>
            </a:fld>
            <a:endParaRPr lang="en-US" altLang="en-US"/>
          </a:p>
        </p:txBody>
      </p:sp>
    </p:spTree>
    <p:extLst>
      <p:ext uri="{BB962C8B-B14F-4D97-AF65-F5344CB8AC3E}">
        <p14:creationId xmlns:p14="http://schemas.microsoft.com/office/powerpoint/2010/main" val="2063503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3BE1D03A-6D81-4EAC-B808-01B3DD7E7DC2}"/>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a:cs typeface="Arial Unicode MS"/>
              </a:rPr>
              <a:t>07/12/10</a:t>
            </a:r>
          </a:p>
        </p:txBody>
      </p:sp>
      <p:sp>
        <p:nvSpPr>
          <p:cNvPr id="9219" name="Rectangle 11">
            <a:extLst>
              <a:ext uri="{FF2B5EF4-FFF2-40B4-BE49-F238E27FC236}">
                <a16:creationId xmlns:a16="http://schemas.microsoft.com/office/drawing/2014/main" id="{1BABD8DB-5D68-45AA-B38A-9253F37B45A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E59130AC-1E54-41F2-9714-9493E87033D2}" type="slidenum">
              <a:rPr lang="en-US" altLang="en-US" sz="2400" smtClean="0"/>
              <a:pPr>
                <a:spcBef>
                  <a:spcPct val="0"/>
                </a:spcBef>
                <a:buClrTx/>
                <a:buFontTx/>
                <a:buNone/>
              </a:pPr>
              <a:t>3</a:t>
            </a:fld>
            <a:endParaRPr lang="en-US" altLang="en-US" sz="2400"/>
          </a:p>
        </p:txBody>
      </p:sp>
      <p:sp>
        <p:nvSpPr>
          <p:cNvPr id="9220" name="Text Box 1">
            <a:extLst>
              <a:ext uri="{FF2B5EF4-FFF2-40B4-BE49-F238E27FC236}">
                <a16:creationId xmlns:a16="http://schemas.microsoft.com/office/drawing/2014/main" id="{85F9EDEC-3997-4725-936F-A5DD0603B865}"/>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36866" name="Text Box 2">
            <a:extLst>
              <a:ext uri="{FF2B5EF4-FFF2-40B4-BE49-F238E27FC236}">
                <a16:creationId xmlns:a16="http://schemas.microsoft.com/office/drawing/2014/main" id="{72937ECF-6298-46BD-A0F1-2E56AB80AB16}"/>
              </a:ext>
            </a:extLst>
          </p:cNvPr>
          <p:cNvSpPr>
            <a:spLocks noGrp="1" noChangeArrowheads="1"/>
          </p:cNvSpPr>
          <p:nvPr>
            <p:ph type="body" idx="1"/>
          </p:nvPr>
        </p:nvSpPr>
        <p:spPr>
          <a:xfrm>
            <a:off x="914400" y="4387850"/>
            <a:ext cx="5022850" cy="4149725"/>
          </a:xfrm>
        </p:spPr>
        <p:txBody>
          <a:bodyPr wrap="none" anchor="ctr"/>
          <a:lstStyle/>
          <a:p>
            <a:pPr>
              <a:buFont typeface="Times New Roman" charset="0"/>
              <a:buNone/>
              <a:defRPr/>
            </a:pPr>
            <a:endParaRPr lang="en-US">
              <a:ea typeface="ＭＳ Ｐゴシック" charset="0"/>
              <a:cs typeface="+mn-cs"/>
            </a:endParaRPr>
          </a:p>
        </p:txBody>
      </p:sp>
      <p:sp>
        <p:nvSpPr>
          <p:cNvPr id="9222" name="Text Box 3">
            <a:extLst>
              <a:ext uri="{FF2B5EF4-FFF2-40B4-BE49-F238E27FC236}">
                <a16:creationId xmlns:a16="http://schemas.microsoft.com/office/drawing/2014/main" id="{6E339AD8-B6B7-474F-A917-EB673D214C06}"/>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SzPct val="100000"/>
            </a:pPr>
            <a:r>
              <a:rPr lang="en-US" altLang="en-US" sz="1400" b="1">
                <a:solidFill>
                  <a:srgbClr val="000000"/>
                </a:solidFill>
              </a:rPr>
              <a:t>07/12/10</a:t>
            </a:r>
          </a:p>
        </p:txBody>
      </p:sp>
      <p:sp>
        <p:nvSpPr>
          <p:cNvPr id="9223" name="Text Box 4">
            <a:extLst>
              <a:ext uri="{FF2B5EF4-FFF2-40B4-BE49-F238E27FC236}">
                <a16:creationId xmlns:a16="http://schemas.microsoft.com/office/drawing/2014/main" id="{6E783310-932E-47D5-8BAC-3EDA09BC98F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E3B7E27-FE46-43D8-82C8-4B1E31D5DE44}" type="slidenum">
              <a:rPr lang="en-US" altLang="en-US"/>
              <a:pPr algn="r" eaLnBrk="1" hangingPunct="1">
                <a:spcBef>
                  <a:spcPct val="0"/>
                </a:spcBef>
                <a:buClrTx/>
                <a:buFontTx/>
                <a:buNone/>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B130493D-B406-4F77-ACD2-A5B89FC8040A}"/>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a:cs typeface="Arial Unicode MS"/>
              </a:rPr>
              <a:t>07/12/10</a:t>
            </a:r>
          </a:p>
        </p:txBody>
      </p:sp>
      <p:sp>
        <p:nvSpPr>
          <p:cNvPr id="11267" name="Rectangle 11">
            <a:extLst>
              <a:ext uri="{FF2B5EF4-FFF2-40B4-BE49-F238E27FC236}">
                <a16:creationId xmlns:a16="http://schemas.microsoft.com/office/drawing/2014/main" id="{51ABD60A-5638-4D8A-9957-9307A1A4C35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51CABFD-7933-4587-BF18-BC77D43B7A62}" type="slidenum">
              <a:rPr lang="en-US" altLang="en-US" sz="2400" smtClean="0"/>
              <a:pPr>
                <a:spcBef>
                  <a:spcPct val="0"/>
                </a:spcBef>
                <a:buClrTx/>
                <a:buFontTx/>
                <a:buNone/>
              </a:pPr>
              <a:t>4</a:t>
            </a:fld>
            <a:endParaRPr lang="en-US" altLang="en-US" sz="2400"/>
          </a:p>
        </p:txBody>
      </p:sp>
      <p:sp>
        <p:nvSpPr>
          <p:cNvPr id="11268" name="Text Box 1">
            <a:extLst>
              <a:ext uri="{FF2B5EF4-FFF2-40B4-BE49-F238E27FC236}">
                <a16:creationId xmlns:a16="http://schemas.microsoft.com/office/drawing/2014/main" id="{76349776-22BA-4E97-BB32-F5FB0E7C7469}"/>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37890" name="Text Box 2">
            <a:extLst>
              <a:ext uri="{FF2B5EF4-FFF2-40B4-BE49-F238E27FC236}">
                <a16:creationId xmlns:a16="http://schemas.microsoft.com/office/drawing/2014/main" id="{74E95FFE-3811-4E2F-8677-D789D9F482C7}"/>
              </a:ext>
            </a:extLst>
          </p:cNvPr>
          <p:cNvSpPr>
            <a:spLocks noGrp="1" noChangeArrowheads="1"/>
          </p:cNvSpPr>
          <p:nvPr>
            <p:ph type="body" idx="1"/>
          </p:nvPr>
        </p:nvSpPr>
        <p:spPr>
          <a:xfrm>
            <a:off x="914400" y="4387850"/>
            <a:ext cx="5022850" cy="4149725"/>
          </a:xfrm>
        </p:spPr>
        <p:txBody>
          <a:bodyPr wrap="none" anchor="ctr"/>
          <a:lstStyle/>
          <a:p>
            <a:pPr>
              <a:buFont typeface="Times New Roman" charset="0"/>
              <a:buNone/>
              <a:defRPr/>
            </a:pPr>
            <a:endParaRPr lang="en-US">
              <a:ea typeface="ＭＳ Ｐゴシック" charset="0"/>
              <a:cs typeface="+mn-cs"/>
            </a:endParaRPr>
          </a:p>
        </p:txBody>
      </p:sp>
      <p:sp>
        <p:nvSpPr>
          <p:cNvPr id="11270" name="Text Box 3">
            <a:extLst>
              <a:ext uri="{FF2B5EF4-FFF2-40B4-BE49-F238E27FC236}">
                <a16:creationId xmlns:a16="http://schemas.microsoft.com/office/drawing/2014/main" id="{5C9C7C6F-B8D6-426F-94EB-4EF36A994A06}"/>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SzPct val="100000"/>
            </a:pPr>
            <a:r>
              <a:rPr lang="en-US" altLang="en-US" sz="1400" b="1">
                <a:solidFill>
                  <a:srgbClr val="000000"/>
                </a:solidFill>
              </a:rPr>
              <a:t>07/12/10</a:t>
            </a:r>
          </a:p>
        </p:txBody>
      </p:sp>
      <p:sp>
        <p:nvSpPr>
          <p:cNvPr id="11271" name="Text Box 4">
            <a:extLst>
              <a:ext uri="{FF2B5EF4-FFF2-40B4-BE49-F238E27FC236}">
                <a16:creationId xmlns:a16="http://schemas.microsoft.com/office/drawing/2014/main" id="{1E2A2EE4-0D98-4F66-AB79-D6DDF28E6C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F8D9A40-A3C6-4B0B-ACD1-C03C552C1F8A}" type="slidenum">
              <a:rPr lang="en-US" altLang="en-US"/>
              <a:pPr algn="r" eaLnBrk="1" hangingPunct="1">
                <a:spcBef>
                  <a:spcPct val="0"/>
                </a:spcBef>
                <a:buClrTx/>
                <a:buFontTx/>
                <a:buNone/>
              </a:pPr>
              <a:t>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Nov 2020</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PWC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914400" lvl="4" indent="0" algn="r">
              <a:defRPr/>
            </a:pPr>
            <a:r>
              <a:rPr lang="en-US" sz="1400" b="1" dirty="0">
                <a:latin typeface="+mj-lt"/>
                <a:ea typeface="ＭＳ Ｐゴシック" charset="0"/>
              </a:rPr>
              <a:t>doc.: IEEE 802.</a:t>
            </a:r>
            <a:r>
              <a:rPr lang="en-US" sz="1400" b="1" i="0" dirty="0">
                <a:solidFill>
                  <a:srgbClr val="000000"/>
                </a:solidFill>
                <a:effectLst/>
                <a:latin typeface="+mj-lt"/>
              </a:rPr>
              <a:t>15 15-21-0026-00-0000</a:t>
            </a:r>
            <a:endParaRPr lang="en-US" sz="1400" b="1" dirty="0">
              <a:latin typeface="+mj-lt"/>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powell@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Jan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PWC LLC</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4" name="Rectangle 3">
            <a:extLst>
              <a:ext uri="{FF2B5EF4-FFF2-40B4-BE49-F238E27FC236}">
                <a16:creationId xmlns:a16="http://schemas.microsoft.com/office/drawing/2014/main" id="{34C25255-3323-4628-AB3F-40B0209D4B29}"/>
              </a:ext>
            </a:extLst>
          </p:cNvPr>
          <p:cNvSpPr>
            <a:spLocks noChangeArrowheads="1"/>
          </p:cNvSpPr>
          <p:nvPr/>
        </p:nvSpPr>
        <p:spPr bwMode="auto">
          <a:xfrm>
            <a:off x="0" y="758309"/>
            <a:ext cx="91440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marL="234950" lvl="1"/>
            <a:r>
              <a:rPr lang="en-US" altLang="en-US" sz="1600" b="1" dirty="0"/>
              <a:t>Submission Title: </a:t>
            </a:r>
            <a:r>
              <a:rPr lang="en-US" altLang="en-US" sz="1600" dirty="0"/>
              <a:t>IEEE 802 Standards Development Life Cycle	</a:t>
            </a:r>
          </a:p>
          <a:p>
            <a:pPr marL="234950" lvl="1">
              <a:defRPr/>
            </a:pPr>
            <a:r>
              <a:rPr lang="en-US" sz="1600" b="1" dirty="0">
                <a:ea typeface="ＭＳ Ｐゴシック" pitchFamily="-65" charset="-128"/>
              </a:rPr>
              <a:t>Date Submitted:  </a:t>
            </a:r>
            <a:r>
              <a:rPr lang="en-US" altLang="en-US" sz="1600" dirty="0"/>
              <a:t>January 13, 2021</a:t>
            </a:r>
            <a:r>
              <a:rPr lang="en-US" sz="1600" dirty="0">
                <a:ea typeface="ＭＳ Ｐゴシック" pitchFamily="-65" charset="-128"/>
              </a:rPr>
              <a:t>	</a:t>
            </a:r>
          </a:p>
          <a:p>
            <a:pPr marL="234950" lvl="1"/>
            <a:r>
              <a:rPr lang="en-US" sz="1600" b="1" dirty="0">
                <a:ea typeface="ＭＳ Ｐゴシック" pitchFamily="-65" charset="-128"/>
              </a:rPr>
              <a:t>Source:</a:t>
            </a:r>
            <a:r>
              <a:rPr lang="en-US" sz="1600" dirty="0">
                <a:ea typeface="ＭＳ Ｐゴシック" pitchFamily="-65" charset="-128"/>
              </a:rPr>
              <a:t>  Clint Powell (PWC LLC)</a:t>
            </a:r>
          </a:p>
          <a:p>
            <a:pPr marL="234950" lvl="1">
              <a:defRPr/>
            </a:pPr>
            <a:r>
              <a:rPr lang="en-US" sz="1600" b="1" dirty="0">
                <a:ea typeface="ＭＳ Ｐゴシック" pitchFamily="-65" charset="-128"/>
              </a:rPr>
              <a:t>Address:</a:t>
            </a:r>
            <a:r>
              <a:rPr lang="en-US" sz="1600" dirty="0">
                <a:ea typeface="ＭＳ Ｐゴシック" pitchFamily="-65" charset="-128"/>
              </a:rPr>
              <a:t>  []</a:t>
            </a:r>
          </a:p>
          <a:p>
            <a:pPr marL="234950" lvl="1">
              <a:defRPr/>
            </a:pPr>
            <a:r>
              <a:rPr lang="en-US" sz="1600" b="1" dirty="0">
                <a:ea typeface="ＭＳ Ｐゴシック" pitchFamily="-65" charset="-128"/>
              </a:rPr>
              <a:t>Voice</a:t>
            </a:r>
            <a:r>
              <a:rPr lang="en-US" sz="1600" dirty="0">
                <a:ea typeface="ＭＳ Ｐゴシック" pitchFamily="-65" charset="-128"/>
              </a:rPr>
              <a:t>:  </a:t>
            </a:r>
            <a:r>
              <a:rPr lang="en-US" altLang="en-US" sz="1600" dirty="0">
                <a:latin typeface="Times New Roman" panose="02020603050405020304" pitchFamily="18" charset="0"/>
              </a:rPr>
              <a:t>+1 480 586-8457</a:t>
            </a:r>
            <a:r>
              <a:rPr lang="en-US" sz="1600" dirty="0">
                <a:ea typeface="ＭＳ Ｐゴシック" pitchFamily="-65" charset="-128"/>
              </a:rPr>
              <a:t>, </a:t>
            </a:r>
            <a:r>
              <a:rPr lang="en-US" sz="1600" b="1" dirty="0">
                <a:ea typeface="ＭＳ Ｐゴシック" pitchFamily="-65" charset="-128"/>
              </a:rPr>
              <a:t>E-Mail</a:t>
            </a:r>
            <a:r>
              <a:rPr lang="en-US" sz="1600" dirty="0">
                <a:ea typeface="ＭＳ Ｐゴシック" pitchFamily="-65" charset="-128"/>
              </a:rPr>
              <a:t>:[</a:t>
            </a:r>
            <a:r>
              <a:rPr lang="en-US" altLang="en-US" sz="1600" dirty="0">
                <a:solidFill>
                  <a:srgbClr val="0000FF"/>
                </a:solidFill>
                <a:latin typeface="Times New Roman" panose="02020603050405020304" pitchFamily="18" charset="0"/>
                <a:hlinkClick r:id="rId3">
                  <a:extLst>
                    <a:ext uri="{A12FA001-AC4F-418D-AE19-62706E023703}">
                      <ahyp:hlinkClr xmlns:ahyp="http://schemas.microsoft.com/office/drawing/2018/hyperlinkcolor" val="tx"/>
                    </a:ext>
                  </a:extLst>
                </a:hlinkClick>
              </a:rPr>
              <a:t>cpowell@ieee.org</a:t>
            </a:r>
            <a:r>
              <a:rPr lang="en-US" sz="1600" dirty="0">
                <a:ea typeface="ＭＳ Ｐゴシック" pitchFamily="-65" charset="-128"/>
              </a:rPr>
              <a:t>]</a:t>
            </a:r>
          </a:p>
          <a:p>
            <a:pPr marL="234950" lvl="1">
              <a:spcBef>
                <a:spcPts val="600"/>
              </a:spcBef>
              <a:spcAft>
                <a:spcPts val="600"/>
              </a:spcAft>
            </a:pPr>
            <a:r>
              <a:rPr lang="en-US" altLang="en-US" sz="1600" b="1" dirty="0"/>
              <a:t>Re:  </a:t>
            </a:r>
            <a:r>
              <a:rPr lang="en-US" altLang="en-US" sz="1600" dirty="0"/>
              <a:t>802 Standards Process</a:t>
            </a:r>
          </a:p>
          <a:p>
            <a:pPr marL="234950" lvl="1">
              <a:spcBef>
                <a:spcPts val="600"/>
              </a:spcBef>
              <a:spcAft>
                <a:spcPts val="600"/>
              </a:spcAft>
            </a:pPr>
            <a:r>
              <a:rPr lang="en-US" altLang="en-US" sz="1600" b="1" dirty="0"/>
              <a:t>Abstract:  </a:t>
            </a:r>
            <a:r>
              <a:rPr lang="en-US" altLang="en-US" sz="1600" dirty="0">
                <a:latin typeface="Times New Roman" panose="02020603050405020304" pitchFamily="18" charset="0"/>
              </a:rPr>
              <a:t>Flow Chart of </a:t>
            </a:r>
            <a:r>
              <a:rPr lang="en-US" altLang="en-US" sz="1600" dirty="0"/>
              <a:t>802 Standards Process Flow</a:t>
            </a:r>
            <a:endParaRPr lang="en-US" altLang="en-US" sz="1600" dirty="0">
              <a:latin typeface="Times New Roman" panose="02020603050405020304" pitchFamily="18" charset="0"/>
            </a:endParaRPr>
          </a:p>
          <a:p>
            <a:pPr marL="234950" lvl="1">
              <a:spcBef>
                <a:spcPts val="600"/>
              </a:spcBef>
              <a:spcAft>
                <a:spcPts val="600"/>
              </a:spcAft>
              <a:defRPr/>
            </a:pPr>
            <a:r>
              <a:rPr lang="en-US" altLang="en-US" sz="1600" b="1" dirty="0"/>
              <a:t>Purpose:  </a:t>
            </a:r>
            <a:r>
              <a:rPr lang="en-US" altLang="en-US" sz="1600" dirty="0"/>
              <a:t>802 Standards Process Flow</a:t>
            </a:r>
            <a:endParaRPr lang="en-US" altLang="en-US" sz="1600" b="1" dirty="0"/>
          </a:p>
          <a:p>
            <a:pPr marL="234950" lvl="1">
              <a:spcBef>
                <a:spcPts val="600"/>
              </a:spcBef>
              <a:spcAft>
                <a:spcPts val="600"/>
              </a:spcAft>
              <a:defRPr/>
            </a:pPr>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34950" lvl="1"/>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989D619-A8FD-4413-91E5-6E9EAF6BF023}"/>
              </a:ext>
            </a:extLst>
          </p:cNvPr>
          <p:cNvPicPr>
            <a:picLocks noChangeAspect="1"/>
          </p:cNvPicPr>
          <p:nvPr/>
        </p:nvPicPr>
        <p:blipFill>
          <a:blip r:embed="rId3"/>
          <a:stretch>
            <a:fillRect/>
          </a:stretch>
        </p:blipFill>
        <p:spPr>
          <a:xfrm>
            <a:off x="979785" y="677863"/>
            <a:ext cx="7184431" cy="5729287"/>
          </a:xfrm>
          <a:prstGeom prst="rect">
            <a:avLst/>
          </a:prstGeom>
          <a:noFill/>
        </p:spPr>
      </p:pic>
      <p:sp>
        <p:nvSpPr>
          <p:cNvPr id="23" name="Footer Placeholder 4">
            <a:extLst>
              <a:ext uri="{FF2B5EF4-FFF2-40B4-BE49-F238E27FC236}">
                <a16:creationId xmlns:a16="http://schemas.microsoft.com/office/drawing/2014/main" id="{4587B773-4C37-425F-A230-907FCFE509FD}"/>
              </a:ext>
            </a:extLst>
          </p:cNvPr>
          <p:cNvSpPr>
            <a:spLocks noGrp="1"/>
          </p:cNvSpPr>
          <p:nvPr>
            <p:ph type="ftr" sz="quarter" idx="11"/>
          </p:nvPr>
        </p:nvSpPr>
        <p:spPr>
          <a:xfrm>
            <a:off x="5486400" y="6475413"/>
            <a:ext cx="3124200"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200" dirty="0"/>
              <a:t>Clint Powell, PWC LLC</a:t>
            </a:r>
            <a:endParaRPr lang="en-US" sz="1200"/>
          </a:p>
        </p:txBody>
      </p:sp>
      <p:sp>
        <p:nvSpPr>
          <p:cNvPr id="25" name="Slide Number Placeholder 5" hidden="1">
            <a:extLst>
              <a:ext uri="{FF2B5EF4-FFF2-40B4-BE49-F238E27FC236}">
                <a16:creationId xmlns:a16="http://schemas.microsoft.com/office/drawing/2014/main" id="{44A16F8A-A7C5-48E1-BA83-9E4D4DEF2B9A}"/>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spcAft>
                <a:spcPts val="600"/>
              </a:spcAft>
              <a:defRPr/>
            </a:pPr>
            <a:r>
              <a:rPr lang="en-US" sz="1200" dirty="0"/>
              <a:t>Slide </a:t>
            </a:r>
            <a:fld id="{627F407B-0F5B-4356-A289-7C03657D6C5A}" type="slidenum">
              <a:rPr lang="en-US" sz="1200" smtClean="0"/>
              <a:pPr>
                <a:spcAft>
                  <a:spcPts val="600"/>
                </a:spcAft>
                <a:defRPr/>
              </a:pPr>
              <a:t>2</a:t>
            </a:fld>
            <a:endParaRPr lang="en-US" sz="1200"/>
          </a:p>
        </p:txBody>
      </p:sp>
      <p:sp>
        <p:nvSpPr>
          <p:cNvPr id="26" name="Date Placeholder 3" hidden="1">
            <a:extLst>
              <a:ext uri="{FF2B5EF4-FFF2-40B4-BE49-F238E27FC236}">
                <a16:creationId xmlns:a16="http://schemas.microsoft.com/office/drawing/2014/main" id="{4B0A6853-C45A-4795-8F84-0D649E10A4E5}"/>
              </a:ext>
            </a:extLst>
          </p:cNvPr>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400" dirty="0"/>
              <a:t>Jan 2021</a:t>
            </a:r>
            <a:endParaRPr lang="en-US" sz="1400"/>
          </a:p>
        </p:txBody>
      </p:sp>
    </p:spTree>
    <p:extLst>
      <p:ext uri="{BB962C8B-B14F-4D97-AF65-F5344CB8AC3E}">
        <p14:creationId xmlns:p14="http://schemas.microsoft.com/office/powerpoint/2010/main" val="36413498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DC191DA-CC58-4204-8AB7-00785E4500A9}"/>
              </a:ext>
            </a:extLst>
          </p:cNvPr>
          <p:cNvPicPr>
            <a:picLocks noChangeAspect="1"/>
          </p:cNvPicPr>
          <p:nvPr/>
        </p:nvPicPr>
        <p:blipFill>
          <a:blip r:embed="rId3"/>
          <a:stretch>
            <a:fillRect/>
          </a:stretch>
        </p:blipFill>
        <p:spPr>
          <a:xfrm>
            <a:off x="797635" y="677863"/>
            <a:ext cx="7548731" cy="5729287"/>
          </a:xfrm>
          <a:prstGeom prst="rect">
            <a:avLst/>
          </a:prstGeom>
          <a:noFill/>
        </p:spPr>
      </p:pic>
      <p:sp>
        <p:nvSpPr>
          <p:cNvPr id="25" name="Slide Number Placeholder 5" hidden="1">
            <a:extLst>
              <a:ext uri="{FF2B5EF4-FFF2-40B4-BE49-F238E27FC236}">
                <a16:creationId xmlns:a16="http://schemas.microsoft.com/office/drawing/2014/main" id="{44A16F8A-A7C5-48E1-BA83-9E4D4DEF2B9A}"/>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spcAft>
                <a:spcPts val="600"/>
              </a:spcAft>
              <a:defRPr/>
            </a:pPr>
            <a:r>
              <a:rPr lang="en-US" sz="1200" dirty="0"/>
              <a:t>Slide </a:t>
            </a:r>
            <a:fld id="{627F407B-0F5B-4356-A289-7C03657D6C5A}" type="slidenum">
              <a:rPr lang="en-US" sz="1200" smtClean="0"/>
              <a:pPr>
                <a:spcAft>
                  <a:spcPts val="600"/>
                </a:spcAft>
                <a:defRPr/>
              </a:pPr>
              <a:t>3</a:t>
            </a:fld>
            <a:endParaRPr lang="en-US" sz="1200"/>
          </a:p>
        </p:txBody>
      </p:sp>
      <p:sp>
        <p:nvSpPr>
          <p:cNvPr id="26" name="Date Placeholder 3" hidden="1">
            <a:extLst>
              <a:ext uri="{FF2B5EF4-FFF2-40B4-BE49-F238E27FC236}">
                <a16:creationId xmlns:a16="http://schemas.microsoft.com/office/drawing/2014/main" id="{4B0A6853-C45A-4795-8F84-0D649E10A4E5}"/>
              </a:ext>
            </a:extLst>
          </p:cNvPr>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400" dirty="0"/>
              <a:t>Jan 2021</a:t>
            </a:r>
            <a:endParaRPr lang="en-US" sz="1400"/>
          </a:p>
        </p:txBody>
      </p:sp>
      <p:sp>
        <p:nvSpPr>
          <p:cNvPr id="23" name="Footer Placeholder 4">
            <a:extLst>
              <a:ext uri="{FF2B5EF4-FFF2-40B4-BE49-F238E27FC236}">
                <a16:creationId xmlns:a16="http://schemas.microsoft.com/office/drawing/2014/main" id="{4587B773-4C37-425F-A230-907FCFE509FD}"/>
              </a:ext>
            </a:extLst>
          </p:cNvPr>
          <p:cNvSpPr>
            <a:spLocks noGrp="1"/>
          </p:cNvSpPr>
          <p:nvPr>
            <p:ph type="ftr" sz="quarter" idx="11"/>
          </p:nvPr>
        </p:nvSpPr>
        <p:spPr>
          <a:xfrm>
            <a:off x="5486400" y="6475413"/>
            <a:ext cx="3124200"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200" dirty="0"/>
              <a:t>Clint Powell, PWC LLC</a:t>
            </a:r>
            <a:endParaRPr lang="en-US" sz="12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EAA4D4-AF3E-4B5A-B9E9-1807D4B7796B}"/>
              </a:ext>
            </a:extLst>
          </p:cNvPr>
          <p:cNvPicPr>
            <a:picLocks noChangeAspect="1"/>
          </p:cNvPicPr>
          <p:nvPr/>
        </p:nvPicPr>
        <p:blipFill>
          <a:blip r:embed="rId3"/>
          <a:stretch>
            <a:fillRect/>
          </a:stretch>
        </p:blipFill>
        <p:spPr>
          <a:xfrm>
            <a:off x="677605" y="677863"/>
            <a:ext cx="7788791" cy="5729287"/>
          </a:xfrm>
          <a:prstGeom prst="rect">
            <a:avLst/>
          </a:prstGeom>
          <a:noFill/>
        </p:spPr>
      </p:pic>
      <p:sp>
        <p:nvSpPr>
          <p:cNvPr id="28" name="Footer Placeholder 4">
            <a:extLst>
              <a:ext uri="{FF2B5EF4-FFF2-40B4-BE49-F238E27FC236}">
                <a16:creationId xmlns:a16="http://schemas.microsoft.com/office/drawing/2014/main" id="{FB6FDC69-F8D6-44C1-987B-FCB0ACAA7474}"/>
              </a:ext>
            </a:extLst>
          </p:cNvPr>
          <p:cNvSpPr>
            <a:spLocks noGrp="1"/>
          </p:cNvSpPr>
          <p:nvPr>
            <p:ph type="ftr" sz="quarter" idx="11"/>
          </p:nvPr>
        </p:nvSpPr>
        <p:spPr>
          <a:xfrm>
            <a:off x="5486400" y="6475413"/>
            <a:ext cx="3124200"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200" dirty="0"/>
              <a:t>Clint Powell, PWC LLC</a:t>
            </a:r>
            <a:endParaRPr lang="en-US" sz="1200"/>
          </a:p>
        </p:txBody>
      </p:sp>
      <p:sp>
        <p:nvSpPr>
          <p:cNvPr id="29" name="Slide Number Placeholder 5" hidden="1">
            <a:extLst>
              <a:ext uri="{FF2B5EF4-FFF2-40B4-BE49-F238E27FC236}">
                <a16:creationId xmlns:a16="http://schemas.microsoft.com/office/drawing/2014/main" id="{1E09D0F2-95FF-486A-8DB0-95DB59ABE90B}"/>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spcAft>
                <a:spcPts val="600"/>
              </a:spcAft>
              <a:defRPr/>
            </a:pPr>
            <a:r>
              <a:rPr lang="en-US" sz="1200"/>
              <a:t>Slide </a:t>
            </a:r>
            <a:fld id="{627F407B-0F5B-4356-A289-7C03657D6C5A}" type="slidenum">
              <a:rPr lang="en-US" sz="1200" smtClean="0"/>
              <a:pPr>
                <a:spcAft>
                  <a:spcPts val="600"/>
                </a:spcAft>
                <a:defRPr/>
              </a:pPr>
              <a:t>4</a:t>
            </a:fld>
            <a:endParaRPr lang="en-US" sz="1200"/>
          </a:p>
        </p:txBody>
      </p:sp>
      <p:sp>
        <p:nvSpPr>
          <p:cNvPr id="31" name="Date Placeholder 3" hidden="1">
            <a:extLst>
              <a:ext uri="{FF2B5EF4-FFF2-40B4-BE49-F238E27FC236}">
                <a16:creationId xmlns:a16="http://schemas.microsoft.com/office/drawing/2014/main" id="{CE1FBA23-D30A-4B05-98D7-387FF30AFEF5}"/>
              </a:ext>
            </a:extLst>
          </p:cNvPr>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spcAft>
                <a:spcPts val="600"/>
              </a:spcAft>
              <a:defRPr/>
            </a:pPr>
            <a:r>
              <a:rPr lang="en-US" sz="1400" dirty="0"/>
              <a:t>Jan 2021</a:t>
            </a:r>
            <a:endParaRPr lang="en-US" sz="140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244</Words>
  <Application>Microsoft Office PowerPoint</Application>
  <PresentationFormat>On-screen Show (4:3)</PresentationFormat>
  <Paragraphs>40</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IEEE-802_15</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Clint Powell</dc:creator>
  <cp:lastModifiedBy>Clint Powell</cp:lastModifiedBy>
  <cp:revision>1</cp:revision>
  <dcterms:created xsi:type="dcterms:W3CDTF">2021-01-13T22:31:57Z</dcterms:created>
  <dcterms:modified xsi:type="dcterms:W3CDTF">2021-01-13T22:33:13Z</dcterms:modified>
</cp:coreProperties>
</file>