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0" r:id="rId16"/>
    <p:sldId id="995" r:id="rId17"/>
    <p:sldId id="982" r:id="rId18"/>
    <p:sldId id="992" r:id="rId19"/>
    <p:sldId id="991" r:id="rId20"/>
    <p:sldId id="993" r:id="rId21"/>
    <p:sldId id="994" r:id="rId22"/>
    <p:sldId id="256"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9" d="100"/>
          <a:sy n="149" d="100"/>
        </p:scale>
        <p:origin x="114" y="13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December 2020</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doc.:IEEE802.15-21-0020r0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2020</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2021-01-12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sp>
        <p:nvSpPr>
          <p:cNvPr id="6" name="Content Placeholder 5">
            <a:extLst>
              <a:ext uri="{FF2B5EF4-FFF2-40B4-BE49-F238E27FC236}">
                <a16:creationId xmlns:a16="http://schemas.microsoft.com/office/drawing/2014/main" id="{6D76A922-2E7D-4A20-BC7E-1F5D95807765}"/>
              </a:ext>
            </a:extLst>
          </p:cNvPr>
          <p:cNvSpPr>
            <a:spLocks noGrp="1"/>
          </p:cNvSpPr>
          <p:nvPr>
            <p:ph idx="1"/>
          </p:nvPr>
        </p:nvSpPr>
        <p:spPr/>
        <p:txBody>
          <a:bodyPr/>
          <a:lstStyle/>
          <a:p>
            <a:endParaRPr lang="en-US" dirty="0"/>
          </a:p>
          <a:p>
            <a:endParaRPr lang="en-US" dirty="0"/>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a:t>December 2020</a:t>
            </a:r>
            <a:endParaRPr lang="en-US" dirty="0"/>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632CA-1106-47D5-B674-7C6DB4B81729}"/>
              </a:ext>
            </a:extLst>
          </p:cNvPr>
          <p:cNvSpPr>
            <a:spLocks noGrp="1"/>
          </p:cNvSpPr>
          <p:nvPr>
            <p:ph type="title"/>
          </p:nvPr>
        </p:nvSpPr>
        <p:spPr/>
        <p:txBody>
          <a:bodyPr/>
          <a:lstStyle/>
          <a:p>
            <a:r>
              <a:rPr lang="en-US" dirty="0"/>
              <a:t>Follow up from December</a:t>
            </a:r>
          </a:p>
        </p:txBody>
      </p:sp>
      <p:sp>
        <p:nvSpPr>
          <p:cNvPr id="3" name="Content Placeholder 2">
            <a:extLst>
              <a:ext uri="{FF2B5EF4-FFF2-40B4-BE49-F238E27FC236}">
                <a16:creationId xmlns:a16="http://schemas.microsoft.com/office/drawing/2014/main" id="{0A211ED5-E436-4884-8ED8-90E92253299A}"/>
              </a:ext>
            </a:extLst>
          </p:cNvPr>
          <p:cNvSpPr>
            <a:spLocks noGrp="1"/>
          </p:cNvSpPr>
          <p:nvPr>
            <p:ph idx="1"/>
          </p:nvPr>
        </p:nvSpPr>
        <p:spPr/>
        <p:txBody>
          <a:bodyPr/>
          <a:lstStyle/>
          <a:p>
            <a:r>
              <a:rPr lang="en-US" dirty="0"/>
              <a:t>Develop consolidated use cases for throughput/latency section of SRD  (define the envelope) (Menashe)</a:t>
            </a:r>
          </a:p>
          <a:p>
            <a:endParaRPr lang="en-US" dirty="0"/>
          </a:p>
        </p:txBody>
      </p:sp>
      <p:sp>
        <p:nvSpPr>
          <p:cNvPr id="4" name="Date Placeholder 3">
            <a:extLst>
              <a:ext uri="{FF2B5EF4-FFF2-40B4-BE49-F238E27FC236}">
                <a16:creationId xmlns:a16="http://schemas.microsoft.com/office/drawing/2014/main" id="{3A8354A9-F2B4-4A49-A8D5-47FEF386CE99}"/>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A2647F6-449F-4B7B-A755-D7671C90886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34C85C3-DC27-4673-9B1E-85531F221CE9}"/>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59932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92500" lnSpcReduction="10000"/>
          </a:bodyPr>
          <a:lstStyle/>
          <a:p>
            <a:r>
              <a:rPr lang="en-US" dirty="0"/>
              <a:t>Frequency Band Layout Document</a:t>
            </a:r>
          </a:p>
          <a:p>
            <a:pPr lvl="1"/>
            <a:r>
              <a:rPr lang="en-US" dirty="0"/>
              <a:t>At September telcon, the TG affirmed document </a:t>
            </a:r>
            <a:r>
              <a:rPr lang="en-US" dirty="0">
                <a:hlinkClick r:id="rId2"/>
              </a:rPr>
              <a:t>IEEE802.15-20-0055r4</a:t>
            </a:r>
            <a:r>
              <a:rPr lang="en-US" dirty="0"/>
              <a:t> as final frequency band layout </a:t>
            </a:r>
          </a:p>
          <a:p>
            <a:pPr lvl="1"/>
            <a:endParaRPr lang="en-US" dirty="0"/>
          </a:p>
          <a:p>
            <a:pPr lvl="1"/>
            <a:endParaRPr lang="en-US" dirty="0"/>
          </a:p>
          <a:p>
            <a:r>
              <a:rPr lang="en-US" dirty="0"/>
              <a:t>Merged Use Cases Document</a:t>
            </a:r>
          </a:p>
          <a:p>
            <a:pPr lvl="1"/>
            <a:r>
              <a:rPr lang="en-US" dirty="0"/>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Still work remaining on Ecosystem – pending responses from contributors. </a:t>
            </a:r>
          </a:p>
          <a:p>
            <a:pPr lvl="1"/>
            <a:r>
              <a:rPr lang="en-US" dirty="0"/>
              <a:t>Daoud requests contributors of use case information to provide him with that so we can close this out.</a:t>
            </a:r>
          </a:p>
          <a:p>
            <a:pPr lvl="1"/>
            <a:r>
              <a:rPr lang="en-US" dirty="0"/>
              <a:t>Latest version is 213r3  - one section remaining. Will review any updates at next call.</a:t>
            </a:r>
          </a:p>
          <a:p>
            <a:pPr lvl="1"/>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17</a:t>
            </a:fld>
            <a:endParaRPr lang="en-US"/>
          </a:p>
        </p:txBody>
      </p:sp>
      <p:sp>
        <p:nvSpPr>
          <p:cNvPr id="7" name="Date Placeholder 6">
            <a:extLst>
              <a:ext uri="{FF2B5EF4-FFF2-40B4-BE49-F238E27FC236}">
                <a16:creationId xmlns:a16="http://schemas.microsoft.com/office/drawing/2014/main" id="{C93C4603-C381-454F-ADE1-8211E898CC3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743276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18</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Latest version from prior call: 182r8</a:t>
            </a:r>
          </a:p>
          <a:p>
            <a:endParaRPr lang="en-US" dirty="0"/>
          </a:p>
          <a:p>
            <a:r>
              <a:rPr lang="en-US" dirty="0"/>
              <a:t>Review discussion</a:t>
            </a:r>
          </a:p>
          <a:p>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C218B276-CFE7-40E3-95B6-A4ED91B47B3E}"/>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2947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a:bodyPr>
          <a:lstStyle/>
          <a:p>
            <a:r>
              <a:rPr lang="en-US" dirty="0"/>
              <a:t>Tue, January 12, 2pm – 4pm</a:t>
            </a:r>
          </a:p>
          <a:p>
            <a:pPr lvl="1"/>
            <a:r>
              <a:rPr lang="en-US" dirty="0"/>
              <a:t>JOIN WEBEX MEETING</a:t>
            </a:r>
          </a:p>
          <a:p>
            <a:pPr lvl="1"/>
            <a:r>
              <a:rPr lang="en-US" dirty="0"/>
              <a:t>https://ieeesa.webex.com/ieeesa/j.php?MTID=mfc20ded9336def874c3a3dc3277599a4</a:t>
            </a:r>
          </a:p>
          <a:p>
            <a:pPr lvl="1"/>
            <a:r>
              <a:rPr lang="en-US" dirty="0"/>
              <a:t>Meeting number (access code): 179 571 6833</a:t>
            </a:r>
          </a:p>
          <a:p>
            <a:pPr lvl="1"/>
            <a:r>
              <a:rPr lang="en-US" dirty="0"/>
              <a:t>Meeting password: 802-15-TG16t</a:t>
            </a:r>
          </a:p>
          <a:p>
            <a:pPr marL="0" indent="0">
              <a:buNone/>
            </a:pPr>
            <a:endParaRPr lang="en-US" dirty="0"/>
          </a:p>
          <a:p>
            <a:r>
              <a:rPr lang="en-US" dirty="0"/>
              <a:t>Tue, January 19, 2pm – 4pm</a:t>
            </a:r>
          </a:p>
          <a:p>
            <a:pPr lvl="1"/>
            <a:r>
              <a:rPr lang="en-US" dirty="0"/>
              <a:t>JOIN WEBEX MEETING</a:t>
            </a:r>
          </a:p>
          <a:p>
            <a:pPr lvl="1"/>
            <a:r>
              <a:rPr lang="en-US" dirty="0"/>
              <a:t>https://ieeesa.webex.com/ieeesa/j.php?MTID=m0f7547bc2fda1740226cab87f70bcdeb</a:t>
            </a:r>
          </a:p>
          <a:p>
            <a:pPr lvl="1"/>
            <a:r>
              <a:rPr lang="en-US" dirty="0"/>
              <a:t>Meeting number (access code): 179 251 8913</a:t>
            </a:r>
          </a:p>
          <a:p>
            <a:pPr lvl="1"/>
            <a:r>
              <a:rPr lang="en-US" dirty="0"/>
              <a:t>Meeting password: 802-15-TG16t</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lstStyle/>
          <a:p>
            <a:r>
              <a:rPr lang="en-US" dirty="0"/>
              <a:t>Actions coming out of January Interim</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918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a:t>December 2020</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January 12	 	11am Pacific, 2pm Eastern</a:t>
            </a:r>
          </a:p>
          <a:p>
            <a:r>
              <a:rPr lang="en-US" dirty="0"/>
              <a:t>January 19	 	11am Pacific, 2pm Eastern</a:t>
            </a:r>
          </a:p>
          <a:p>
            <a:endParaRPr lang="en-US" dirty="0"/>
          </a:p>
          <a:p>
            <a:r>
              <a:rPr lang="en-US" dirty="0"/>
              <a:t>February 11 	11am Pacific, 2pm Eastern</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December 2020</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dirty="0"/>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25</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Jan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8161</TotalTime>
  <Words>2541</Words>
  <Application>Microsoft Office PowerPoint</Application>
  <PresentationFormat>Widescreen</PresentationFormat>
  <Paragraphs>295</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WebEx</vt:lpstr>
      <vt:lpstr>TG16t Agenda  Jan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Contributions for January Interim</vt:lpstr>
      <vt:lpstr>Follow up from December</vt:lpstr>
      <vt:lpstr>Finalize and Approve Use Cases</vt:lpstr>
      <vt:lpstr>Discussion on Security Requirements for 802.16t </vt:lpstr>
      <vt:lpstr>Development of the SRD</vt:lpstr>
      <vt:lpstr>Development of the SDD</vt:lpstr>
      <vt:lpstr>Actions coming out of January Interim</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241</cp:revision>
  <cp:lastPrinted>1998-02-10T13:28:06Z</cp:lastPrinted>
  <dcterms:created xsi:type="dcterms:W3CDTF">2020-01-06T16:34:14Z</dcterms:created>
  <dcterms:modified xsi:type="dcterms:W3CDTF">2021-01-12T14:22:20Z</dcterms:modified>
</cp:coreProperties>
</file>