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802-15-21-0018-00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DFF7B16-8B00-4EA9-AC27-1D74A08E9D8F}"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802-15-21-0018-00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C178AA03-46D4-4619-85DB-9420A4CDD474}"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4880" cy="46195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January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Virtual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5560" cy="1060200"/>
          </a:xfrm>
          <a:prstGeom prst="rect">
            <a:avLst/>
          </a:prstGeom>
          <a:noFill/>
          <a:ln>
            <a:noFill/>
          </a:ln>
        </p:spPr>
        <p:style>
          <a:lnRef idx="0"/>
          <a:fillRef idx="0"/>
          <a:effectRef idx="0"/>
          <a:fontRef idx="minor"/>
        </p:style>
      </p:sp>
      <p:sp>
        <p:nvSpPr>
          <p:cNvPr id="94" name="CustomShape 2"/>
          <p:cNvSpPr/>
          <p:nvPr/>
        </p:nvSpPr>
        <p:spPr>
          <a:xfrm>
            <a:off x="457200" y="59076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95"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during Standard Association Ballot.</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5560" cy="1060200"/>
          </a:xfrm>
          <a:prstGeom prst="rect">
            <a:avLst/>
          </a:prstGeom>
          <a:noFill/>
          <a:ln>
            <a:noFill/>
          </a:ln>
        </p:spPr>
        <p:style>
          <a:lnRef idx="0"/>
          <a:fillRef idx="0"/>
          <a:effectRef idx="0"/>
          <a:fontRef idx="minor"/>
        </p:style>
      </p:sp>
      <p:sp>
        <p:nvSpPr>
          <p:cNvPr id="97" name="CustomShape 2"/>
          <p:cNvSpPr/>
          <p:nvPr/>
        </p:nvSpPr>
        <p:spPr>
          <a:xfrm>
            <a:off x="457200" y="59076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January</a:t>
            </a:r>
            <a:endParaRPr b="0" lang="en-US" sz="4400" spc="-1" strike="noStrike">
              <a:latin typeface="Arial"/>
            </a:endParaRPr>
          </a:p>
        </p:txBody>
      </p:sp>
      <p:sp>
        <p:nvSpPr>
          <p:cNvPr id="98"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32000"/>
          </a:bodyPr>
          <a:p>
            <a:pPr marL="219600" indent="-2178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this agenda</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November (15-20-0324-00) virtual meeting</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a:p>
            <a:pPr marL="219600" indent="-2178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Go through the changes made to the draft</a:t>
            </a:r>
            <a:endParaRPr b="0" lang="en-US" sz="3200" spc="-1" strike="noStrike">
              <a:latin typeface="Arial"/>
            </a:endParaRPr>
          </a:p>
          <a:p>
            <a:pPr marL="219600" indent="-2178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3</a:t>
            </a:r>
            <a:endParaRPr b="0" lang="en-US" sz="3200" spc="-1" strike="noStrike">
              <a:latin typeface="Arial"/>
            </a:endParaRPr>
          </a:p>
          <a:p>
            <a:pPr lvl="1" marL="432000" indent="-2142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Continue going through the comments if still needed. Might be cancelled.</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414</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2021-01-12T16:27:47Z</dcterms:modified>
  <cp:revision>80</cp:revision>
  <dc:subject>IEEE 802.15.9ma</dc:subject>
  <dc:title>Agenda for November</dc:title>
</cp:coreProperties>
</file>