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802-15-21-0017-02</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58164A07-A31A-4AF9-9A13-A9FADC70D9DA}"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802-15-21-0017-02</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D2956783-FC25-4403-8A6D-3606C3DB6831}"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802-15-21-0017-02</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D14646D-5FE9-46C1-9B27-D43B214696DD}"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hyperlink" Target="https://www.timeanddate.com/worldclock/meetingdetails.html?year=2021&amp;month=1&amp;day=26&amp;hour=21&amp;min=0&amp;sec=0&amp;p1=179&amp;p2=101&amp;p3=137" TargetMode="External"/><Relationship Id="rId2"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4520" cy="46191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TG9ma Closing Report for November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12 January,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TG9ma Closing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TG9ma meeting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4560" cy="1140120"/>
          </a:xfrm>
          <a:prstGeom prst="rect">
            <a:avLst/>
          </a:prstGeom>
          <a:noFill/>
          <a:ln>
            <a:noFill/>
          </a:ln>
        </p:spPr>
        <p:style>
          <a:lnRef idx="0"/>
          <a:fillRef idx="0"/>
          <a:effectRef idx="0"/>
          <a:fontRef idx="minor"/>
        </p:style>
      </p:sp>
      <p:sp>
        <p:nvSpPr>
          <p:cNvPr id="140" name="CustomShape 2"/>
          <p:cNvSpPr/>
          <p:nvPr/>
        </p:nvSpPr>
        <p:spPr>
          <a:xfrm>
            <a:off x="457200" y="2617560"/>
            <a:ext cx="822456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 9ma</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January 21,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5200" cy="1059840"/>
          </a:xfrm>
          <a:prstGeom prst="rect">
            <a:avLst/>
          </a:prstGeom>
          <a:noFill/>
          <a:ln>
            <a:noFill/>
          </a:ln>
        </p:spPr>
        <p:style>
          <a:lnRef idx="0"/>
          <a:fillRef idx="0"/>
          <a:effectRef idx="0"/>
          <a:fontRef idx="minor"/>
        </p:style>
      </p:sp>
      <p:sp>
        <p:nvSpPr>
          <p:cNvPr id="142"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Work Plan</a:t>
            </a:r>
            <a:endParaRPr b="0" lang="fi-FI" sz="4400" spc="-1" strike="noStrike">
              <a:latin typeface="Arial"/>
            </a:endParaRPr>
          </a:p>
        </p:txBody>
      </p:sp>
      <p:sp>
        <p:nvSpPr>
          <p:cNvPr id="143"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 agenda and minutes</a:t>
            </a:r>
            <a:endParaRPr b="0" lang="fi-FI"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Go through the comments received during Standard Association Ballot.</a:t>
            </a:r>
            <a:endParaRPr b="0" lang="fi-FI"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5200" cy="1059840"/>
          </a:xfrm>
          <a:prstGeom prst="rect">
            <a:avLst/>
          </a:prstGeom>
          <a:noFill/>
          <a:ln>
            <a:noFill/>
          </a:ln>
        </p:spPr>
        <p:style>
          <a:lnRef idx="0"/>
          <a:fillRef idx="0"/>
          <a:effectRef idx="0"/>
          <a:fontRef idx="minor"/>
        </p:style>
      </p:sp>
      <p:sp>
        <p:nvSpPr>
          <p:cNvPr id="145"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46"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Went through all comments, and made new version of the draft. Still few comments assigned to people, waiting for final resolution.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148"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fontScale="26000"/>
          </a:bodyPr>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TG9ma formally requests that the 802.15 WG forms of a Comment Resolution Group (CRG) for the Standards Association balloting of the P802.15.9ma-D04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Peter Yee</a:t>
            </a:r>
            <a:endParaRPr b="0" lang="fi-FI" sz="32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150"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fontScale="35000"/>
          </a:bodyPr>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802.15 WG approve the formation of a Comment Resolution Group (CRG) for the Standards Association balloting of the P802.15.9ma-D04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Calls</a:t>
            </a:r>
            <a:endParaRPr b="0" lang="fi-FI" sz="4400" spc="-1" strike="noStrike">
              <a:latin typeface="Arial"/>
            </a:endParaRPr>
          </a:p>
        </p:txBody>
      </p:sp>
      <p:sp>
        <p:nvSpPr>
          <p:cNvPr id="152"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CRG Will be having weekly teleconferences every Tuesday 16:00 EST starting at Tuesday 26</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January 2021</a:t>
            </a:r>
            <a:endParaRPr b="0" lang="fi-FI" sz="3200" spc="-1" strike="noStrike">
              <a:latin typeface="Arial"/>
            </a:endParaRPr>
          </a:p>
          <a:p>
            <a:pPr marL="432000" indent="-3214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1"/>
              </a:rPr>
              <a:t>https://www.timeanddate.com/worldclock/meetingdetails.html?year=2021&amp;month=1&amp;day=26&amp;hour=21&amp;min=0&amp;sec=0&amp;p1=179&amp;p2=101&amp;p3=137</a:t>
            </a:r>
            <a:endParaRPr b="0" lang="fi-FI" sz="3200" spc="-1" strike="noStrike">
              <a:latin typeface="Arial"/>
            </a:endParaRPr>
          </a:p>
          <a:p>
            <a:pPr>
              <a:lnSpc>
                <a:spcPct val="100000"/>
              </a:lnSpc>
              <a:spcBef>
                <a:spcPts val="1417"/>
              </a:spcBef>
            </a:pPr>
            <a:endParaRPr b="0" lang="fi-FI" sz="3200" spc="-1" strike="noStrike">
              <a:latin typeface="Arial"/>
            </a:endParaRPr>
          </a:p>
          <a:p>
            <a:pPr>
              <a:lnSpc>
                <a:spcPct val="100000"/>
              </a:lnSpc>
              <a:spcBef>
                <a:spcPts val="1417"/>
              </a:spcBef>
            </a:pP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685800" y="685440"/>
            <a:ext cx="7765200" cy="1059840"/>
          </a:xfrm>
          <a:prstGeom prst="rect">
            <a:avLst/>
          </a:prstGeom>
          <a:noFill/>
          <a:ln>
            <a:noFill/>
          </a:ln>
        </p:spPr>
        <p:style>
          <a:lnRef idx="0"/>
          <a:fillRef idx="0"/>
          <a:effectRef idx="0"/>
          <a:fontRef idx="minor"/>
        </p:style>
      </p:sp>
      <p:sp>
        <p:nvSpPr>
          <p:cNvPr id="154"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155"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216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Finish recirculation standard association ballot, and process comments received.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2229</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2021-01-19T20:30:38Z</dcterms:modified>
  <cp:revision>87</cp:revision>
  <dc:subject>IEEE 802.15.9ma</dc:subject>
  <dc:title>Closing for November</dc:title>
</cp:coreProperties>
</file>