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_rels/presentation.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slide8.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Layouts/slideLayout15.xml" ContentType="application/vnd.openxmlformats-officedocument.presentationml.slideLayout+xml"/>
  <Override PartName="/ppt/slideLayouts/slideLayout39.xml" ContentType="application/vnd.openxmlformats-officedocument.presentationml.slideLayout+xml"/>
  <Override PartName="/ppt/slideLayouts/slideLayout14.xml" ContentType="application/vnd.openxmlformats-officedocument.presentationml.slideLayout+xml"/>
  <Override PartName="/ppt/slideLayouts/slideLayout38.xml" ContentType="application/vnd.openxmlformats-officedocument.presentationml.slideLayout+xml"/>
  <Override PartName="/ppt/slideLayouts/slideLayout13.xml" ContentType="application/vnd.openxmlformats-officedocument.presentationml.slideLayout+xml"/>
  <Override PartName="/ppt/slideLayouts/slideLayout37.xml" ContentType="application/vnd.openxmlformats-officedocument.presentationml.slideLayout+xml"/>
  <Override PartName="/ppt/slideLayouts/slideLayout12.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_rels/slideLayout45.xml.rels" ContentType="application/vnd.openxmlformats-package.relationships+xml"/>
  <Override PartName="/ppt/slideLayouts/_rels/slideLayout44.xml.rels" ContentType="application/vnd.openxmlformats-package.relationships+xml"/>
  <Override PartName="/ppt/slideLayouts/_rels/slideLayout43.xml.rels" ContentType="application/vnd.openxmlformats-package.relationships+xml"/>
  <Override PartName="/ppt/slideLayouts/_rels/slideLayout42.xml.rels" ContentType="application/vnd.openxmlformats-package.relationships+xml"/>
  <Override PartName="/ppt/slideLayouts/_rels/slideLayout41.xml.rels" ContentType="application/vnd.openxmlformats-package.relationships+xml"/>
  <Override PartName="/ppt/slideLayouts/_rels/slideLayout40.xml.rels" ContentType="application/vnd.openxmlformats-package.relationships+xml"/>
  <Override PartName="/ppt/slideLayouts/_rels/slideLayout38.xml.rels" ContentType="application/vnd.openxmlformats-package.relationships+xml"/>
  <Override PartName="/ppt/slideLayouts/_rels/slideLayout37.xml.rels" ContentType="application/vnd.openxmlformats-package.relationships+xml"/>
  <Override PartName="/ppt/slideLayouts/_rels/slideLayout16.xml.rels" ContentType="application/vnd.openxmlformats-package.relationships+xml"/>
  <Override PartName="/ppt/slideLayouts/_rels/slideLayout15.xml.rels" ContentType="application/vnd.openxmlformats-package.relationships+xml"/>
  <Override PartName="/ppt/slideLayouts/_rels/slideLayout7.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7.xml.rels" ContentType="application/vnd.openxmlformats-package.relationships+xml"/>
  <Override PartName="/ppt/slideLayouts/_rels/slideLayout12.xml.rels" ContentType="application/vnd.openxmlformats-package.relationships+xml"/>
  <Override PartName="/ppt/slideLayouts/_rels/slideLayout48.xml.rels" ContentType="application/vnd.openxmlformats-package.relationships+xml"/>
  <Override PartName="/ppt/slideLayouts/_rels/slideLayout4.xml.rels" ContentType="application/vnd.openxmlformats-package.relationships+xml"/>
  <Override PartName="/ppt/slideLayouts/_rels/slideLayout46.xml.rels" ContentType="application/vnd.openxmlformats-package.relationships+xml"/>
  <Override PartName="/ppt/slideLayouts/_rels/slideLayout2.xml.rels" ContentType="application/vnd.openxmlformats-package.relationships+xml"/>
  <Override PartName="/ppt/slideLayouts/_rels/slideLayout18.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47.xml.rels" ContentType="application/vnd.openxmlformats-package.relationships+xml"/>
  <Override PartName="/ppt/slideLayouts/_rels/slideLayout3.xml.rels" ContentType="application/vnd.openxmlformats-package.relationships+xml"/>
  <Override PartName="/ppt/slideLayouts/_rels/slideLayout19.xml.rels" ContentType="application/vnd.openxmlformats-package.relationships+xml"/>
  <Override PartName="/ppt/slideLayouts/_rels/slideLayout3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30.xml.rels" ContentType="application/vnd.openxmlformats-package.relationships+xml"/>
  <Override PartName="/ppt/slideLayouts/_rels/slideLayout25.xml.rels" ContentType="application/vnd.openxmlformats-package.relationships+xml"/>
  <Override PartName="/ppt/slideLayouts/_rels/slideLayout31.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32.xml.rels" ContentType="application/vnd.openxmlformats-package.relationships+xml"/>
  <Override PartName="/ppt/slideLayouts/_rels/slideLayout28.xml.rels" ContentType="application/vnd.openxmlformats-package.relationships+xml"/>
  <Override PartName="/ppt/slideLayouts/_rels/slideLayout10.xml.rels" ContentType="application/vnd.openxmlformats-package.relationships+xml"/>
  <Override PartName="/ppt/slideLayouts/_rels/slideLayout29.xml.rels" ContentType="application/vnd.openxmlformats-package.relationships+xml"/>
  <Override PartName="/ppt/slideLayouts/_rels/slideLayout8.xml.rels" ContentType="application/vnd.openxmlformats-package.relationships+xml"/>
  <Override PartName="/ppt/slideLayouts/_rels/slideLayout33.xml.rels" ContentType="application/vnd.openxmlformats-package.relationships+xml"/>
  <Override PartName="/ppt/slideLayouts/_rels/slideLayout9.xml.rels" ContentType="application/vnd.openxmlformats-package.relationships+xml"/>
  <Override PartName="/ppt/slideLayouts/_rels/slideLayout34.xml.rels" ContentType="application/vnd.openxmlformats-package.relationships+xml"/>
  <Override PartName="/ppt/slideLayouts/_rels/slideLayout35.xml.rels" ContentType="application/vnd.openxmlformats-package.relationships+xml"/>
  <Override PartName="/ppt/slideLayouts/_rels/slideLayout36.xml.rels" ContentType="application/vnd.openxmlformats-package.relationships+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46.xml" ContentType="application/vnd.openxmlformats-officedocument.presentationml.slideLayout+xml"/>
  <Override PartName="/ppt/slideLayouts/slideLayout21.xml" ContentType="application/vnd.openxmlformats-officedocument.presentationml.slideLayout+xml"/>
  <Override PartName="/ppt/slideLayouts/slideLayout47.xml" ContentType="application/vnd.openxmlformats-officedocument.presentationml.slideLayout+xml"/>
  <Override PartName="/ppt/slideLayouts/slideLayout22.xml" ContentType="application/vnd.openxmlformats-officedocument.presentationml.slideLayout+xml"/>
  <Override PartName="/ppt/slideLayouts/slideLayout48.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10.xml" ContentType="application/vnd.openxmlformats-officedocument.presentationml.slideLayout+xml"/>
  <Override PartName="/ppt/slideLayouts/slideLayout35.xml" ContentType="application/vnd.openxmlformats-officedocument.presentationml.slideLayout+xml"/>
  <Override PartName="/ppt/slideLayouts/slideLayout11.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20.xml" ContentType="application/vnd.openxmlformats-officedocument.presentationml.slideLayout+xml"/>
  <Override PartName="/ppt/slideLayouts/slideLayout9.xml" ContentType="application/vnd.openxmlformats-officedocument.presentationml.slideLayout+xml"/>
  <Override PartName="/ppt/slideLayouts/slideLayout44.xml" ContentType="application/vnd.openxmlformats-officedocument.presentationml.slideLayout+xml"/>
  <Override PartName="/ppt/slideLayouts/slideLayout8.xml" ContentType="application/vnd.openxmlformats-officedocument.presentationml.slideLayout+xml"/>
  <Override PartName="/ppt/slideLayouts/slideLayout43.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6.xml" ContentType="application/vnd.openxmlformats-officedocument.presentationml.slideLayout+xml"/>
  <Override PartName="/ppt/theme/theme4.xml" ContentType="application/vnd.openxmlformats-officedocument.theme+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presentation.xml" ContentType="application/vnd.openxmlformats-officedocument.presentationml.presentation.main+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slideMaster4.xml" ContentType="application/vnd.openxmlformats-officedocument.presentationml.slideMaster+xml"/>
  <Override PartName="/ppt/slideMasters/slideMaster3.xml" ContentType="application/vnd.openxmlformats-officedocument.presentationml.slideMaster+xml"/>
  <Override PartName="/ppt/slideMasters/slideMaster1.xml" ContentType="application/vnd.openxmlformats-officedocument.presentationml.slideMaster+xml"/>
  <Override PartName="/ppt/slideMasters/slideMaster2.xml" ContentType="application/vnd.openxmlformats-officedocument.presentationml.slideMaster+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Lst>
  <p:sldIdLst>
    <p:sldId id="256" r:id="rId6"/>
    <p:sldId id="257" r:id="rId7"/>
    <p:sldId id="258" r:id="rId8"/>
    <p:sldId id="259" r:id="rId9"/>
    <p:sldId id="260" r:id="rId10"/>
    <p:sldId id="261" r:id="rId11"/>
    <p:sldId id="262" r:id="rId12"/>
    <p:sldId id="263" r:id="rId13"/>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03"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05"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07"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08"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2"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13"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14"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6"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17"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18"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2"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24"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25"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27"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9"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30"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32"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33"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34"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35"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36"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37"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49"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51"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53"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54"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6"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5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59"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60"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62"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3"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64"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67"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68"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70"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71"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73"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74"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75"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76"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78"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79"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80"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81"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82"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83"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6080" cy="20700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802-15-21-0017-00</a:t>
            </a:r>
            <a:endParaRPr b="0" lang="en-US"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32320" cy="29880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32320" cy="29880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8E9B76DB-B9F3-44F5-AA8B-A9742F4AB4EE}" type="slidenum">
              <a:rPr b="0" lang="en-US" sz="2000" spc="-1" strike="noStrike">
                <a:solidFill>
                  <a:srgbClr val="000000"/>
                </a:solidFill>
                <a:latin typeface="Times New Roman"/>
                <a:ea typeface="DejaVu Sans"/>
              </a:rPr>
              <a:t>&lt;number&gt;</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6" name="CustomShape 7"/>
          <p:cNvSpPr/>
          <p:nvPr/>
        </p:nvSpPr>
        <p:spPr>
          <a:xfrm>
            <a:off x="7040160" y="6490080"/>
            <a:ext cx="1732320" cy="29880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7" name="CustomShape 8"/>
          <p:cNvSpPr/>
          <p:nvPr/>
        </p:nvSpPr>
        <p:spPr>
          <a:xfrm>
            <a:off x="685800" y="365760"/>
            <a:ext cx="2567880" cy="20700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Jan 2021</a:t>
            </a:r>
            <a:endParaRPr b="0" lang="en-US"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a:t>
            </a:r>
            <a:r>
              <a:rPr b="0" lang="en-US" sz="4400" spc="-1" strike="noStrike">
                <a:latin typeface="Arial"/>
              </a:rPr>
              <a:t>text format</a:t>
            </a:r>
            <a:endParaRPr b="0" lang="en-US"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6080" cy="20700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802-15-21-0017-00</a:t>
            </a:r>
            <a:endParaRPr b="0" lang="en-US"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32320" cy="29880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32320" cy="29880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5BA6C39A-5D8D-45A6-83CE-32F1542159F7}" type="slidenum">
              <a:rPr b="0" lang="en-US" sz="2000" spc="-1" strike="noStrike">
                <a:solidFill>
                  <a:srgbClr val="000000"/>
                </a:solidFill>
                <a:latin typeface="Times New Roman"/>
                <a:ea typeface="DejaVu Sans"/>
              </a:rPr>
              <a:t>&lt;number&gt;</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52" name="CustomShape 7"/>
          <p:cNvSpPr/>
          <p:nvPr/>
        </p:nvSpPr>
        <p:spPr>
          <a:xfrm>
            <a:off x="7040160" y="6490080"/>
            <a:ext cx="1732320" cy="29880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53" name="CustomShape 8"/>
          <p:cNvSpPr/>
          <p:nvPr/>
        </p:nvSpPr>
        <p:spPr>
          <a:xfrm>
            <a:off x="685800" y="365760"/>
            <a:ext cx="2567880" cy="20700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Jan 2021</a:t>
            </a:r>
            <a:endParaRPr b="0" lang="en-US"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6080" cy="20700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802-15-21-0017-00</a:t>
            </a:r>
            <a:endParaRPr b="0" lang="en-US"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32320" cy="29880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32320" cy="29880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E098667C-7E15-42B9-9753-7793CEA505EB}" type="slidenum">
              <a:rPr b="0" lang="en-US" sz="2000" spc="-1" strike="noStrike">
                <a:solidFill>
                  <a:srgbClr val="000000"/>
                </a:solidFill>
                <a:latin typeface="Times New Roman"/>
                <a:ea typeface="DejaVu Sans"/>
              </a:rPr>
              <a:t>&lt;number&gt;</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98" name="CustomShape 7"/>
          <p:cNvSpPr/>
          <p:nvPr/>
        </p:nvSpPr>
        <p:spPr>
          <a:xfrm>
            <a:off x="7040160" y="6490080"/>
            <a:ext cx="1732320" cy="29880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99" name="CustomShape 8"/>
          <p:cNvSpPr/>
          <p:nvPr/>
        </p:nvSpPr>
        <p:spPr>
          <a:xfrm>
            <a:off x="685800" y="365760"/>
            <a:ext cx="2567880" cy="20700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Jan 2021</a:t>
            </a:r>
            <a:endParaRPr b="0" lang="en-US" sz="1400" spc="-1" strike="noStrike">
              <a:latin typeface="Arial"/>
            </a:endParaRPr>
          </a:p>
        </p:txBody>
      </p:sp>
      <p:sp>
        <p:nvSpPr>
          <p:cNvPr id="100" name="PlaceHolder 9"/>
          <p:cNvSpPr>
            <a:spLocks noGrp="1"/>
          </p:cNvSpPr>
          <p:nvPr>
            <p:ph type="title"/>
          </p:nvPr>
        </p:nvSpPr>
        <p:spPr>
          <a:xfrm>
            <a:off x="457200" y="273240"/>
            <a:ext cx="8228880" cy="1145160"/>
          </a:xfrm>
          <a:prstGeom prst="rect">
            <a:avLst/>
          </a:prstGeom>
        </p:spPr>
        <p:txBody>
          <a:bodyPr lIns="0" rIns="0" tIns="0" bIns="0" anchor="ctr">
            <a:spAutoFit/>
          </a:bodyPr>
          <a:p>
            <a:r>
              <a:rPr b="0" lang="en-US" sz="1800" spc="-1" strike="noStrike">
                <a:latin typeface="Arial"/>
              </a:rPr>
              <a:t>Click to edit the title text format</a:t>
            </a:r>
            <a:endParaRPr b="0" lang="en-US" sz="1800" spc="-1" strike="noStrike">
              <a:latin typeface="Arial"/>
            </a:endParaRPr>
          </a:p>
        </p:txBody>
      </p:sp>
      <p:sp>
        <p:nvSpPr>
          <p:cNvPr id="101" name="PlaceHolder 10"/>
          <p:cNvSpPr>
            <a:spLocks noGrp="1"/>
          </p:cNvSpPr>
          <p:nvPr>
            <p:ph type="body"/>
          </p:nvPr>
        </p:nvSpPr>
        <p:spPr>
          <a:xfrm>
            <a:off x="457200" y="1604520"/>
            <a:ext cx="8228880" cy="3976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1800" spc="-1" strike="noStrike">
                <a:latin typeface="Arial"/>
              </a:rPr>
              <a:t>Click to edit the outline text format</a:t>
            </a:r>
            <a:endParaRPr b="0" lang="en-US" sz="1800" spc="-1" strike="noStrike">
              <a:latin typeface="Arial"/>
            </a:endParaRPr>
          </a:p>
          <a:p>
            <a:pPr lvl="1" marL="864000" indent="-324000">
              <a:spcBef>
                <a:spcPts val="1134"/>
              </a:spcBef>
              <a:buClr>
                <a:srgbClr val="000000"/>
              </a:buClr>
              <a:buSzPct val="75000"/>
              <a:buFont typeface="Symbol" charset="2"/>
              <a:buChar char=""/>
            </a:pPr>
            <a:r>
              <a:rPr b="0" lang="en-US" sz="1800" spc="-1" strike="noStrike">
                <a:latin typeface="Arial"/>
              </a:rPr>
              <a:t>Second Outline Level</a:t>
            </a:r>
            <a:endParaRPr b="0" lang="en-US" sz="1800" spc="-1" strike="noStrike">
              <a:latin typeface="Arial"/>
            </a:endParaRPr>
          </a:p>
          <a:p>
            <a:pPr lvl="2" marL="1296000" indent="-288000">
              <a:spcBef>
                <a:spcPts val="850"/>
              </a:spcBef>
              <a:buClr>
                <a:srgbClr val="000000"/>
              </a:buClr>
              <a:buSzPct val="45000"/>
              <a:buFont typeface="Wingdings" charset="2"/>
              <a:buChar char=""/>
            </a:pPr>
            <a:r>
              <a:rPr b="0" lang="en-US" sz="1800" spc="-1" strike="noStrike">
                <a:latin typeface="Arial"/>
              </a:rPr>
              <a:t>Third Outline Level</a:t>
            </a:r>
            <a:endParaRPr b="0" lang="en-US" sz="1800" spc="-1" strike="noStrike">
              <a:latin typeface="Arial"/>
            </a:endParaRPr>
          </a:p>
          <a:p>
            <a:pPr lvl="3" marL="1728000" indent="-216000">
              <a:spcBef>
                <a:spcPts val="567"/>
              </a:spcBef>
              <a:buClr>
                <a:srgbClr val="000000"/>
              </a:buClr>
              <a:buSzPct val="75000"/>
              <a:buFont typeface="Symbol" charset="2"/>
              <a:buChar char=""/>
            </a:pPr>
            <a:r>
              <a:rPr b="0" lang="en-US" sz="1800" spc="-1" strike="noStrike">
                <a:latin typeface="Arial"/>
              </a:rPr>
              <a:t>Fourth Outline Level</a:t>
            </a:r>
            <a:endParaRPr b="0" lang="en-US" sz="1800" spc="-1" strike="noStrike">
              <a:latin typeface="Arial"/>
            </a:endParaRPr>
          </a:p>
          <a:p>
            <a:pPr lvl="4" marL="2160000" indent="-216000">
              <a:spcBef>
                <a:spcPts val="283"/>
              </a:spcBef>
              <a:buClr>
                <a:srgbClr val="000000"/>
              </a:buClr>
              <a:buSzPct val="45000"/>
              <a:buFont typeface="Wingdings" charset="2"/>
              <a:buChar char=""/>
            </a:pPr>
            <a:r>
              <a:rPr b="0" lang="en-US" sz="1800" spc="-1" strike="noStrike">
                <a:latin typeface="Arial"/>
              </a:rPr>
              <a:t>Fifth Outline Level</a:t>
            </a:r>
            <a:endParaRPr b="0" lang="en-US" sz="1800" spc="-1" strike="noStrike">
              <a:latin typeface="Arial"/>
            </a:endParaRPr>
          </a:p>
          <a:p>
            <a:pPr lvl="5" marL="2592000" indent="-216000">
              <a:spcBef>
                <a:spcPts val="283"/>
              </a:spcBef>
              <a:buClr>
                <a:srgbClr val="000000"/>
              </a:buClr>
              <a:buSzPct val="45000"/>
              <a:buFont typeface="Wingdings" charset="2"/>
              <a:buChar char=""/>
            </a:pPr>
            <a:r>
              <a:rPr b="0" lang="en-US" sz="1800" spc="-1" strike="noStrike">
                <a:latin typeface="Arial"/>
              </a:rPr>
              <a:t>Sixth Outline Level</a:t>
            </a:r>
            <a:endParaRPr b="0" lang="en-US" sz="1800" spc="-1" strike="noStrike">
              <a:latin typeface="Arial"/>
            </a:endParaRPr>
          </a:p>
          <a:p>
            <a:pPr lvl="6" marL="3024000" indent="-216000">
              <a:spcBef>
                <a:spcPts val="283"/>
              </a:spcBef>
              <a:buClr>
                <a:srgbClr val="000000"/>
              </a:buClr>
              <a:buSzPct val="45000"/>
              <a:buFont typeface="Wingdings" charset="2"/>
              <a:buChar char=""/>
            </a:pPr>
            <a:r>
              <a:rPr b="0" lang="en-US" sz="1800" spc="-1" strike="noStrike">
                <a:latin typeface="Arial"/>
              </a:rPr>
              <a:t>Seventh Outline Level</a:t>
            </a:r>
            <a:endParaRPr b="0" lang="en-US"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56080" cy="20700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802-15-21-0017-00</a:t>
            </a:r>
            <a:endParaRPr b="0" lang="en-US" sz="1400" spc="-1" strike="noStrike">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40" name="CustomShape 3"/>
          <p:cNvSpPr/>
          <p:nvPr/>
        </p:nvSpPr>
        <p:spPr>
          <a:xfrm>
            <a:off x="685800" y="6475320"/>
            <a:ext cx="1732320" cy="29880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143" name="CustomShape 6"/>
          <p:cNvSpPr/>
          <p:nvPr/>
        </p:nvSpPr>
        <p:spPr>
          <a:xfrm>
            <a:off x="3749040" y="6475320"/>
            <a:ext cx="1732320" cy="29880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ED3AE44A-60B6-470B-AAE2-B1F9407A7A29}" type="slidenum">
              <a:rPr b="0" lang="en-US" sz="2000" spc="-1" strike="noStrike">
                <a:solidFill>
                  <a:srgbClr val="000000"/>
                </a:solidFill>
                <a:latin typeface="Times New Roman"/>
                <a:ea typeface="DejaVu Sans"/>
              </a:rPr>
              <a:t>&lt;number&gt;</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144" name="CustomShape 7"/>
          <p:cNvSpPr/>
          <p:nvPr/>
        </p:nvSpPr>
        <p:spPr>
          <a:xfrm>
            <a:off x="7040160" y="6490080"/>
            <a:ext cx="1732320" cy="29880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145" name="CustomShape 8"/>
          <p:cNvSpPr/>
          <p:nvPr/>
        </p:nvSpPr>
        <p:spPr>
          <a:xfrm>
            <a:off x="685800" y="365760"/>
            <a:ext cx="2567880" cy="20700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Jan 2021</a:t>
            </a:r>
            <a:endParaRPr b="0" lang="en-US" sz="1400" spc="-1" strike="noStrike">
              <a:latin typeface="Arial"/>
            </a:endParaRPr>
          </a:p>
        </p:txBody>
      </p:sp>
      <p:sp>
        <p:nvSpPr>
          <p:cNvPr id="146"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47"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7.xml.rels><?xml version="1.0" encoding="UTF-8"?>
<Relationships xmlns="http://schemas.openxmlformats.org/package/2006/relationships"><Relationship Id="rId1" Type="http://schemas.openxmlformats.org/officeDocument/2006/relationships/hyperlink" Target="https://www.timeanddate.com/worldclock/meetingdetails.html?year=2021&amp;month=1&amp;day=26&amp;hour=21&amp;min=0&amp;sec=0&amp;p1=179&amp;p2=101&amp;p3=137" TargetMode="External"/><Relationship Id="rId2" Type="http://schemas.openxmlformats.org/officeDocument/2006/relationships/slideLayout" Target="../slideLayouts/slideLayout3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4" name="CustomShape 1"/>
          <p:cNvSpPr/>
          <p:nvPr/>
        </p:nvSpPr>
        <p:spPr>
          <a:xfrm>
            <a:off x="152280" y="609480"/>
            <a:ext cx="8985240" cy="461988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en-US"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US" sz="1600" spc="-1" strike="noStrike">
                <a:solidFill>
                  <a:srgbClr val="000000"/>
                </a:solidFill>
                <a:latin typeface="Times New Roman"/>
                <a:ea typeface="DejaVu Sans"/>
              </a:rPr>
              <a:t>Submission Title:</a:t>
            </a:r>
            <a:r>
              <a:rPr b="0" lang="en-US" sz="1600" spc="-1" strike="noStrike">
                <a:solidFill>
                  <a:srgbClr val="000000"/>
                </a:solidFill>
                <a:latin typeface="Times New Roman"/>
                <a:ea typeface="DejaVu Sans"/>
              </a:rPr>
              <a:t> TG9ma Closing Report for November Meeting</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Date Submitted: 12 January, 2021</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Source:</a:t>
            </a:r>
            <a:r>
              <a:rPr b="0" lang="en-US" sz="1600" spc="-1" strike="noStrike">
                <a:solidFill>
                  <a:srgbClr val="000000"/>
                </a:solidFill>
                <a:latin typeface="Times New Roman"/>
                <a:ea typeface="DejaVu Sans"/>
              </a:rPr>
              <a:t> Tero Kivinen</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en-US" sz="1600" spc="-1" strike="noStrike">
                <a:solidFill>
                  <a:srgbClr val="000000"/>
                </a:solidFill>
                <a:latin typeface="Times New Roman"/>
                <a:ea typeface="DejaVu Sans"/>
              </a:rPr>
              <a:t>E-Mail: kivinen@iki.fi</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Re:</a:t>
            </a:r>
            <a:r>
              <a:rPr b="0" lang="en-US" sz="1600" spc="-1" strike="noStrike">
                <a:solidFill>
                  <a:srgbClr val="000000"/>
                </a:solidFill>
                <a:latin typeface="Times New Roman"/>
                <a:ea typeface="DejaVu Sans"/>
              </a:rPr>
              <a:t> TG9ma Closing for January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Abstract:</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en-US" sz="1600" spc="-1" strike="noStrike">
                <a:solidFill>
                  <a:srgbClr val="000000"/>
                </a:solidFill>
                <a:latin typeface="Times New Roman"/>
                <a:ea typeface="DejaVu Sans"/>
              </a:rPr>
              <a:t>Closing Report for TG9ma meeting for January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Purpose: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Notice: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Release: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US"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5" name="CustomShape 1"/>
          <p:cNvSpPr/>
          <p:nvPr/>
        </p:nvSpPr>
        <p:spPr>
          <a:xfrm>
            <a:off x="457200" y="273600"/>
            <a:ext cx="8225280" cy="1140840"/>
          </a:xfrm>
          <a:prstGeom prst="rect">
            <a:avLst/>
          </a:prstGeom>
          <a:noFill/>
          <a:ln>
            <a:noFill/>
          </a:ln>
        </p:spPr>
        <p:style>
          <a:lnRef idx="0"/>
          <a:fillRef idx="0"/>
          <a:effectRef idx="0"/>
          <a:fontRef idx="minor"/>
        </p:style>
      </p:sp>
      <p:sp>
        <p:nvSpPr>
          <p:cNvPr id="186" name="CustomShape 2"/>
          <p:cNvSpPr/>
          <p:nvPr/>
        </p:nvSpPr>
        <p:spPr>
          <a:xfrm>
            <a:off x="457200" y="2617560"/>
            <a:ext cx="8225280" cy="194904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3200" spc="-1" strike="noStrike">
                <a:solidFill>
                  <a:srgbClr val="000000"/>
                </a:solidFill>
                <a:latin typeface="Arial"/>
                <a:ea typeface="DejaVu Sans"/>
              </a:rPr>
              <a:t>Closing report for TG 9ma</a:t>
            </a:r>
            <a:endParaRPr b="0" lang="en-US" sz="3200" spc="-1" strike="noStrike">
              <a:latin typeface="Arial"/>
            </a:endParaRPr>
          </a:p>
          <a:p>
            <a:pPr algn="ctr">
              <a:lnSpc>
                <a:spcPct val="100000"/>
              </a:lnSpc>
            </a:pPr>
            <a:endParaRPr b="0" lang="en-US" sz="3200" spc="-1" strike="noStrike">
              <a:latin typeface="Arial"/>
            </a:endParaRPr>
          </a:p>
          <a:p>
            <a:pPr algn="ctr">
              <a:lnSpc>
                <a:spcPct val="100000"/>
              </a:lnSpc>
            </a:pPr>
            <a:r>
              <a:rPr b="0" lang="en-US" sz="3200" spc="-1" strike="noStrike">
                <a:solidFill>
                  <a:srgbClr val="000000"/>
                </a:solidFill>
                <a:latin typeface="Arial"/>
                <a:ea typeface="DejaVu Sans"/>
              </a:rPr>
              <a:t>January 21, 2021</a:t>
            </a:r>
            <a:endParaRPr b="0" lang="en-US" sz="3200" spc="-1" strike="noStrike">
              <a:latin typeface="Arial"/>
            </a:endParaRPr>
          </a:p>
          <a:p>
            <a:pPr algn="ctr">
              <a:lnSpc>
                <a:spcPct val="100000"/>
              </a:lnSpc>
            </a:pPr>
            <a:r>
              <a:rPr b="0" lang="en-US" sz="3200" spc="-1" strike="noStrike">
                <a:solidFill>
                  <a:srgbClr val="000000"/>
                </a:solidFill>
                <a:latin typeface="Arial"/>
                <a:ea typeface="DejaVu Sans"/>
              </a:rPr>
              <a:t>Tero Kivinen</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7" name="CustomShape 1"/>
          <p:cNvSpPr/>
          <p:nvPr/>
        </p:nvSpPr>
        <p:spPr>
          <a:xfrm>
            <a:off x="685800" y="685440"/>
            <a:ext cx="7765920" cy="1060560"/>
          </a:xfrm>
          <a:prstGeom prst="rect">
            <a:avLst/>
          </a:prstGeom>
          <a:noFill/>
          <a:ln>
            <a:noFill/>
          </a:ln>
        </p:spPr>
        <p:style>
          <a:lnRef idx="0"/>
          <a:fillRef idx="0"/>
          <a:effectRef idx="0"/>
          <a:fontRef idx="minor"/>
        </p:style>
      </p:sp>
      <p:sp>
        <p:nvSpPr>
          <p:cNvPr id="188" name="CustomShape 2"/>
          <p:cNvSpPr/>
          <p:nvPr/>
        </p:nvSpPr>
        <p:spPr>
          <a:xfrm>
            <a:off x="438120" y="602280"/>
            <a:ext cx="822456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Work Plan</a:t>
            </a:r>
            <a:endParaRPr b="0" lang="en-US" sz="4400" spc="-1" strike="noStrike">
              <a:latin typeface="Arial"/>
            </a:endParaRPr>
          </a:p>
        </p:txBody>
      </p:sp>
      <p:sp>
        <p:nvSpPr>
          <p:cNvPr id="189" name="CustomShape 3"/>
          <p:cNvSpPr/>
          <p:nvPr/>
        </p:nvSpPr>
        <p:spPr>
          <a:xfrm>
            <a:off x="457200" y="1604520"/>
            <a:ext cx="8224560" cy="3972600"/>
          </a:xfrm>
          <a:prstGeom prst="rect">
            <a:avLst/>
          </a:prstGeom>
          <a:noFill/>
          <a:ln>
            <a:noFill/>
          </a:ln>
        </p:spPr>
        <p:style>
          <a:lnRef idx="0"/>
          <a:fillRef idx="0"/>
          <a:effectRef idx="0"/>
          <a:fontRef idx="minor"/>
        </p:style>
        <p:txBody>
          <a:bodyPr lIns="0" rIns="0" tIns="0" bIns="0">
            <a:normAutofit/>
          </a:bodyPr>
          <a:p>
            <a:pPr marL="432000" indent="-3193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Approve agenda and minutes</a:t>
            </a:r>
            <a:endParaRPr b="0" lang="en-US" sz="3200" spc="-1" strike="noStrike">
              <a:latin typeface="Arial"/>
            </a:endParaRPr>
          </a:p>
          <a:p>
            <a:pPr marL="432000" indent="-3193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Go through the comments received during Standard Association Ballot.</a:t>
            </a:r>
            <a:endParaRPr b="0" lang="en-US" sz="3200" spc="-1" strike="noStrike">
              <a:latin typeface="Arial"/>
            </a:endParaRPr>
          </a:p>
          <a:p>
            <a:pPr marL="432000" indent="-3193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Form CRG</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0" name="CustomShape 1"/>
          <p:cNvSpPr/>
          <p:nvPr/>
        </p:nvSpPr>
        <p:spPr>
          <a:xfrm>
            <a:off x="685800" y="685440"/>
            <a:ext cx="7765920" cy="1060560"/>
          </a:xfrm>
          <a:prstGeom prst="rect">
            <a:avLst/>
          </a:prstGeom>
          <a:noFill/>
          <a:ln>
            <a:noFill/>
          </a:ln>
        </p:spPr>
        <p:style>
          <a:lnRef idx="0"/>
          <a:fillRef idx="0"/>
          <a:effectRef idx="0"/>
          <a:fontRef idx="minor"/>
        </p:style>
      </p:sp>
      <p:sp>
        <p:nvSpPr>
          <p:cNvPr id="191" name="CustomShape 2"/>
          <p:cNvSpPr/>
          <p:nvPr/>
        </p:nvSpPr>
        <p:spPr>
          <a:xfrm>
            <a:off x="438120" y="602280"/>
            <a:ext cx="822456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Meeting Achievements</a:t>
            </a:r>
            <a:endParaRPr b="0" lang="en-US" sz="4400" spc="-1" strike="noStrike">
              <a:latin typeface="Arial"/>
            </a:endParaRPr>
          </a:p>
        </p:txBody>
      </p:sp>
      <p:sp>
        <p:nvSpPr>
          <p:cNvPr id="192" name="CustomShape 3"/>
          <p:cNvSpPr/>
          <p:nvPr/>
        </p:nvSpPr>
        <p:spPr>
          <a:xfrm>
            <a:off x="457200" y="1604520"/>
            <a:ext cx="8224560" cy="3972600"/>
          </a:xfrm>
          <a:prstGeom prst="rect">
            <a:avLst/>
          </a:prstGeom>
          <a:noFill/>
          <a:ln>
            <a:noFill/>
          </a:ln>
        </p:spPr>
        <p:style>
          <a:lnRef idx="0"/>
          <a:fillRef idx="0"/>
          <a:effectRef idx="0"/>
          <a:fontRef idx="minor"/>
        </p:style>
        <p:txBody>
          <a:bodyPr lIns="0" rIns="0" tIns="0" bIns="0">
            <a:normAutofit/>
          </a:bodyPr>
          <a:p>
            <a:pPr marL="432000" indent="-3193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Went through all comments, and made new version of the draft ready for the recirculation.</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3" name="CustomShape 1"/>
          <p:cNvSpPr/>
          <p:nvPr/>
        </p:nvSpPr>
        <p:spPr>
          <a:xfrm>
            <a:off x="457200" y="582120"/>
            <a:ext cx="822744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TG Motion for CRG</a:t>
            </a:r>
            <a:endParaRPr b="0" lang="en-US" sz="4400" spc="-1" strike="noStrike">
              <a:latin typeface="Arial"/>
            </a:endParaRPr>
          </a:p>
        </p:txBody>
      </p:sp>
      <p:sp>
        <p:nvSpPr>
          <p:cNvPr id="194" name="CustomShape 2"/>
          <p:cNvSpPr/>
          <p:nvPr/>
        </p:nvSpPr>
        <p:spPr>
          <a:xfrm>
            <a:off x="457200" y="1604520"/>
            <a:ext cx="8227440" cy="3975480"/>
          </a:xfrm>
          <a:prstGeom prst="rect">
            <a:avLst/>
          </a:prstGeom>
          <a:noFill/>
          <a:ln>
            <a:noFill/>
          </a:ln>
        </p:spPr>
        <p:style>
          <a:lnRef idx="0"/>
          <a:fillRef idx="0"/>
          <a:effectRef idx="0"/>
          <a:fontRef idx="minor"/>
        </p:style>
        <p:txBody>
          <a:bodyPr lIns="0" rIns="0" tIns="0" bIns="0">
            <a:normAutofit fontScale="26000"/>
          </a:bodyPr>
          <a:p>
            <a:pPr marL="432000" indent="-322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Move that TG9ma formally requests that the 802.15 WG forms of a Comment Resolution Group (CRG) for the Standards Association balloting of the P802.15.9ma-D02 with the following membership: Tero Kivinen(Chair), Ben Rolfe, Don Sturek, Pat Kinney, and Peter Yee. The 802.15.9ma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en-US" sz="3200" spc="-1" strike="noStrike">
              <a:latin typeface="Arial"/>
            </a:endParaRPr>
          </a:p>
          <a:p>
            <a:pPr marL="432000" indent="-322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Moved by: Don Sturek</a:t>
            </a:r>
            <a:endParaRPr b="0" lang="en-US" sz="3200" spc="-1" strike="noStrike">
              <a:latin typeface="Arial"/>
            </a:endParaRPr>
          </a:p>
          <a:p>
            <a:pPr marL="432000" indent="-322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Seconded by: Peter Yee</a:t>
            </a:r>
            <a:endParaRPr b="0" lang="en-US" sz="3200" spc="-1" strike="noStrike">
              <a:latin typeface="Arial"/>
            </a:endParaRPr>
          </a:p>
          <a:p>
            <a:pPr marL="432000" indent="-322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Motion passed unanimously</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5" name="CustomShape 1"/>
          <p:cNvSpPr/>
          <p:nvPr/>
        </p:nvSpPr>
        <p:spPr>
          <a:xfrm>
            <a:off x="457200" y="582120"/>
            <a:ext cx="822744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WG Motion for CRG</a:t>
            </a:r>
            <a:endParaRPr b="0" lang="en-US" sz="4400" spc="-1" strike="noStrike">
              <a:latin typeface="Arial"/>
            </a:endParaRPr>
          </a:p>
        </p:txBody>
      </p:sp>
      <p:sp>
        <p:nvSpPr>
          <p:cNvPr id="196" name="CustomShape 2"/>
          <p:cNvSpPr/>
          <p:nvPr/>
        </p:nvSpPr>
        <p:spPr>
          <a:xfrm>
            <a:off x="457200" y="1604520"/>
            <a:ext cx="8227440" cy="3975480"/>
          </a:xfrm>
          <a:prstGeom prst="rect">
            <a:avLst/>
          </a:prstGeom>
          <a:noFill/>
          <a:ln>
            <a:noFill/>
          </a:ln>
        </p:spPr>
        <p:style>
          <a:lnRef idx="0"/>
          <a:fillRef idx="0"/>
          <a:effectRef idx="0"/>
          <a:fontRef idx="minor"/>
        </p:style>
        <p:txBody>
          <a:bodyPr lIns="0" rIns="0" tIns="0" bIns="0">
            <a:normAutofit fontScale="35000"/>
          </a:bodyPr>
          <a:p>
            <a:pPr marL="432000" indent="-322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Move that 802.15 WG approve the formation of a Comment Resolution Group (CRG) for the Standards Association balloting of the P802.15.9ma-D02 with the following membership: Tero Kivinen(Chair), Ben Rolfe, Don Sturek, Pat Kinney, and Peter Yee. The 802.15.9ma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7" name="CustomShape 1"/>
          <p:cNvSpPr/>
          <p:nvPr/>
        </p:nvSpPr>
        <p:spPr>
          <a:xfrm>
            <a:off x="457200" y="582120"/>
            <a:ext cx="822744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CRG Calls</a:t>
            </a:r>
            <a:endParaRPr b="0" lang="en-US" sz="4400" spc="-1" strike="noStrike">
              <a:latin typeface="Arial"/>
            </a:endParaRPr>
          </a:p>
        </p:txBody>
      </p:sp>
      <p:sp>
        <p:nvSpPr>
          <p:cNvPr id="198" name="CustomShape 2"/>
          <p:cNvSpPr/>
          <p:nvPr/>
        </p:nvSpPr>
        <p:spPr>
          <a:xfrm>
            <a:off x="457200" y="1604520"/>
            <a:ext cx="8227440" cy="3975480"/>
          </a:xfrm>
          <a:prstGeom prst="rect">
            <a:avLst/>
          </a:prstGeom>
          <a:noFill/>
          <a:ln>
            <a:noFill/>
          </a:ln>
        </p:spPr>
        <p:style>
          <a:lnRef idx="0"/>
          <a:fillRef idx="0"/>
          <a:effectRef idx="0"/>
          <a:fontRef idx="minor"/>
        </p:style>
        <p:txBody>
          <a:bodyPr lIns="0" rIns="0" tIns="0" bIns="0">
            <a:normAutofit/>
          </a:bodyPr>
          <a:p>
            <a:pPr marL="432000" indent="-322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CRG Will be having weekly teleconferences every Tuesday 16:00 EST starting at Tuesday 26</a:t>
            </a:r>
            <a:r>
              <a:rPr b="0" lang="en-US" sz="3200" spc="-1" strike="noStrike" baseline="101000">
                <a:solidFill>
                  <a:srgbClr val="000000"/>
                </a:solidFill>
                <a:latin typeface="Arial"/>
                <a:ea typeface="DejaVu Sans"/>
              </a:rPr>
              <a:t>th</a:t>
            </a:r>
            <a:r>
              <a:rPr b="0" lang="en-US" sz="3200" spc="-1" strike="noStrike">
                <a:solidFill>
                  <a:srgbClr val="000000"/>
                </a:solidFill>
                <a:latin typeface="Arial"/>
                <a:ea typeface="DejaVu Sans"/>
              </a:rPr>
              <a:t> of January 2021</a:t>
            </a:r>
            <a:endParaRPr b="0" lang="en-US" sz="3200" spc="-1" strike="noStrike">
              <a:latin typeface="Arial"/>
            </a:endParaRPr>
          </a:p>
          <a:p>
            <a:pPr marL="432000" indent="-322200">
              <a:lnSpc>
                <a:spcPct val="100000"/>
              </a:lnSpc>
              <a:spcBef>
                <a:spcPts val="1417"/>
              </a:spcBef>
              <a:buClr>
                <a:srgbClr val="000000"/>
              </a:buClr>
              <a:buSzPct val="45000"/>
              <a:buFont typeface="Wingdings" charset="2"/>
              <a:buChar char=""/>
            </a:pPr>
            <a:r>
              <a:rPr b="0" lang="en-US" sz="3200" spc="-1" strike="noStrike" u="sng">
                <a:solidFill>
                  <a:srgbClr val="0000ff"/>
                </a:solidFill>
                <a:uFillTx/>
                <a:latin typeface="Arial"/>
                <a:ea typeface="DejaVu Sans"/>
                <a:hlinkClick r:id="rId1"/>
              </a:rPr>
              <a:t>https://www.timeanddate.com/worldclock/meetingdetails.html?year=2021&amp;month=1&amp;day=26&amp;hour=21&amp;min=0&amp;sec=0&amp;p1=179&amp;p2=101&amp;p3=137</a:t>
            </a:r>
            <a:endParaRPr b="0" lang="en-US" sz="3200" spc="-1" strike="noStrike">
              <a:latin typeface="Arial"/>
            </a:endParaRPr>
          </a:p>
          <a:p>
            <a:pPr>
              <a:lnSpc>
                <a:spcPct val="100000"/>
              </a:lnSpc>
              <a:spcBef>
                <a:spcPts val="1417"/>
              </a:spcBef>
            </a:pPr>
            <a:endParaRPr b="0" lang="en-US" sz="3200" spc="-1" strike="noStrike">
              <a:latin typeface="Arial"/>
            </a:endParaRPr>
          </a:p>
          <a:p>
            <a:pPr>
              <a:lnSpc>
                <a:spcPct val="100000"/>
              </a:lnSpc>
              <a:spcBef>
                <a:spcPts val="1417"/>
              </a:spcBef>
            </a:pP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9" name="CustomShape 1"/>
          <p:cNvSpPr/>
          <p:nvPr/>
        </p:nvSpPr>
        <p:spPr>
          <a:xfrm>
            <a:off x="685800" y="685440"/>
            <a:ext cx="7765920" cy="1060560"/>
          </a:xfrm>
          <a:prstGeom prst="rect">
            <a:avLst/>
          </a:prstGeom>
          <a:noFill/>
          <a:ln>
            <a:noFill/>
          </a:ln>
        </p:spPr>
        <p:style>
          <a:lnRef idx="0"/>
          <a:fillRef idx="0"/>
          <a:effectRef idx="0"/>
          <a:fontRef idx="minor"/>
        </p:style>
      </p:sp>
      <p:sp>
        <p:nvSpPr>
          <p:cNvPr id="200" name="CustomShape 2"/>
          <p:cNvSpPr/>
          <p:nvPr/>
        </p:nvSpPr>
        <p:spPr>
          <a:xfrm>
            <a:off x="438120" y="602280"/>
            <a:ext cx="822456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Agenda for Next Meeting</a:t>
            </a:r>
            <a:endParaRPr b="0" lang="en-US" sz="4400" spc="-1" strike="noStrike">
              <a:latin typeface="Arial"/>
            </a:endParaRPr>
          </a:p>
        </p:txBody>
      </p:sp>
      <p:sp>
        <p:nvSpPr>
          <p:cNvPr id="201" name="CustomShape 3"/>
          <p:cNvSpPr/>
          <p:nvPr/>
        </p:nvSpPr>
        <p:spPr>
          <a:xfrm>
            <a:off x="457200" y="1604520"/>
            <a:ext cx="8224560" cy="3972600"/>
          </a:xfrm>
          <a:prstGeom prst="rect">
            <a:avLst/>
          </a:prstGeom>
          <a:noFill/>
          <a:ln>
            <a:noFill/>
          </a:ln>
        </p:spPr>
        <p:style>
          <a:lnRef idx="0"/>
          <a:fillRef idx="0"/>
          <a:effectRef idx="0"/>
          <a:fontRef idx="minor"/>
        </p:style>
        <p:txBody>
          <a:bodyPr lIns="0" rIns="0" tIns="0" bIns="0">
            <a:normAutofit/>
          </a:bodyPr>
          <a:p>
            <a:pPr marL="216000" indent="-2145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Finish recirculation standard association ballot, and process comments received.</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2134</TotalTime>
  <Application>LibreOffice/6.1.5.2$Linux_X86_64 LibreOffice_project/10$Build-2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2021-01-12T16:27:29Z</dcterms:modified>
  <cp:revision>82</cp:revision>
  <dc:subject>IEEE 802.15.9ma</dc:subject>
  <dc:title>Closing for November</dc:title>
</cp:coreProperties>
</file>