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39.xml" ContentType="application/vnd.openxmlformats-officedocument.presentationml.slideLayout+xml"/>
  <Override PartName="/ppt/slideLayouts/slideLayout14.xml" ContentType="application/vnd.openxmlformats-officedocument.presentationml.slideLayout+xml"/>
  <Override PartName="/ppt/slideLayouts/slideLayout38.xml" ContentType="application/vnd.openxmlformats-officedocument.presentationml.slideLayout+xml"/>
  <Override PartName="/ppt/slideLayouts/slideLayout13.xml" ContentType="application/vnd.openxmlformats-officedocument.presentationml.slideLayout+xml"/>
  <Override PartName="/ppt/slideLayouts/slideLayout37.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45.xml.rels" ContentType="application/vnd.openxmlformats-package.relationships+xml"/>
  <Override PartName="/ppt/slideLayouts/_rels/slideLayout44.xml.rels" ContentType="application/vnd.openxmlformats-package.relationships+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48.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7.xml.rels" ContentType="application/vnd.openxmlformats-package.relationships+xml"/>
  <Override PartName="/ppt/slideLayouts/_rels/slideLayout3.xml.rels" ContentType="application/vnd.openxmlformats-package.relationships+xml"/>
  <Override PartName="/ppt/slideLayouts/_rels/slideLayout19.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30.xml.rels" ContentType="application/vnd.openxmlformats-package.relationships+xml"/>
  <Override PartName="/ppt/slideLayouts/_rels/slideLayout25.xml.rels" ContentType="application/vnd.openxmlformats-package.relationships+xml"/>
  <Override PartName="/ppt/slideLayouts/_rels/slideLayout31.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32.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46.xml" ContentType="application/vnd.openxmlformats-officedocument.presentationml.slideLayout+xml"/>
  <Override PartName="/ppt/slideLayouts/slideLayout21.xml" ContentType="application/vnd.openxmlformats-officedocument.presentationml.slideLayout+xml"/>
  <Override PartName="/ppt/slideLayouts/slideLayout47.xml" ContentType="application/vnd.openxmlformats-officedocument.presentationml.slideLayout+xml"/>
  <Override PartName="/ppt/slideLayouts/slideLayout22.xml" ContentType="application/vnd.openxmlformats-officedocument.presentationml.slideLayout+xml"/>
  <Override PartName="/ppt/slideLayouts/slideLayout48.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44.xml" ContentType="application/vnd.openxmlformats-officedocument.presentationml.slideLayout+xml"/>
  <Override PartName="/ppt/slideLayouts/slideLayout8.xml" ContentType="application/vnd.openxmlformats-officedocument.presentationml.slideLayout+xml"/>
  <Override PartName="/ppt/slideLayouts/slideLayout4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802-15-21-0017-00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8E9B76DB-B9F3-44F5-AA8B-A9742F4AB4EE}"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802-15-21-0017-00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BA6C39A-5D8D-45A6-83CE-32F1542159F7}"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802-15-21-0017-00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098667C-7E15-42B9-9753-7793CEA505EB}"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100" name="PlaceHolder 9"/>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101"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802-15-21-0017-00</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D3AE44A-60B6-470B-AAE2-B1F9407A7A29}"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hyperlink" Target="https://www.timeanddate.com/worldclock/meetingdetails.html?year=2021&amp;month=1&amp;day=26&amp;hour=21&amp;min=0&amp;sec=0&amp;p1=179&amp;p2=101&amp;p3=137" TargetMode="External"/><Relationship Id="rId2"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5240" cy="46198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November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12 January,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5280" cy="1140840"/>
          </a:xfrm>
          <a:prstGeom prst="rect">
            <a:avLst/>
          </a:prstGeom>
          <a:noFill/>
          <a:ln>
            <a:noFill/>
          </a:ln>
        </p:spPr>
        <p:style>
          <a:lnRef idx="0"/>
          <a:fillRef idx="0"/>
          <a:effectRef idx="0"/>
          <a:fontRef idx="minor"/>
        </p:style>
      </p:sp>
      <p:sp>
        <p:nvSpPr>
          <p:cNvPr id="186" name="CustomShape 2"/>
          <p:cNvSpPr/>
          <p:nvPr/>
        </p:nvSpPr>
        <p:spPr>
          <a:xfrm>
            <a:off x="457200" y="2617560"/>
            <a:ext cx="822528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January 21, 2021</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5920" cy="1060560"/>
          </a:xfrm>
          <a:prstGeom prst="rect">
            <a:avLst/>
          </a:prstGeom>
          <a:noFill/>
          <a:ln>
            <a:noFill/>
          </a:ln>
        </p:spPr>
        <p:style>
          <a:lnRef idx="0"/>
          <a:fillRef idx="0"/>
          <a:effectRef idx="0"/>
          <a:fontRef idx="minor"/>
        </p:style>
      </p:sp>
      <p:sp>
        <p:nvSpPr>
          <p:cNvPr id="188" name="CustomShape 2"/>
          <p:cNvSpPr/>
          <p:nvPr/>
        </p:nvSpPr>
        <p:spPr>
          <a:xfrm>
            <a:off x="438120" y="60228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189"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the comments received during Standard Association Ballot.</a:t>
            </a:r>
            <a:endParaRPr b="0" lang="en-US" sz="3200" spc="-1" strike="noStrike">
              <a:latin typeface="Arial"/>
            </a:endParaRPr>
          </a:p>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5920" cy="1060560"/>
          </a:xfrm>
          <a:prstGeom prst="rect">
            <a:avLst/>
          </a:prstGeom>
          <a:noFill/>
          <a:ln>
            <a:noFill/>
          </a:ln>
        </p:spPr>
        <p:style>
          <a:lnRef idx="0"/>
          <a:fillRef idx="0"/>
          <a:effectRef idx="0"/>
          <a:fontRef idx="minor"/>
        </p:style>
      </p:sp>
      <p:sp>
        <p:nvSpPr>
          <p:cNvPr id="191" name="CustomShape 2"/>
          <p:cNvSpPr/>
          <p:nvPr/>
        </p:nvSpPr>
        <p:spPr>
          <a:xfrm>
            <a:off x="438120" y="60228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92"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Went through all comments, and made new version of the draft ready for the recirculation.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58212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CRG</a:t>
            </a:r>
            <a:endParaRPr b="0" lang="en-US" sz="4400" spc="-1" strike="noStrike">
              <a:latin typeface="Arial"/>
            </a:endParaRPr>
          </a:p>
        </p:txBody>
      </p:sp>
      <p:sp>
        <p:nvSpPr>
          <p:cNvPr id="194" name="CustomShape 2"/>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fontScale="26000"/>
          </a:bodyPr>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TG9ma formally requests that the 802.15 WG forms of a Comment Resolution Group (CRG) for the Standards Association balloting of the P802.15.9ma-D02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by: Don Sturek</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Seconded by: Peter Yee</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457200" y="58212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CRG</a:t>
            </a:r>
            <a:endParaRPr b="0" lang="en-US" sz="4400" spc="-1" strike="noStrike">
              <a:latin typeface="Arial"/>
            </a:endParaRPr>
          </a:p>
        </p:txBody>
      </p:sp>
      <p:sp>
        <p:nvSpPr>
          <p:cNvPr id="196" name="CustomShape 2"/>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fontScale="35000"/>
          </a:bodyPr>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802.15 WG approve the formation of a Comment Resolution Group (CRG) for the Standards Association balloting of the P802.15.9ma-D02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457200" y="58212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CRG Calls</a:t>
            </a:r>
            <a:endParaRPr b="0" lang="en-US" sz="4400" spc="-1" strike="noStrike">
              <a:latin typeface="Arial"/>
            </a:endParaRPr>
          </a:p>
        </p:txBody>
      </p:sp>
      <p:sp>
        <p:nvSpPr>
          <p:cNvPr id="198" name="CustomShape 2"/>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CRG Will be having weekly teleconferences every Tuesday 16:00 EST starting at Tuesday 26</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January 2021</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https://www.timeanddate.com/worldclock/meetingdetails.html?year=2021&amp;month=1&amp;day=26&amp;hour=21&amp;min=0&amp;sec=0&amp;p1=179&amp;p2=101&amp;p3=137</a:t>
            </a: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685800" y="685440"/>
            <a:ext cx="7765920" cy="1060560"/>
          </a:xfrm>
          <a:prstGeom prst="rect">
            <a:avLst/>
          </a:prstGeom>
          <a:noFill/>
          <a:ln>
            <a:noFill/>
          </a:ln>
        </p:spPr>
        <p:style>
          <a:lnRef idx="0"/>
          <a:fillRef idx="0"/>
          <a:effectRef idx="0"/>
          <a:fontRef idx="minor"/>
        </p:style>
      </p:sp>
      <p:sp>
        <p:nvSpPr>
          <p:cNvPr id="200" name="CustomShape 2"/>
          <p:cNvSpPr/>
          <p:nvPr/>
        </p:nvSpPr>
        <p:spPr>
          <a:xfrm>
            <a:off x="438120" y="60228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Next Meeting</a:t>
            </a:r>
            <a:endParaRPr b="0" lang="en-US" sz="4400" spc="-1" strike="noStrike">
              <a:latin typeface="Arial"/>
            </a:endParaRPr>
          </a:p>
        </p:txBody>
      </p:sp>
      <p:sp>
        <p:nvSpPr>
          <p:cNvPr id="201"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216000" indent="-214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recirculation standard association ballot, and process comments received.</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2134</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2021-01-12T16:27:29Z</dcterms:modified>
  <cp:revision>82</cp:revision>
  <dc:subject>IEEE 802.15.9ma</dc:subject>
  <dc:title>Closing for November</dc:title>
</cp:coreProperties>
</file>