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9" autoAdjust="0"/>
    <p:restoredTop sz="94286" autoAdjust="0"/>
  </p:normalViewPr>
  <p:slideViewPr>
    <p:cSldViewPr>
      <p:cViewPr varScale="1">
        <p:scale>
          <a:sx n="64" d="100"/>
          <a:sy n="64" d="100"/>
        </p:scale>
        <p:origin x="111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Kai Lennert Bober, Fraunhofer HHI</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Kai Lennert Bober, Fraunhofer HHI</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Kai Lennert Bober, Fraunhofer HHI</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Jan 2021</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dirty="0"/>
              <a:t>Titelmasterformat durch Klicken bearbeiten</a:t>
            </a:r>
            <a:endParaRPr lang="en-US" alt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a:t>Textmasterformat bearbeiten</a:t>
            </a:r>
          </a:p>
          <a:p>
            <a:pPr lvl="1"/>
            <a:r>
              <a:rPr lang="de-DE" altLang="en-US" dirty="0"/>
              <a:t>Zweite Ebene</a:t>
            </a:r>
          </a:p>
          <a:p>
            <a:pPr lvl="2"/>
            <a:r>
              <a:rPr lang="de-DE" altLang="en-US" dirty="0"/>
              <a:t>Dritte Ebene</a:t>
            </a:r>
          </a:p>
          <a:p>
            <a:pPr lvl="3"/>
            <a:r>
              <a:rPr lang="de-DE" altLang="en-US" dirty="0"/>
              <a:t>Vierte Ebene</a:t>
            </a:r>
          </a:p>
          <a:p>
            <a:pPr lvl="4"/>
            <a:r>
              <a:rPr lang="de-DE" altLang="en-US" dirty="0"/>
              <a:t>Fünfte Ebene</a:t>
            </a:r>
            <a:endParaRPr lang="en-US" alt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Jan 2021</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Kai 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dirty="0"/>
              <a:t>Slide </a:t>
            </a:r>
            <a:fld id="{7BD9AE10-2F0C-444F-9697-6FFCC3759E3A}" type="slidenum">
              <a:rPr lang="en-US" altLang="en-US"/>
              <a:pPr>
                <a:defRPr/>
              </a:pPr>
              <a:t>‹Nr.›</a:t>
            </a:fld>
            <a:endParaRPr lang="en-US" altLang="en-US" dirty="0"/>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802.15-21-0014-00-013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 2021</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Kai Lennert Bober, Fraunhofer HHI</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TG13 </a:t>
            </a:r>
            <a:r>
              <a:rPr lang="en-US" altLang="en-US" sz="1600" dirty="0">
                <a:solidFill>
                  <a:schemeClr val="tx2"/>
                </a:solidFill>
              </a:rPr>
              <a:t>Opening Plenary </a:t>
            </a:r>
            <a:r>
              <a:rPr lang="en-US" altLang="en-US" sz="1600" dirty="0" smtClean="0">
                <a:solidFill>
                  <a:schemeClr val="tx2"/>
                </a:solidFill>
              </a:rPr>
              <a:t>Slide</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13</a:t>
            </a:r>
            <a:r>
              <a:rPr lang="en-US" altLang="en-US" sz="1600" baseline="30000" dirty="0" smtClean="0">
                <a:solidFill>
                  <a:schemeClr val="tx2"/>
                </a:solidFill>
              </a:rPr>
              <a:t>th</a:t>
            </a:r>
            <a:r>
              <a:rPr lang="en-US" altLang="en-US" sz="1600" dirty="0" smtClean="0">
                <a:solidFill>
                  <a:schemeClr val="tx2"/>
                </a:solidFill>
              </a:rPr>
              <a:t> Jan 2021</a:t>
            </a:r>
            <a:endParaRPr lang="en-US" altLang="en-US" sz="1600" dirty="0">
              <a:solidFill>
                <a:schemeClr val="tx2"/>
              </a:solidFill>
            </a:endParaRP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Kai Lennert Bober, </a:t>
            </a:r>
            <a:r>
              <a:rPr lang="en-US" altLang="en-US" sz="1600" dirty="0" smtClean="0">
                <a:solidFill>
                  <a:schemeClr val="tx2"/>
                </a:solidFill>
              </a:rPr>
              <a:t>Fraunhofer HHI</a:t>
            </a:r>
            <a:endParaRPr lang="en-US" altLang="en-US" sz="1600" dirty="0">
              <a:solidFill>
                <a:schemeClr val="tx2"/>
              </a:solidFill>
            </a:endParaRPr>
          </a:p>
          <a:p>
            <a:pPr>
              <a:spcBef>
                <a:spcPts val="600"/>
              </a:spcBef>
              <a:spcAft>
                <a:spcPts val="600"/>
              </a:spcAft>
              <a:defRPr/>
            </a:pPr>
            <a:r>
              <a:rPr lang="en-US" altLang="en-US" sz="1600" b="1" dirty="0" smtClean="0">
                <a:solidFill>
                  <a:schemeClr val="tx2"/>
                </a:solidFill>
              </a:rPr>
              <a:t>Re</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IEEE P802.15.13</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Opening slide for TG 13</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 WG about plans for January</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January interim meeting</a:t>
            </a:r>
            <a:endParaRPr lang="en-US" dirty="0"/>
          </a:p>
        </p:txBody>
      </p:sp>
      <p:sp>
        <p:nvSpPr>
          <p:cNvPr id="9" name="Inhaltsplatzhalter 8"/>
          <p:cNvSpPr>
            <a:spLocks noGrp="1"/>
          </p:cNvSpPr>
          <p:nvPr>
            <p:ph idx="1"/>
          </p:nvPr>
        </p:nvSpPr>
        <p:spPr>
          <a:xfrm>
            <a:off x="685800" y="1844675"/>
            <a:ext cx="7772400" cy="4251325"/>
          </a:xfrm>
        </p:spPr>
        <p:txBody>
          <a:bodyPr/>
          <a:lstStyle/>
          <a:p>
            <a:r>
              <a:rPr lang="en-US" sz="2400" dirty="0" smtClean="0">
                <a:latin typeface="+mj-lt"/>
              </a:rPr>
              <a:t>Initial SA-Ballot circulation closes 13th Jan </a:t>
            </a:r>
            <a:r>
              <a:rPr lang="en-US" sz="2400" b="1" dirty="0" smtClean="0">
                <a:latin typeface="+mj-lt"/>
              </a:rPr>
              <a:t>(tomorrow)</a:t>
            </a:r>
          </a:p>
          <a:p>
            <a:pPr lvl="1"/>
            <a:r>
              <a:rPr lang="en-US" sz="2000" dirty="0" smtClean="0">
                <a:latin typeface="+mj-lt"/>
              </a:rPr>
              <a:t>91 members in ballot group</a:t>
            </a:r>
          </a:p>
          <a:p>
            <a:pPr lvl="1"/>
            <a:r>
              <a:rPr lang="en-US" sz="2000" dirty="0" smtClean="0">
                <a:latin typeface="+mj-lt"/>
              </a:rPr>
              <a:t>So far: </a:t>
            </a:r>
            <a:r>
              <a:rPr lang="en-US" sz="2000" b="1" dirty="0" smtClean="0">
                <a:latin typeface="+mj-lt"/>
              </a:rPr>
              <a:t>59% </a:t>
            </a:r>
            <a:r>
              <a:rPr lang="en-US" sz="2000" dirty="0" smtClean="0">
                <a:latin typeface="+mj-lt"/>
              </a:rPr>
              <a:t>return rate, </a:t>
            </a:r>
            <a:r>
              <a:rPr lang="en-US" sz="2000" b="1" dirty="0" smtClean="0">
                <a:latin typeface="+mj-lt"/>
              </a:rPr>
              <a:t>96% </a:t>
            </a:r>
            <a:r>
              <a:rPr lang="en-US" sz="2000" dirty="0" smtClean="0">
                <a:latin typeface="+mj-lt"/>
              </a:rPr>
              <a:t>approval</a:t>
            </a:r>
          </a:p>
          <a:p>
            <a:pPr lvl="1"/>
            <a:r>
              <a:rPr lang="en-US" sz="2000" dirty="0" smtClean="0">
                <a:latin typeface="+mj-lt"/>
              </a:rPr>
              <a:t>Please vote if not done yet (min. 15 more votes required)</a:t>
            </a:r>
          </a:p>
          <a:p>
            <a:pPr lvl="1"/>
            <a:r>
              <a:rPr lang="en-US" sz="2000" dirty="0" smtClean="0">
                <a:latin typeface="+mj-lt"/>
              </a:rPr>
              <a:t>What to do if </a:t>
            </a:r>
            <a:r>
              <a:rPr lang="en-US" sz="2000" smtClean="0">
                <a:latin typeface="+mj-lt"/>
              </a:rPr>
              <a:t>return rate not met?</a:t>
            </a:r>
            <a:endParaRPr lang="en-US" sz="2000" dirty="0" smtClean="0">
              <a:latin typeface="+mj-lt"/>
            </a:endParaRPr>
          </a:p>
          <a:p>
            <a:r>
              <a:rPr lang="en-US" sz="2400" dirty="0" smtClean="0">
                <a:latin typeface="+mj-lt"/>
              </a:rPr>
              <a:t>3 Sessions scheduled</a:t>
            </a:r>
          </a:p>
          <a:p>
            <a:pPr lvl="1"/>
            <a:r>
              <a:rPr lang="en-US" sz="2000" dirty="0" smtClean="0">
                <a:latin typeface="+mj-lt"/>
              </a:rPr>
              <a:t>Friday 15</a:t>
            </a:r>
            <a:r>
              <a:rPr lang="en-US" sz="2000" baseline="30000" dirty="0" smtClean="0">
                <a:latin typeface="+mj-lt"/>
              </a:rPr>
              <a:t>th</a:t>
            </a:r>
            <a:r>
              <a:rPr lang="en-US" sz="2000" dirty="0" smtClean="0">
                <a:latin typeface="+mj-lt"/>
              </a:rPr>
              <a:t> 9:00 am EST</a:t>
            </a:r>
          </a:p>
          <a:p>
            <a:pPr lvl="1"/>
            <a:r>
              <a:rPr lang="en-US" sz="2000" dirty="0" smtClean="0">
                <a:latin typeface="+mj-lt"/>
              </a:rPr>
              <a:t>Monday 18</a:t>
            </a:r>
            <a:r>
              <a:rPr lang="en-US" sz="2000" baseline="30000" dirty="0" smtClean="0">
                <a:latin typeface="+mj-lt"/>
              </a:rPr>
              <a:t>th</a:t>
            </a:r>
            <a:r>
              <a:rPr lang="en-US" sz="2000" dirty="0" smtClean="0">
                <a:latin typeface="+mj-lt"/>
              </a:rPr>
              <a:t> 9:00 am EST</a:t>
            </a:r>
          </a:p>
          <a:p>
            <a:pPr lvl="1"/>
            <a:r>
              <a:rPr lang="en-US" sz="2000" dirty="0" smtClean="0">
                <a:latin typeface="+mj-lt"/>
              </a:rPr>
              <a:t>Wednesday 20</a:t>
            </a:r>
            <a:r>
              <a:rPr lang="en-US" sz="2000" baseline="30000" dirty="0" smtClean="0">
                <a:latin typeface="+mj-lt"/>
              </a:rPr>
              <a:t>th</a:t>
            </a:r>
            <a:r>
              <a:rPr lang="en-US" sz="2000" dirty="0" smtClean="0">
                <a:latin typeface="+mj-lt"/>
              </a:rPr>
              <a:t> 9:00 am EST</a:t>
            </a:r>
            <a:endParaRPr lang="en-US" sz="2000" dirty="0">
              <a:latin typeface="+mj-lt"/>
            </a:endParaRPr>
          </a:p>
          <a:p>
            <a:r>
              <a:rPr lang="en-US" sz="2400" dirty="0">
                <a:latin typeface="+mj-lt"/>
              </a:rPr>
              <a:t>Plans</a:t>
            </a:r>
            <a:r>
              <a:rPr lang="en-US" sz="2400" dirty="0" smtClean="0">
                <a:latin typeface="+mj-lt"/>
              </a:rPr>
              <a:t>:</a:t>
            </a:r>
            <a:endParaRPr lang="en-US" sz="2000" dirty="0" smtClean="0">
              <a:latin typeface="+mj-lt"/>
            </a:endParaRPr>
          </a:p>
          <a:p>
            <a:pPr lvl="1"/>
            <a:r>
              <a:rPr lang="en-US" sz="2000" dirty="0" smtClean="0">
                <a:latin typeface="+mj-lt"/>
              </a:rPr>
              <a:t>Work </a:t>
            </a:r>
            <a:r>
              <a:rPr lang="en-US" sz="2000" dirty="0">
                <a:latin typeface="+mj-lt"/>
              </a:rPr>
              <a:t>on comments received in </a:t>
            </a:r>
            <a:r>
              <a:rPr lang="en-US" sz="2000" dirty="0" smtClean="0">
                <a:latin typeface="+mj-lt"/>
              </a:rPr>
              <a:t>SA-Ballot</a:t>
            </a:r>
            <a:endParaRPr lang="en-US" sz="2400" dirty="0">
              <a:latin typeface="+mj-lt"/>
            </a:endParaRPr>
          </a:p>
          <a:p>
            <a:pPr lvl="1"/>
            <a:endParaRPr lang="en-US" sz="2000" dirty="0">
              <a:latin typeface="+mj-lt"/>
            </a:endParaRPr>
          </a:p>
        </p:txBody>
      </p:sp>
      <p:sp>
        <p:nvSpPr>
          <p:cNvPr id="2" name="Datumsplatzhalter 1"/>
          <p:cNvSpPr>
            <a:spLocks noGrp="1"/>
          </p:cNvSpPr>
          <p:nvPr>
            <p:ph type="dt" sz="half" idx="10"/>
          </p:nvPr>
        </p:nvSpPr>
        <p:spPr/>
        <p:txBody>
          <a:bodyPr/>
          <a:lstStyle/>
          <a:p>
            <a:pPr>
              <a:defRPr/>
            </a:pPr>
            <a:r>
              <a:rPr lang="en-US" altLang="en-US" dirty="0"/>
              <a:t>Jan 2021</a:t>
            </a:r>
          </a:p>
        </p:txBody>
      </p:sp>
      <p:sp>
        <p:nvSpPr>
          <p:cNvPr id="3" name="Fußzeilenplatzhalter 2"/>
          <p:cNvSpPr>
            <a:spLocks noGrp="1"/>
          </p:cNvSpPr>
          <p:nvPr>
            <p:ph type="ftr" sz="quarter" idx="11"/>
          </p:nvPr>
        </p:nvSpPr>
        <p:spPr/>
        <p:txBody>
          <a:bodyPr/>
          <a:lstStyle/>
          <a:p>
            <a:r>
              <a:rPr lang="en-US" altLang="en-US" dirty="0"/>
              <a:t>Kai Lennert Bober, Fraunhofer HHI</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a:t>Slide </a:t>
            </a:r>
            <a:fld id="{CB0D41C4-DADD-4A73-8178-CCCFAB2676E1}" type="slidenum">
              <a:rPr lang="en-US" altLang="en-US" smtClean="0"/>
              <a:pPr>
                <a:defRPr/>
              </a:pPr>
              <a:t>2</a:t>
            </a:fld>
            <a:endParaRPr lang="en-US" altLang="en-US" dirty="0"/>
          </a:p>
        </p:txBody>
      </p:sp>
    </p:spTree>
    <p:extLst>
      <p:ext uri="{BB962C8B-B14F-4D97-AF65-F5344CB8AC3E}">
        <p14:creationId xmlns:p14="http://schemas.microsoft.com/office/powerpoint/2010/main" val="1242131414"/>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138</Words>
  <Application>Microsoft Office PowerPoint</Application>
  <PresentationFormat>Bildschirmpräsentation (4:3)</PresentationFormat>
  <Paragraphs>28</Paragraphs>
  <Slides>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vt:i4>
      </vt:variant>
    </vt:vector>
  </HeadingPairs>
  <TitlesOfParts>
    <vt:vector size="5" baseType="lpstr">
      <vt:lpstr>Arial</vt:lpstr>
      <vt:lpstr>Times New Roman</vt:lpstr>
      <vt:lpstr>IEEE-P802_15_Rbt</vt:lpstr>
      <vt:lpstr>PowerPoint-Präsentation</vt:lpstr>
      <vt:lpstr>January interim meeting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Bober, Kai Lennert</cp:lastModifiedBy>
  <cp:revision>447</cp:revision>
  <cp:lastPrinted>1998-02-10T13:28:06Z</cp:lastPrinted>
  <dcterms:created xsi:type="dcterms:W3CDTF">2017-03-12T21:31:02Z</dcterms:created>
  <dcterms:modified xsi:type="dcterms:W3CDTF">2021-01-12T14:20:50Z</dcterms:modified>
</cp:coreProperties>
</file>