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10"/>
  </p:notesMasterIdLst>
  <p:handoutMasterIdLst>
    <p:handoutMasterId r:id="rId11"/>
  </p:handoutMasterIdLst>
  <p:sldIdLst>
    <p:sldId id="287" r:id="rId4"/>
    <p:sldId id="370" r:id="rId5"/>
    <p:sldId id="371" r:id="rId6"/>
    <p:sldId id="375" r:id="rId7"/>
    <p:sldId id="372" r:id="rId8"/>
    <p:sldId id="359" r:id="rId9"/>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71"/>
            <p14:sldId id="375"/>
            <p14:sldId id="372"/>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15" autoAdjust="0"/>
    <p:restoredTop sz="96215" autoAdjust="0"/>
  </p:normalViewPr>
  <p:slideViewPr>
    <p:cSldViewPr>
      <p:cViewPr varScale="1">
        <p:scale>
          <a:sx n="110" d="100"/>
          <a:sy n="110" d="100"/>
        </p:scale>
        <p:origin x="204" y="96"/>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1327406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1973632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5</a:t>
            </a:fld>
            <a:endParaRPr lang="en-US" dirty="0"/>
          </a:p>
        </p:txBody>
      </p:sp>
    </p:spTree>
    <p:extLst>
      <p:ext uri="{BB962C8B-B14F-4D97-AF65-F5344CB8AC3E}">
        <p14:creationId xmlns:p14="http://schemas.microsoft.com/office/powerpoint/2010/main" val="3965222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6</a:t>
            </a:fld>
            <a:endParaRPr lang="en-US" dirty="0"/>
          </a:p>
        </p:txBody>
      </p:sp>
    </p:spTree>
    <p:extLst>
      <p:ext uri="{BB962C8B-B14F-4D97-AF65-F5344CB8AC3E}">
        <p14:creationId xmlns:p14="http://schemas.microsoft.com/office/powerpoint/2010/main" val="365728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&lt;15-21-0004-00-nuwb&gt;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January </a:t>
            </a:r>
            <a:r>
              <a:rPr lang="en-US" sz="1500" baseline="0" dirty="0"/>
              <a:t>2021</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Verso, et al.,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5" y="838397"/>
            <a:ext cx="11784066" cy="513267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Next Generation UWB</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13th January 2021</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 Michael McLaughlin, Jarek Niewczas, </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[Proposed scope for next generation UWB project]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[Discussion of the possible directions for the next generation of UWB standardization project in the 802.15 working group, and the kinds of features / enhancements that we should consider including within the scope of any potential project PAR.]</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rPr>
              <a:t>Introduction</a:t>
            </a:r>
            <a:endParaRPr lang="en-US" sz="3500" dirty="0">
              <a:latin typeface="Arial" charset="0"/>
            </a:endParaRPr>
          </a:p>
        </p:txBody>
      </p:sp>
      <p:sp>
        <p:nvSpPr>
          <p:cNvPr id="10243" name="Rectangle 1027"/>
          <p:cNvSpPr>
            <a:spLocks noGrp="1" noChangeArrowheads="1"/>
          </p:cNvSpPr>
          <p:nvPr>
            <p:ph type="body" idx="1"/>
          </p:nvPr>
        </p:nvSpPr>
        <p:spPr>
          <a:xfrm>
            <a:off x="507935" y="1372394"/>
            <a:ext cx="11073671" cy="4876799"/>
          </a:xfrm>
        </p:spPr>
        <p:txBody>
          <a:bodyPr/>
          <a:lstStyle/>
          <a:p>
            <a:r>
              <a:rPr lang="en-IE" sz="2400" dirty="0">
                <a:latin typeface="Arial" charset="0"/>
              </a:rPr>
              <a:t>A lot has been achieved by the IEEE 802.15.4z task group, generating a standard that has enabled UWB to become mainstream and be included in mobile phones, consumer tags, and wireless access points, etc.   </a:t>
            </a:r>
          </a:p>
          <a:p>
            <a:endParaRPr lang="en-IE" sz="2400" dirty="0">
              <a:latin typeface="Arial" charset="0"/>
            </a:endParaRPr>
          </a:p>
          <a:p>
            <a:r>
              <a:rPr lang="en-IE" sz="2400" dirty="0">
                <a:latin typeface="Arial" charset="0"/>
              </a:rPr>
              <a:t>We have industry recognition that UWB has come of age, with bodies like FiRa, CCC and UWB Alliance working to promote UWB and build their specifications on top of the 4z standard. </a:t>
            </a:r>
          </a:p>
          <a:p>
            <a:endParaRPr lang="en-IE" sz="2400" dirty="0">
              <a:latin typeface="Arial" charset="0"/>
            </a:endParaRPr>
          </a:p>
          <a:p>
            <a:r>
              <a:rPr lang="en-IE" sz="2400" dirty="0">
                <a:latin typeface="Arial" charset="0"/>
              </a:rPr>
              <a:t>We now have the opportunity to expand the utility and reach of UWB technology by enhancing the capabilities offered by the IEEE standard.</a:t>
            </a:r>
          </a:p>
          <a:p>
            <a:pPr marL="0" indent="0">
              <a:buNone/>
            </a:pPr>
            <a:r>
              <a:rPr lang="en-IE" sz="2400" dirty="0">
                <a:latin typeface="Arial" charset="0"/>
              </a:rPr>
              <a:t>  </a:t>
            </a:r>
          </a:p>
        </p:txBody>
      </p:sp>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rPr>
              <a:t>Items for consideration for next generation UWB</a:t>
            </a:r>
            <a:endParaRPr lang="en-US" sz="3500" dirty="0">
              <a:latin typeface="Arial" charset="0"/>
            </a:endParaRPr>
          </a:p>
        </p:txBody>
      </p:sp>
      <p:sp>
        <p:nvSpPr>
          <p:cNvPr id="10243" name="Rectangle 1027"/>
          <p:cNvSpPr>
            <a:spLocks noGrp="1" noChangeArrowheads="1"/>
          </p:cNvSpPr>
          <p:nvPr>
            <p:ph type="body" idx="1"/>
          </p:nvPr>
        </p:nvSpPr>
        <p:spPr>
          <a:xfrm>
            <a:off x="507935" y="1372394"/>
            <a:ext cx="11378471" cy="4876799"/>
          </a:xfrm>
        </p:spPr>
        <p:txBody>
          <a:bodyPr/>
          <a:lstStyle/>
          <a:p>
            <a:r>
              <a:rPr lang="en-US" sz="2400" dirty="0">
                <a:latin typeface="Arial" charset="0"/>
              </a:rPr>
              <a:t>Additional modulation schemes to support higher &amp; lower data rates, longer range, etc.</a:t>
            </a:r>
          </a:p>
          <a:p>
            <a:r>
              <a:rPr lang="en-US" sz="2400" dirty="0">
                <a:latin typeface="Arial" charset="0"/>
              </a:rPr>
              <a:t>Additional channels / frequencies to allow for future regulations and/or interference mitigation techniques.</a:t>
            </a:r>
          </a:p>
          <a:p>
            <a:r>
              <a:rPr lang="en-US" sz="2400" dirty="0">
                <a:latin typeface="Arial" charset="0"/>
              </a:rPr>
              <a:t>Support for a high-density of co-located users.</a:t>
            </a:r>
          </a:p>
          <a:p>
            <a:r>
              <a:rPr lang="en-US" sz="2400" dirty="0">
                <a:latin typeface="Arial" charset="0"/>
              </a:rPr>
              <a:t>Improvements to ranging accuracy/precision.</a:t>
            </a:r>
          </a:p>
          <a:p>
            <a:r>
              <a:rPr lang="en-US" sz="2400" dirty="0">
                <a:latin typeface="Arial" charset="0"/>
              </a:rPr>
              <a:t>Schemes to reduce power consumption.</a:t>
            </a:r>
          </a:p>
          <a:p>
            <a:r>
              <a:rPr lang="en-US" sz="2400" dirty="0">
                <a:latin typeface="Arial" charset="0"/>
              </a:rPr>
              <a:t>Support for presence detection / environment mapping, using multistatic and monostatic radar techniques.</a:t>
            </a:r>
          </a:p>
          <a:p>
            <a:pPr lvl="1"/>
            <a:r>
              <a:rPr lang="en-US" sz="1900" dirty="0">
                <a:latin typeface="Arial" charset="0"/>
              </a:rPr>
              <a:t>Scheduling use of channels / coordinating activity to improve coexistence of these use cases, with MAC primitives (API) supporting this and for reporting the channel sounding measurements.</a:t>
            </a:r>
          </a:p>
          <a:p>
            <a:r>
              <a:rPr lang="en-US" sz="2400" dirty="0">
                <a:latin typeface="Arial" charset="0"/>
              </a:rPr>
              <a:t>Include provisions to ensure robustness / integrity aspects of all new features.</a:t>
            </a:r>
            <a:endParaRPr lang="en-IE" sz="2400" dirty="0">
              <a:latin typeface="Arial" charset="0"/>
            </a:endParaRPr>
          </a:p>
          <a:p>
            <a:endParaRPr lang="en-US" sz="2400" dirty="0">
              <a:latin typeface="Arial" charset="0"/>
            </a:endParaRPr>
          </a:p>
        </p:txBody>
      </p:sp>
    </p:spTree>
    <p:extLst>
      <p:ext uri="{BB962C8B-B14F-4D97-AF65-F5344CB8AC3E}">
        <p14:creationId xmlns:p14="http://schemas.microsoft.com/office/powerpoint/2010/main" val="2591941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rPr>
              <a:t>Audio + Video?</a:t>
            </a:r>
            <a:endParaRPr lang="en-US" sz="3500" dirty="0">
              <a:latin typeface="Arial" charset="0"/>
            </a:endParaRPr>
          </a:p>
        </p:txBody>
      </p:sp>
      <p:sp>
        <p:nvSpPr>
          <p:cNvPr id="10243" name="Rectangle 1027"/>
          <p:cNvSpPr>
            <a:spLocks noGrp="1" noChangeArrowheads="1"/>
          </p:cNvSpPr>
          <p:nvPr>
            <p:ph type="body" idx="1"/>
          </p:nvPr>
        </p:nvSpPr>
        <p:spPr>
          <a:xfrm>
            <a:off x="507935" y="1143266"/>
            <a:ext cx="11149871" cy="5105928"/>
          </a:xfrm>
        </p:spPr>
        <p:txBody>
          <a:bodyPr/>
          <a:lstStyle/>
          <a:p>
            <a:r>
              <a:rPr lang="en-US" sz="2000" dirty="0">
                <a:latin typeface="Arial" charset="0"/>
              </a:rPr>
              <a:t>15-20-0390-00 has advocated UWB for low-latency audio and video. This is a cause for concern due to the potential for interference between this high duty cycle use case and the ranging use case that 802.15.4 UWB is uniquely suited to deliver.  </a:t>
            </a:r>
          </a:p>
          <a:p>
            <a:r>
              <a:rPr lang="en-US" sz="2000" dirty="0">
                <a:latin typeface="Arial" charset="0"/>
              </a:rPr>
              <a:t>We should consider:</a:t>
            </a:r>
          </a:p>
          <a:p>
            <a:pPr lvl="1"/>
            <a:r>
              <a:rPr lang="en-US" sz="1800" dirty="0">
                <a:latin typeface="Arial" charset="0"/>
              </a:rPr>
              <a:t>Should this be left to other technologies designed for bulk data?</a:t>
            </a:r>
          </a:p>
          <a:p>
            <a:pPr lvl="1"/>
            <a:r>
              <a:rPr lang="en-US" sz="1800" dirty="0">
                <a:latin typeface="Arial" charset="0"/>
              </a:rPr>
              <a:t>802.15.4 and 802.15.4 UWB are traditionally for low data throughput applications</a:t>
            </a:r>
          </a:p>
          <a:p>
            <a:pPr lvl="1"/>
            <a:r>
              <a:rPr lang="en-US" sz="1800" dirty="0">
                <a:latin typeface="Arial" charset="0"/>
              </a:rPr>
              <a:t>Indeed, UWB with its ALOHA channel access mechanism assumes the air is sparsely occupied</a:t>
            </a:r>
          </a:p>
          <a:p>
            <a:pPr lvl="1"/>
            <a:r>
              <a:rPr lang="en-US" sz="1800" dirty="0">
                <a:latin typeface="Arial" charset="0"/>
              </a:rPr>
              <a:t>If we don’t consider it, then video applications using UWB can still be built using our radios and will proliferate assuming UWB has benefits for this application</a:t>
            </a:r>
          </a:p>
          <a:p>
            <a:pPr lvl="1"/>
            <a:r>
              <a:rPr lang="en-US" sz="1800" dirty="0">
                <a:latin typeface="Arial" charset="0"/>
              </a:rPr>
              <a:t>What are the implications and the potential for interference? Should we look to include mitigations / mechanisms in our standard to enhance coexistence of our applications?</a:t>
            </a:r>
          </a:p>
          <a:p>
            <a:pPr lvl="1"/>
            <a:r>
              <a:rPr lang="en-US" sz="1800" dirty="0">
                <a:latin typeface="Arial" charset="0"/>
              </a:rPr>
              <a:t>It is quite likely that the short high-power ranging packets will interfere with any UWB video stream much more than the lower-power (average power limited) video packets will interfere with ranging.</a:t>
            </a:r>
          </a:p>
          <a:p>
            <a:pPr lvl="1"/>
            <a:r>
              <a:rPr lang="en-US" sz="1800" dirty="0">
                <a:latin typeface="Arial" charset="0"/>
              </a:rPr>
              <a:t>Maybe we should not explicitly include the video application in the PAR but we should at least study the potential for interference and consider including scheduling or other mechanisms to allow for coexistence of such applications.    </a:t>
            </a:r>
            <a:endParaRPr lang="en-IE" sz="2000" dirty="0">
              <a:latin typeface="Arial" charset="0"/>
            </a:endParaRPr>
          </a:p>
        </p:txBody>
      </p:sp>
    </p:spTree>
    <p:extLst>
      <p:ext uri="{BB962C8B-B14F-4D97-AF65-F5344CB8AC3E}">
        <p14:creationId xmlns:p14="http://schemas.microsoft.com/office/powerpoint/2010/main" val="303217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rPr>
              <a:t>Recommendations</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IE" sz="2400" dirty="0">
                <a:latin typeface="Arial" charset="0"/>
              </a:rPr>
              <a:t>Build upon the HRP UWB PHY and MAC specified by IEEE 802.15.4 / 4z</a:t>
            </a:r>
          </a:p>
          <a:p>
            <a:r>
              <a:rPr lang="en-IE" sz="2400" dirty="0">
                <a:latin typeface="Arial" charset="0"/>
              </a:rPr>
              <a:t>Include backward compatibility / fallback to current 4z modes</a:t>
            </a:r>
          </a:p>
          <a:p>
            <a:pPr lvl="1"/>
            <a:r>
              <a:rPr lang="en-IE" sz="1900" dirty="0">
                <a:latin typeface="Arial" charset="0"/>
              </a:rPr>
              <a:t>Make this mandatory to give confidence to current industry ecosystems investing in 4z technology that 4z will continue to be useful and relevant going forward.</a:t>
            </a:r>
            <a:endParaRPr lang="en-IE" sz="2400" dirty="0">
              <a:latin typeface="Arial" charset="0"/>
            </a:endParaRPr>
          </a:p>
          <a:p>
            <a:endParaRPr lang="en-IE" sz="2400" dirty="0">
              <a:latin typeface="Arial" charset="0"/>
            </a:endParaRPr>
          </a:p>
          <a:p>
            <a:r>
              <a:rPr lang="en-IE" sz="2400" dirty="0">
                <a:latin typeface="Arial" charset="0"/>
              </a:rPr>
              <a:t>Generate a PAR to encompass the items presented here within its scope.</a:t>
            </a:r>
          </a:p>
          <a:p>
            <a:endParaRPr lang="en-IE" sz="2400" dirty="0">
              <a:latin typeface="Arial" charset="0"/>
            </a:endParaRPr>
          </a:p>
          <a:p>
            <a:r>
              <a:rPr lang="en-IE" sz="2400" dirty="0">
                <a:latin typeface="Arial" charset="0"/>
              </a:rPr>
              <a:t>Should this be an amendment to 802.15.4 or separate standard? </a:t>
            </a:r>
          </a:p>
          <a:p>
            <a:pPr lvl="1"/>
            <a:r>
              <a:rPr lang="en-IE" sz="1900" dirty="0">
                <a:latin typeface="Arial" charset="0"/>
              </a:rPr>
              <a:t>There are pros and cons to both.  </a:t>
            </a:r>
          </a:p>
          <a:p>
            <a:pPr lvl="2"/>
            <a:r>
              <a:rPr lang="en-IE" sz="1500" dirty="0">
                <a:latin typeface="Arial" charset="0"/>
              </a:rPr>
              <a:t>In many ways it is easier to build upon the existing standard by doing just that, i.e. as an amendment.</a:t>
            </a:r>
          </a:p>
          <a:p>
            <a:pPr lvl="2"/>
            <a:r>
              <a:rPr lang="en-IE" sz="1500" dirty="0">
                <a:latin typeface="Arial" charset="0"/>
              </a:rPr>
              <a:t>A separate standard gives more freedoms but at the expense of the much bigger effort to actually form a complete new standard with MAC and security layers etc, and having to consider and include the interworking and coexistence with the pre-existing standard.</a:t>
            </a:r>
          </a:p>
          <a:p>
            <a:pPr lvl="2"/>
            <a:r>
              <a:rPr lang="en-IE" sz="1500" dirty="0">
                <a:latin typeface="Arial" charset="0"/>
              </a:rPr>
              <a:t>Need to consider which is the best approach for the future and for the timeline of the development.</a:t>
            </a:r>
          </a:p>
        </p:txBody>
      </p:sp>
    </p:spTree>
    <p:extLst>
      <p:ext uri="{BB962C8B-B14F-4D97-AF65-F5344CB8AC3E}">
        <p14:creationId xmlns:p14="http://schemas.microsoft.com/office/powerpoint/2010/main" val="1928252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9F81CD05-2885-450D-9E72-A4C9791CE233}">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959</Words>
  <Application>Microsoft Office PowerPoint</Application>
  <PresentationFormat>Custom</PresentationFormat>
  <Paragraphs>75</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Default Design</vt:lpstr>
      <vt:lpstr>PowerPoint Presentation</vt:lpstr>
      <vt:lpstr>Introduction</vt:lpstr>
      <vt:lpstr>Items for consideration for next generation UWB</vt:lpstr>
      <vt:lpstr>Audio + Video?</vt:lpstr>
      <vt:lpstr>Recommendations</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1159</cp:revision>
  <cp:lastPrinted>2015-07-14T16:02:16Z</cp:lastPrinted>
  <dcterms:created xsi:type="dcterms:W3CDTF">2009-07-12T16:25:16Z</dcterms:created>
  <dcterms:modified xsi:type="dcterms:W3CDTF">2021-01-13T20:59:37Z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906a9bd8-20e5-4fac-ac8f-0fee155ba067</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