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63" r:id="rId2"/>
    <p:sldId id="304" r:id="rId3"/>
    <p:sldId id="303"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1752" userDrawn="1">
          <p15:clr>
            <a:srgbClr val="A4A3A4"/>
          </p15:clr>
        </p15:guide>
        <p15:guide id="2" pos="43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39"/>
    <p:restoredTop sz="94762"/>
  </p:normalViewPr>
  <p:slideViewPr>
    <p:cSldViewPr showGuides="1">
      <p:cViewPr varScale="1">
        <p:scale>
          <a:sx n="68" d="100"/>
          <a:sy n="68" d="100"/>
        </p:scale>
        <p:origin x="1656" y="60"/>
      </p:cViewPr>
      <p:guideLst>
        <p:guide orient="horz" pos="1752"/>
        <p:guide pos="431"/>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4" name="タイトル 3">
            <a:extLst>
              <a:ext uri="{FF2B5EF4-FFF2-40B4-BE49-F238E27FC236}">
                <a16:creationId xmlns:a16="http://schemas.microsoft.com/office/drawing/2014/main" id="{09CEBB09-EA25-4192-8245-A9A907A95613}"/>
              </a:ext>
            </a:extLst>
          </p:cNvPr>
          <p:cNvSpPr>
            <a:spLocks noGrp="1"/>
          </p:cNvSpPr>
          <p:nvPr>
            <p:ph type="title"/>
          </p:nvPr>
        </p:nvSpPr>
        <p:spPr/>
        <p:txBody>
          <a:bodyPr/>
          <a:lstStyle/>
          <a:p>
            <a:r>
              <a:rPr lang="ja-JP" altLang="en-US"/>
              <a:t>マスター タイトルの書式設定</a:t>
            </a:r>
            <a:endParaRPr lang="en-001"/>
          </a:p>
        </p:txBody>
      </p:sp>
      <p:sp>
        <p:nvSpPr>
          <p:cNvPr id="9" name="日付プレースホルダー 3">
            <a:extLst>
              <a:ext uri="{FF2B5EF4-FFF2-40B4-BE49-F238E27FC236}">
                <a16:creationId xmlns:a16="http://schemas.microsoft.com/office/drawing/2014/main" id="{03D54D2B-9089-400F-8F6F-C07F7C952346}"/>
              </a:ext>
            </a:extLst>
          </p:cNvPr>
          <p:cNvSpPr>
            <a:spLocks noGrp="1"/>
          </p:cNvSpPr>
          <p:nvPr>
            <p:ph type="dt" sz="half" idx="2"/>
          </p:nvPr>
        </p:nvSpPr>
        <p:spPr>
          <a:xfrm>
            <a:off x="685800" y="378281"/>
            <a:ext cx="1600200" cy="215444"/>
          </a:xfrm>
          <a:prstGeom prst="rect">
            <a:avLst/>
          </a:prstGeom>
        </p:spPr>
        <p:txBody>
          <a:bodyPr/>
          <a:lstStyle>
            <a:lvl1pPr>
              <a:defRPr sz="1100" b="1">
                <a:latin typeface="+mj-lt"/>
              </a:defRPr>
            </a:lvl1pPr>
          </a:lstStyle>
          <a:p>
            <a:r>
              <a:rPr lang="en-001" altLang="ja-JP"/>
              <a:t>&lt;December,2020&gt;</a:t>
            </a:r>
            <a:endParaRPr lang="en-US" altLang="ja-JP" dirty="0"/>
          </a:p>
        </p:txBody>
      </p:sp>
      <p:sp>
        <p:nvSpPr>
          <p:cNvPr id="12" name="スライド番号プレースホルダー 3">
            <a:extLst>
              <a:ext uri="{FF2B5EF4-FFF2-40B4-BE49-F238E27FC236}">
                <a16:creationId xmlns:a16="http://schemas.microsoft.com/office/drawing/2014/main" id="{1AB64E5F-6218-44B3-8527-9B9D849D8692}"/>
              </a:ext>
            </a:extLst>
          </p:cNvPr>
          <p:cNvSpPr>
            <a:spLocks noGrp="1"/>
          </p:cNvSpPr>
          <p:nvPr>
            <p:ph type="sldNum" sz="quarter" idx="4"/>
          </p:nvPr>
        </p:nvSpPr>
        <p:spPr>
          <a:xfrm>
            <a:off x="3851920" y="6475413"/>
            <a:ext cx="786694" cy="369331"/>
          </a:xfrm>
          <a:prstGeom prst="rect">
            <a:avLst/>
          </a:prstGeom>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7" name="フッター プレースホルダー 2">
            <a:extLst>
              <a:ext uri="{FF2B5EF4-FFF2-40B4-BE49-F238E27FC236}">
                <a16:creationId xmlns:a16="http://schemas.microsoft.com/office/drawing/2014/main" id="{5E11F099-AEF7-4AB2-8410-8E0F705D0D04}"/>
              </a:ext>
            </a:extLst>
          </p:cNvPr>
          <p:cNvSpPr>
            <a:spLocks noGrp="1"/>
          </p:cNvSpPr>
          <p:nvPr>
            <p:ph type="ftr" sz="quarter" idx="3"/>
          </p:nvPr>
        </p:nvSpPr>
        <p:spPr>
          <a:xfrm>
            <a:off x="4860032" y="6453336"/>
            <a:ext cx="3816424" cy="369332"/>
          </a:xfrm>
          <a:prstGeom prst="rect">
            <a:avLst/>
          </a:prstGeom>
        </p:spPr>
        <p:txBody>
          <a:bodyPr/>
          <a:lstStyle>
            <a:lvl1pPr algn="ctr">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130463322"/>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9" name="日付プレースホルダー 3">
            <a:extLst>
              <a:ext uri="{FF2B5EF4-FFF2-40B4-BE49-F238E27FC236}">
                <a16:creationId xmlns:a16="http://schemas.microsoft.com/office/drawing/2014/main" id="{D73589A8-421A-4314-AC1C-595D7D38FEE7}"/>
              </a:ext>
            </a:extLst>
          </p:cNvPr>
          <p:cNvSpPr>
            <a:spLocks noGrp="1"/>
          </p:cNvSpPr>
          <p:nvPr>
            <p:ph type="dt" sz="half" idx="2"/>
          </p:nvPr>
        </p:nvSpPr>
        <p:spPr>
          <a:xfrm>
            <a:off x="685800" y="378281"/>
            <a:ext cx="1600200" cy="215444"/>
          </a:xfrm>
          <a:prstGeom prst="rect">
            <a:avLst/>
          </a:prstGeom>
        </p:spPr>
        <p:txBody>
          <a:bodyPr/>
          <a:lstStyle>
            <a:lvl1pPr>
              <a:defRPr sz="1100" b="1">
                <a:latin typeface="+mj-lt"/>
              </a:defRPr>
            </a:lvl1pPr>
          </a:lstStyle>
          <a:p>
            <a:r>
              <a:rPr lang="en-001" altLang="ja-JP"/>
              <a:t>&lt;December,2020&gt;</a:t>
            </a:r>
            <a:endParaRPr lang="en-US" altLang="ja-JP" dirty="0"/>
          </a:p>
        </p:txBody>
      </p:sp>
      <p:sp>
        <p:nvSpPr>
          <p:cNvPr id="12" name="スライド番号プレースホルダー 3">
            <a:extLst>
              <a:ext uri="{FF2B5EF4-FFF2-40B4-BE49-F238E27FC236}">
                <a16:creationId xmlns:a16="http://schemas.microsoft.com/office/drawing/2014/main" id="{4B39A6F8-4615-4858-AEAE-49D3067DC05B}"/>
              </a:ext>
            </a:extLst>
          </p:cNvPr>
          <p:cNvSpPr>
            <a:spLocks noGrp="1"/>
          </p:cNvSpPr>
          <p:nvPr>
            <p:ph type="sldNum" sz="quarter" idx="4"/>
          </p:nvPr>
        </p:nvSpPr>
        <p:spPr>
          <a:xfrm>
            <a:off x="3851920" y="6475413"/>
            <a:ext cx="786694" cy="369331"/>
          </a:xfrm>
          <a:prstGeom prst="rect">
            <a:avLst/>
          </a:prstGeom>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7" name="フッター プレースホルダー 2">
            <a:extLst>
              <a:ext uri="{FF2B5EF4-FFF2-40B4-BE49-F238E27FC236}">
                <a16:creationId xmlns:a16="http://schemas.microsoft.com/office/drawing/2014/main" id="{97879E07-C1DD-4FFA-A401-D0160FF4FE24}"/>
              </a:ext>
            </a:extLst>
          </p:cNvPr>
          <p:cNvSpPr>
            <a:spLocks noGrp="1"/>
          </p:cNvSpPr>
          <p:nvPr>
            <p:ph type="ftr" sz="quarter" idx="3"/>
          </p:nvPr>
        </p:nvSpPr>
        <p:spPr>
          <a:xfrm>
            <a:off x="4860032" y="6453336"/>
            <a:ext cx="3816424" cy="369332"/>
          </a:xfrm>
          <a:prstGeom prst="rect">
            <a:avLst/>
          </a:prstGeom>
        </p:spPr>
        <p:txBody>
          <a:bodyPr/>
          <a:lstStyle>
            <a:lvl1pPr algn="ctr">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8" name="日付プレースホルダー 3">
            <a:extLst>
              <a:ext uri="{FF2B5EF4-FFF2-40B4-BE49-F238E27FC236}">
                <a16:creationId xmlns:a16="http://schemas.microsoft.com/office/drawing/2014/main" id="{F0131215-E6DD-47D9-8B59-CF246D731C6A}"/>
              </a:ext>
            </a:extLst>
          </p:cNvPr>
          <p:cNvSpPr>
            <a:spLocks noGrp="1"/>
          </p:cNvSpPr>
          <p:nvPr>
            <p:ph type="dt" sz="half" idx="2"/>
          </p:nvPr>
        </p:nvSpPr>
        <p:spPr>
          <a:xfrm>
            <a:off x="685800" y="378281"/>
            <a:ext cx="1600200" cy="215444"/>
          </a:xfrm>
          <a:prstGeom prst="rect">
            <a:avLst/>
          </a:prstGeom>
        </p:spPr>
        <p:txBody>
          <a:bodyPr/>
          <a:lstStyle>
            <a:lvl1pPr>
              <a:defRPr sz="1100" b="1">
                <a:latin typeface="+mj-lt"/>
              </a:defRPr>
            </a:lvl1pPr>
          </a:lstStyle>
          <a:p>
            <a:r>
              <a:rPr lang="en-001" altLang="ja-JP"/>
              <a:t>&lt;December,2020&gt;</a:t>
            </a:r>
            <a:endParaRPr lang="en-US" altLang="ja-JP" dirty="0"/>
          </a:p>
        </p:txBody>
      </p:sp>
      <p:sp>
        <p:nvSpPr>
          <p:cNvPr id="11" name="スライド番号プレースホルダー 3">
            <a:extLst>
              <a:ext uri="{FF2B5EF4-FFF2-40B4-BE49-F238E27FC236}">
                <a16:creationId xmlns:a16="http://schemas.microsoft.com/office/drawing/2014/main" id="{90D7D8BF-C991-4B3D-8B94-DCD2BCD5D462}"/>
              </a:ext>
            </a:extLst>
          </p:cNvPr>
          <p:cNvSpPr>
            <a:spLocks noGrp="1"/>
          </p:cNvSpPr>
          <p:nvPr>
            <p:ph type="sldNum" sz="quarter" idx="4"/>
          </p:nvPr>
        </p:nvSpPr>
        <p:spPr>
          <a:xfrm>
            <a:off x="3851920" y="6475413"/>
            <a:ext cx="786694" cy="369331"/>
          </a:xfrm>
          <a:prstGeom prst="rect">
            <a:avLst/>
          </a:prstGeom>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フッター プレースホルダー 2">
            <a:extLst>
              <a:ext uri="{FF2B5EF4-FFF2-40B4-BE49-F238E27FC236}">
                <a16:creationId xmlns:a16="http://schemas.microsoft.com/office/drawing/2014/main" id="{903FABD5-AE24-4CE4-A91B-F7EDFE7772D2}"/>
              </a:ext>
            </a:extLst>
          </p:cNvPr>
          <p:cNvSpPr>
            <a:spLocks noGrp="1"/>
          </p:cNvSpPr>
          <p:nvPr>
            <p:ph type="ftr" sz="quarter" idx="3"/>
          </p:nvPr>
        </p:nvSpPr>
        <p:spPr>
          <a:xfrm>
            <a:off x="4860032" y="6453336"/>
            <a:ext cx="3816424" cy="369332"/>
          </a:xfrm>
          <a:prstGeom prst="rect">
            <a:avLst/>
          </a:prstGeom>
        </p:spPr>
        <p:txBody>
          <a:bodyPr/>
          <a:lstStyle>
            <a:lvl1pPr algn="ctr">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6" name="日付プレースホルダー 3">
            <a:extLst>
              <a:ext uri="{FF2B5EF4-FFF2-40B4-BE49-F238E27FC236}">
                <a16:creationId xmlns:a16="http://schemas.microsoft.com/office/drawing/2014/main" id="{929F6CED-EE9C-442B-B550-0E762F1E2CAD}"/>
              </a:ext>
            </a:extLst>
          </p:cNvPr>
          <p:cNvSpPr>
            <a:spLocks noGrp="1"/>
          </p:cNvSpPr>
          <p:nvPr>
            <p:ph type="dt" sz="half" idx="2"/>
          </p:nvPr>
        </p:nvSpPr>
        <p:spPr>
          <a:xfrm>
            <a:off x="685800" y="378281"/>
            <a:ext cx="1600200" cy="215444"/>
          </a:xfrm>
          <a:prstGeom prst="rect">
            <a:avLst/>
          </a:prstGeom>
        </p:spPr>
        <p:txBody>
          <a:bodyPr/>
          <a:lstStyle>
            <a:lvl1pPr>
              <a:defRPr sz="1100" b="1">
                <a:latin typeface="+mj-lt"/>
              </a:defRPr>
            </a:lvl1pPr>
          </a:lstStyle>
          <a:p>
            <a:r>
              <a:rPr lang="en-001" altLang="ja-JP"/>
              <a:t>&lt;December,2020&gt;</a:t>
            </a:r>
            <a:endParaRPr lang="en-US" altLang="ja-JP" dirty="0"/>
          </a:p>
        </p:txBody>
      </p:sp>
      <p:sp>
        <p:nvSpPr>
          <p:cNvPr id="8" name="スライド番号プレースホルダー 3">
            <a:extLst>
              <a:ext uri="{FF2B5EF4-FFF2-40B4-BE49-F238E27FC236}">
                <a16:creationId xmlns:a16="http://schemas.microsoft.com/office/drawing/2014/main" id="{2B1865FE-1586-4E34-8426-B217CC108B6F}"/>
              </a:ext>
            </a:extLst>
          </p:cNvPr>
          <p:cNvSpPr>
            <a:spLocks noGrp="1"/>
          </p:cNvSpPr>
          <p:nvPr>
            <p:ph type="sldNum" sz="quarter" idx="4"/>
          </p:nvPr>
        </p:nvSpPr>
        <p:spPr>
          <a:xfrm>
            <a:off x="3851920" y="6475413"/>
            <a:ext cx="786694" cy="369331"/>
          </a:xfrm>
          <a:prstGeom prst="rect">
            <a:avLst/>
          </a:prstGeom>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5" name="フッター プレースホルダー 2">
            <a:extLst>
              <a:ext uri="{FF2B5EF4-FFF2-40B4-BE49-F238E27FC236}">
                <a16:creationId xmlns:a16="http://schemas.microsoft.com/office/drawing/2014/main" id="{17ED4B1B-6387-406F-B3F2-652F1E0AED6F}"/>
              </a:ext>
            </a:extLst>
          </p:cNvPr>
          <p:cNvSpPr>
            <a:spLocks noGrp="1"/>
          </p:cNvSpPr>
          <p:nvPr>
            <p:ph type="ftr" sz="quarter" idx="3"/>
          </p:nvPr>
        </p:nvSpPr>
        <p:spPr>
          <a:xfrm>
            <a:off x="4860032" y="6453336"/>
            <a:ext cx="3816424" cy="369332"/>
          </a:xfrm>
          <a:prstGeom prst="rect">
            <a:avLst/>
          </a:prstGeom>
        </p:spPr>
        <p:txBody>
          <a:bodyPr/>
          <a:lstStyle>
            <a:lvl1pPr algn="ctr">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802.15-20-0397-00-Cor2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3" name="日付プレースホルダー 3">
            <a:extLst>
              <a:ext uri="{FF2B5EF4-FFF2-40B4-BE49-F238E27FC236}">
                <a16:creationId xmlns:a16="http://schemas.microsoft.com/office/drawing/2014/main" id="{6B4B79AF-4DDE-4520-B66C-0224792A3F86}"/>
              </a:ext>
            </a:extLst>
          </p:cNvPr>
          <p:cNvSpPr>
            <a:spLocks noGrp="1"/>
          </p:cNvSpPr>
          <p:nvPr>
            <p:ph type="dt" sz="half" idx="2"/>
          </p:nvPr>
        </p:nvSpPr>
        <p:spPr>
          <a:xfrm>
            <a:off x="685800" y="378281"/>
            <a:ext cx="1600200" cy="215444"/>
          </a:xfrm>
          <a:prstGeom prst="rect">
            <a:avLst/>
          </a:prstGeom>
        </p:spPr>
        <p:txBody>
          <a:bodyPr/>
          <a:lstStyle>
            <a:lvl1pPr>
              <a:defRPr sz="1100" b="1">
                <a:latin typeface="+mj-lt"/>
              </a:defRPr>
            </a:lvl1pPr>
          </a:lstStyle>
          <a:p>
            <a:r>
              <a:rPr lang="en-001" altLang="ja-JP"/>
              <a:t>&lt;December,2020&gt;</a:t>
            </a:r>
            <a:endParaRPr lang="en-US" altLang="ja-JP" dirty="0"/>
          </a:p>
        </p:txBody>
      </p:sp>
      <p:sp>
        <p:nvSpPr>
          <p:cNvPr id="15" name="フッター プレースホルダー 2">
            <a:extLst>
              <a:ext uri="{FF2B5EF4-FFF2-40B4-BE49-F238E27FC236}">
                <a16:creationId xmlns:a16="http://schemas.microsoft.com/office/drawing/2014/main" id="{3D3258ED-CB1C-4B08-B2CE-0501FD203306}"/>
              </a:ext>
            </a:extLst>
          </p:cNvPr>
          <p:cNvSpPr>
            <a:spLocks noGrp="1"/>
          </p:cNvSpPr>
          <p:nvPr>
            <p:ph type="ftr" sz="quarter" idx="3"/>
          </p:nvPr>
        </p:nvSpPr>
        <p:spPr>
          <a:xfrm>
            <a:off x="4860032" y="6453336"/>
            <a:ext cx="3816424" cy="369332"/>
          </a:xfrm>
          <a:prstGeom prst="rect">
            <a:avLst/>
          </a:prstGeom>
        </p:spPr>
        <p:txBody>
          <a:bodyPr/>
          <a:lstStyle>
            <a:lvl1pPr algn="ctr">
              <a:defRPr/>
            </a:lvl1pPr>
          </a:lstStyle>
          <a:p>
            <a:r>
              <a:rPr lang="en-US" altLang="ja-JP" dirty="0"/>
              <a:t>Takashi </a:t>
            </a:r>
            <a:r>
              <a:rPr lang="en-US" altLang="ja-JP" dirty="0" err="1"/>
              <a:t>Kuramochi</a:t>
            </a:r>
            <a:r>
              <a:rPr lang="en-US" altLang="ja-JP" dirty="0"/>
              <a:t> (Lapis Technology)</a:t>
            </a:r>
          </a:p>
        </p:txBody>
      </p:sp>
      <p:sp>
        <p:nvSpPr>
          <p:cNvPr id="16" name="スライド番号プレースホルダー 3">
            <a:extLst>
              <a:ext uri="{FF2B5EF4-FFF2-40B4-BE49-F238E27FC236}">
                <a16:creationId xmlns:a16="http://schemas.microsoft.com/office/drawing/2014/main" id="{E7FDAB77-171B-4E4B-99A9-9F78472A2DB6}"/>
              </a:ext>
            </a:extLst>
          </p:cNvPr>
          <p:cNvSpPr>
            <a:spLocks noGrp="1"/>
          </p:cNvSpPr>
          <p:nvPr>
            <p:ph type="sldNum" sz="quarter" idx="4"/>
          </p:nvPr>
        </p:nvSpPr>
        <p:spPr>
          <a:xfrm>
            <a:off x="3851920" y="6475413"/>
            <a:ext cx="786694" cy="369331"/>
          </a:xfrm>
          <a:prstGeom prst="rect">
            <a:avLst/>
          </a:prstGeom>
        </p:spPr>
        <p:txBody>
          <a:bodyPr/>
          <a:lstStyle>
            <a:lvl1pPr>
              <a:defRPr/>
            </a:lvl1pPr>
          </a:lstStyle>
          <a:p>
            <a:r>
              <a:rPr lang="en-US" altLang="ja-JP" dirty="0"/>
              <a:t>Slide </a:t>
            </a:r>
            <a:fld id="{EED9155A-5036-44B5-A27C-97F620582CD6}" type="slidenum">
              <a:rPr lang="en-US" altLang="ja-JP"/>
              <a:pPr/>
              <a:t>‹#›</a:t>
            </a:fld>
            <a:endParaRPr lang="en-US" altLang="ja-JP"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2"/>
          </p:nvPr>
        </p:nvSpPr>
        <p:spPr>
          <a:xfrm>
            <a:off x="685800" y="378280"/>
            <a:ext cx="1600200" cy="215444"/>
          </a:xfrm>
          <a:prstGeom prst="rect">
            <a:avLst/>
          </a:prstGeom>
        </p:spPr>
        <p:txBody>
          <a:bodyPr/>
          <a:lstStyle/>
          <a:p>
            <a:r>
              <a:rPr lang="en-001" altLang="ja-JP"/>
              <a:t>&lt;December,2020&gt;</a:t>
            </a:r>
            <a:endParaRPr lang="en-US" altLang="ja-JP" dirty="0"/>
          </a:p>
        </p:txBody>
      </p:sp>
      <p:sp>
        <p:nvSpPr>
          <p:cNvPr id="6" name="スライド番号プレースホルダー 5"/>
          <p:cNvSpPr>
            <a:spLocks noGrp="1"/>
          </p:cNvSpPr>
          <p:nvPr>
            <p:ph type="sldNum" sz="quarter" idx="4"/>
          </p:nvPr>
        </p:nvSpPr>
        <p:spPr>
          <a:xfrm>
            <a:off x="3995936" y="6475412"/>
            <a:ext cx="642678" cy="265955"/>
          </a:xfrm>
        </p:spPr>
        <p:txBody>
          <a:bodyPr/>
          <a:lstStyle/>
          <a:p>
            <a:r>
              <a:rPr lang="en-US" altLang="ja-JP" dirty="0"/>
              <a:t>Slide </a:t>
            </a:r>
            <a:fld id="{A6DDE607-0C69-4706-A6D7-4AC89CFAEDDB}" type="slidenum">
              <a:rPr lang="en-US" altLang="ja-JP" smtClean="0"/>
              <a:pPr/>
              <a:t>1</a:t>
            </a:fld>
            <a:endParaRPr lang="en-US" altLang="ja-JP" dirty="0"/>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Proposal for TG4 2020 Cor2 ]</a:t>
            </a:r>
            <a:r>
              <a:rPr lang="en-US" altLang="ja-JP" sz="1600" dirty="0">
                <a:ea typeface="ＭＳ Ｐゴシック" charset="-128"/>
              </a:rPr>
              <a:t>	</a:t>
            </a:r>
          </a:p>
          <a:p>
            <a:r>
              <a:rPr lang="en-US" altLang="ja-JP" sz="1600" b="1" dirty="0">
                <a:ea typeface="ＭＳ Ｐゴシック" charset="-128"/>
              </a:rPr>
              <a:t>Date Submitted: [17th December, 2020]</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  Lapis Technology[</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+81-75-753-5318</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includes Technical Contributions toward the amendment of  IEEE Std 802.15.4-2020</a:t>
            </a:r>
            <a:r>
              <a:rPr lang="en-US" altLang="ja-JP" sz="1600" dirty="0">
                <a:ea typeface="ＭＳ Ｐゴシック" charset="-128"/>
              </a:rPr>
              <a:t>]</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a:t>
            </a:r>
            <a:r>
              <a:rPr lang="en-US" altLang="ja-JP" sz="1600" b="1" dirty="0">
                <a:ea typeface="ＭＳ Ｐゴシック" charset="-128"/>
              </a:rPr>
              <a:t>Proposal for TG4 2020 Cor2]</a:t>
            </a:r>
            <a:endParaRPr lang="en-US" altLang="ja-JP" sz="1600" dirty="0">
              <a:ea typeface="ＭＳ Ｐゴシック" charset="-128"/>
            </a:endParaRP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8" name="フッター プレースホルダー 2">
            <a:extLst>
              <a:ext uri="{FF2B5EF4-FFF2-40B4-BE49-F238E27FC236}">
                <a16:creationId xmlns:a16="http://schemas.microsoft.com/office/drawing/2014/main" id="{5B9B7032-6069-4A95-A80A-16D5DC0A14BC}"/>
              </a:ext>
            </a:extLst>
          </p:cNvPr>
          <p:cNvSpPr>
            <a:spLocks noGrp="1"/>
          </p:cNvSpPr>
          <p:nvPr>
            <p:ph type="ftr" sz="quarter" idx="3"/>
          </p:nvPr>
        </p:nvSpPr>
        <p:spPr>
          <a:xfrm>
            <a:off x="4860032" y="6453336"/>
            <a:ext cx="3816424" cy="369332"/>
          </a:xfrm>
          <a:prstGeom prst="rect">
            <a:avLst/>
          </a:prstGeom>
        </p:spPr>
        <p:txBody>
          <a:bodyPr/>
          <a:lstStyle>
            <a:lvl1pPr algn="ctr">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792569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F18C511-A42F-42E3-833E-D336C57CACA1}"/>
              </a:ext>
            </a:extLst>
          </p:cNvPr>
          <p:cNvSpPr>
            <a:spLocks noGrp="1"/>
          </p:cNvSpPr>
          <p:nvPr>
            <p:ph type="dt" sz="half" idx="2"/>
          </p:nvPr>
        </p:nvSpPr>
        <p:spPr/>
        <p:txBody>
          <a:bodyPr/>
          <a:lstStyle/>
          <a:p>
            <a:r>
              <a:rPr lang="en-001" altLang="ja-JP"/>
              <a:t>&lt;December,2020&gt;</a:t>
            </a:r>
            <a:endParaRPr lang="en-US" altLang="ja-JP" dirty="0"/>
          </a:p>
        </p:txBody>
      </p:sp>
      <p:sp>
        <p:nvSpPr>
          <p:cNvPr id="3" name="スライド番号プレースホルダー 2">
            <a:extLst>
              <a:ext uri="{FF2B5EF4-FFF2-40B4-BE49-F238E27FC236}">
                <a16:creationId xmlns:a16="http://schemas.microsoft.com/office/drawing/2014/main" id="{28F776BA-FCB1-4D0A-9543-D7C8CC27E79D}"/>
              </a:ext>
            </a:extLst>
          </p:cNvPr>
          <p:cNvSpPr>
            <a:spLocks noGrp="1"/>
          </p:cNvSpPr>
          <p:nvPr>
            <p:ph type="sldNum" sz="quarter" idx="4"/>
          </p:nvPr>
        </p:nvSpPr>
        <p:spPr/>
        <p:txBody>
          <a:bodyPr/>
          <a:lstStyle/>
          <a:p>
            <a:r>
              <a:rPr lang="en-US" altLang="ja-JP"/>
              <a:t>Slide </a:t>
            </a:r>
            <a:fld id="{EED9155A-5036-44B5-A27C-97F620582CD6}" type="slidenum">
              <a:rPr lang="en-US" altLang="ja-JP" smtClean="0"/>
              <a:pPr/>
              <a:t>2</a:t>
            </a:fld>
            <a:endParaRPr lang="en-US" altLang="ja-JP" dirty="0"/>
          </a:p>
        </p:txBody>
      </p:sp>
      <p:sp>
        <p:nvSpPr>
          <p:cNvPr id="4" name="フッター プレースホルダー 3">
            <a:extLst>
              <a:ext uri="{FF2B5EF4-FFF2-40B4-BE49-F238E27FC236}">
                <a16:creationId xmlns:a16="http://schemas.microsoft.com/office/drawing/2014/main" id="{9C20E115-020F-48CE-B14F-6BC7BCDBF940}"/>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テキスト ボックス 5">
            <a:extLst>
              <a:ext uri="{FF2B5EF4-FFF2-40B4-BE49-F238E27FC236}">
                <a16:creationId xmlns:a16="http://schemas.microsoft.com/office/drawing/2014/main" id="{CD18AB12-42AE-4613-8DC7-01DE72577F8B}"/>
              </a:ext>
            </a:extLst>
          </p:cNvPr>
          <p:cNvSpPr txBox="1"/>
          <p:nvPr/>
        </p:nvSpPr>
        <p:spPr>
          <a:xfrm>
            <a:off x="503548" y="1263313"/>
            <a:ext cx="8460940" cy="1323439"/>
          </a:xfrm>
          <a:prstGeom prst="rect">
            <a:avLst/>
          </a:prstGeom>
          <a:noFill/>
        </p:spPr>
        <p:txBody>
          <a:bodyPr wrap="square" rtlCol="0">
            <a:spAutoFit/>
          </a:bodyPr>
          <a:lstStyle/>
          <a:p>
            <a:r>
              <a:rPr lang="en-US" sz="2000" dirty="0">
                <a:latin typeface="+mj-lt"/>
              </a:rPr>
              <a:t>Proposal:</a:t>
            </a:r>
          </a:p>
          <a:p>
            <a:r>
              <a:rPr lang="en-US" sz="2000" dirty="0">
                <a:latin typeface="+mj-lt"/>
              </a:rPr>
              <a:t>Amendment of SUN FSK/OFDM channel zero frequency and number of channels to be consistent Japanese ARIB-T108(20mW) regulation in 920MHz band.(shown in red character below)</a:t>
            </a:r>
            <a:endParaRPr lang="en-001" sz="2000" dirty="0">
              <a:latin typeface="+mj-lt"/>
            </a:endParaRPr>
          </a:p>
        </p:txBody>
      </p:sp>
      <p:pic>
        <p:nvPicPr>
          <p:cNvPr id="7" name="図 6">
            <a:extLst>
              <a:ext uri="{FF2B5EF4-FFF2-40B4-BE49-F238E27FC236}">
                <a16:creationId xmlns:a16="http://schemas.microsoft.com/office/drawing/2014/main" id="{359393CC-5BA5-4FBE-8823-D2F10C8AAEC2}"/>
              </a:ext>
            </a:extLst>
          </p:cNvPr>
          <p:cNvPicPr>
            <a:picLocks noChangeAspect="1"/>
          </p:cNvPicPr>
          <p:nvPr/>
        </p:nvPicPr>
        <p:blipFill>
          <a:blip r:embed="rId2"/>
          <a:stretch>
            <a:fillRect/>
          </a:stretch>
        </p:blipFill>
        <p:spPr>
          <a:xfrm>
            <a:off x="486877" y="2788140"/>
            <a:ext cx="8303473" cy="2813759"/>
          </a:xfrm>
          <a:prstGeom prst="rect">
            <a:avLst/>
          </a:prstGeom>
        </p:spPr>
      </p:pic>
    </p:spTree>
    <p:extLst>
      <p:ext uri="{BB962C8B-B14F-4D97-AF65-F5344CB8AC3E}">
        <p14:creationId xmlns:p14="http://schemas.microsoft.com/office/powerpoint/2010/main" val="1856408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4ECF938F-82A2-ED4A-9130-F4FF4AF8E4F4}"/>
              </a:ext>
            </a:extLst>
          </p:cNvPr>
          <p:cNvSpPr>
            <a:spLocks noGrp="1"/>
          </p:cNvSpPr>
          <p:nvPr>
            <p:ph type="sldNum" sz="quarter" idx="12"/>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Slide </a:t>
            </a:r>
            <a:fld id="{EED9155A-5036-44B5-A27C-97F620582CD6}" type="slidenum">
              <a:rPr lang="en-US" altLang="ja-JP" smtClean="0"/>
              <a:pPr/>
              <a:t>3</a:t>
            </a:fld>
            <a:endParaRPr lang="en-US" altLang="ja-JP" dirty="0"/>
          </a:p>
        </p:txBody>
      </p:sp>
      <p:sp>
        <p:nvSpPr>
          <p:cNvPr id="5" name="テキスト ボックス 4">
            <a:extLst>
              <a:ext uri="{FF2B5EF4-FFF2-40B4-BE49-F238E27FC236}">
                <a16:creationId xmlns:a16="http://schemas.microsoft.com/office/drawing/2014/main" id="{29503A61-2F0B-B64D-A60F-4A5C524A2DF6}"/>
              </a:ext>
            </a:extLst>
          </p:cNvPr>
          <p:cNvSpPr txBox="1"/>
          <p:nvPr/>
        </p:nvSpPr>
        <p:spPr>
          <a:xfrm>
            <a:off x="395536" y="1700808"/>
            <a:ext cx="8352927" cy="1569660"/>
          </a:xfrm>
          <a:prstGeom prst="rect">
            <a:avLst/>
          </a:prstGeom>
          <a:noFill/>
        </p:spPr>
        <p:txBody>
          <a:bodyPr wrap="square" rtlCol="0">
            <a:spAutoFit/>
          </a:bodyPr>
          <a:lstStyle/>
          <a:p>
            <a:r>
              <a:rPr kumimoji="1" lang="en-US" altLang="ja-JP" sz="1600" dirty="0">
                <a:latin typeface="+mn-lt"/>
              </a:rPr>
              <a:t>[1] IEEE, “IEEE 802.15.4-2020,” July 2020.</a:t>
            </a:r>
          </a:p>
          <a:p>
            <a:r>
              <a:rPr kumimoji="1" lang="en-US" altLang="ja-JP" sz="1600" dirty="0">
                <a:latin typeface="+mn-lt"/>
              </a:rPr>
              <a:t>[2] ARIB, “ARIB STD-T108 920MHz-BAND TELEMETER, TELECONTROLAND DATA TRANSMISSION RADIO EQUIPMENT </a:t>
            </a:r>
            <a:r>
              <a:rPr kumimoji="1" lang="en-US" altLang="ja-JP" sz="1600" dirty="0" err="1">
                <a:latin typeface="+mn-lt"/>
              </a:rPr>
              <a:t>ver</a:t>
            </a:r>
            <a:r>
              <a:rPr kumimoji="1" lang="en-US" altLang="ja-JP" sz="1600" dirty="0">
                <a:latin typeface="+mn-lt"/>
              </a:rPr>
              <a:t> 1.3,” Apr. 2019.</a:t>
            </a:r>
          </a:p>
          <a:p>
            <a:endParaRPr kumimoji="1" lang="en-US" altLang="ja-JP" sz="1600" dirty="0">
              <a:latin typeface="+mn-lt"/>
            </a:endParaRPr>
          </a:p>
          <a:p>
            <a:endParaRPr kumimoji="1" lang="en-US" altLang="ja-JP" sz="1600" dirty="0">
              <a:latin typeface="+mn-lt"/>
            </a:endParaRPr>
          </a:p>
          <a:p>
            <a:endParaRPr kumimoji="1" lang="ja-JP" altLang="en-US" sz="1600" dirty="0">
              <a:latin typeface="+mn-lt"/>
            </a:endParaRPr>
          </a:p>
        </p:txBody>
      </p:sp>
      <p:sp>
        <p:nvSpPr>
          <p:cNvPr id="6" name="Rectangle 2">
            <a:extLst>
              <a:ext uri="{FF2B5EF4-FFF2-40B4-BE49-F238E27FC236}">
                <a16:creationId xmlns:a16="http://schemas.microsoft.com/office/drawing/2014/main" id="{306080C6-03CF-9342-988B-25EF7ECE739D}"/>
              </a:ext>
            </a:extLst>
          </p:cNvPr>
          <p:cNvSpPr txBox="1">
            <a:spLocks noChangeArrowheads="1"/>
          </p:cNvSpPr>
          <p:nvPr/>
        </p:nvSpPr>
        <p:spPr>
          <a:xfrm>
            <a:off x="685800" y="685800"/>
            <a:ext cx="7772400" cy="654968"/>
          </a:xfrm>
          <a:prstGeom prst="rect">
            <a:avLst/>
          </a:prstGeom>
          <a:ln/>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 altLang="ja-JP" sz="3200" dirty="0">
                <a:latin typeface="+mn-lt"/>
              </a:rPr>
              <a:t>Reference</a:t>
            </a:r>
          </a:p>
        </p:txBody>
      </p:sp>
      <p:sp>
        <p:nvSpPr>
          <p:cNvPr id="9" name="日付プレースホルダー 3">
            <a:extLst>
              <a:ext uri="{FF2B5EF4-FFF2-40B4-BE49-F238E27FC236}">
                <a16:creationId xmlns:a16="http://schemas.microsoft.com/office/drawing/2014/main" id="{A22D1B2A-3F47-44AB-8979-1FC326215C29}"/>
              </a:ext>
            </a:extLst>
          </p:cNvPr>
          <p:cNvSpPr>
            <a:spLocks noGrp="1"/>
          </p:cNvSpPr>
          <p:nvPr>
            <p:ph type="dt" sz="half" idx="2"/>
          </p:nvPr>
        </p:nvSpPr>
        <p:spPr>
          <a:xfrm>
            <a:off x="685800" y="378281"/>
            <a:ext cx="1600200" cy="215444"/>
          </a:xfrm>
          <a:prstGeom prst="rect">
            <a:avLst/>
          </a:prstGeom>
        </p:spPr>
        <p:txBody>
          <a:bodyPr/>
          <a:lstStyle/>
          <a:p>
            <a:r>
              <a:rPr lang="en-001" altLang="ja-JP" dirty="0"/>
              <a:t>&lt;December,2020&gt;</a:t>
            </a:r>
            <a:endParaRPr lang="en-US" altLang="ja-JP" dirty="0"/>
          </a:p>
        </p:txBody>
      </p:sp>
      <p:sp>
        <p:nvSpPr>
          <p:cNvPr id="8" name="フッター プレースホルダー 2">
            <a:extLst>
              <a:ext uri="{FF2B5EF4-FFF2-40B4-BE49-F238E27FC236}">
                <a16:creationId xmlns:a16="http://schemas.microsoft.com/office/drawing/2014/main" id="{6D3FCC83-3381-432F-A34F-AE7D87022700}"/>
              </a:ext>
            </a:extLst>
          </p:cNvPr>
          <p:cNvSpPr>
            <a:spLocks noGrp="1"/>
          </p:cNvSpPr>
          <p:nvPr>
            <p:ph type="ftr" sz="quarter" idx="3"/>
          </p:nvPr>
        </p:nvSpPr>
        <p:spPr>
          <a:xfrm>
            <a:off x="4860032" y="6453336"/>
            <a:ext cx="3816424" cy="369332"/>
          </a:xfrm>
          <a:prstGeom prst="rect">
            <a:avLst/>
          </a:prstGeom>
        </p:spPr>
        <p:txBody>
          <a:bodyPr/>
          <a:lstStyle>
            <a:lvl1pPr algn="ctr">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239145406"/>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1679</TotalTime>
  <Words>131</Words>
  <Application>Microsoft Office PowerPoint</Application>
  <PresentationFormat>画面に合わせる (4:3)</PresentationFormat>
  <Paragraphs>25</Paragraphs>
  <Slides>3</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3</vt:i4>
      </vt:variant>
    </vt:vector>
  </HeadingPairs>
  <TitlesOfParts>
    <vt:vector size="6" baseType="lpstr">
      <vt:lpstr>Meiryo UI</vt:lpstr>
      <vt:lpstr>Times New Roman</vt:lpstr>
      <vt:lpstr>15-20-xxxx-00-jre0-ig-jre-call-for-contributions</vt:lpstr>
      <vt:lpstr>PowerPoint プレゼンテーション</vt:lpstr>
      <vt:lpstr>PowerPoint プレゼンテーション</vt:lpstr>
      <vt:lpstr>PowerPoint プレゼンテーション</vt:lpstr>
    </vt:vector>
  </TitlesOfParts>
  <Manager/>
  <Company>Kyoto University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Hiroshi Harada</dc:creator>
  <cp:keywords/>
  <dc:description>&lt;doc#&gt;</dc:description>
  <cp:lastModifiedBy>隆 倉持</cp:lastModifiedBy>
  <cp:revision>209</cp:revision>
  <cp:lastPrinted>1998-02-10T13:28:06Z</cp:lastPrinted>
  <dcterms:created xsi:type="dcterms:W3CDTF">2020-02-10T05:27:43Z</dcterms:created>
  <dcterms:modified xsi:type="dcterms:W3CDTF">2020-12-16T21:41:17Z</dcterms:modified>
  <cp:category/>
</cp:coreProperties>
</file>