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84" r:id="rId3"/>
    <p:sldId id="286" r:id="rId4"/>
    <p:sldId id="287" r:id="rId5"/>
    <p:sldId id="292" r:id="rId6"/>
    <p:sldId id="294" r:id="rId7"/>
    <p:sldId id="285" r:id="rId8"/>
    <p:sldId id="288" r:id="rId9"/>
    <p:sldId id="289" r:id="rId10"/>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96" autoAdjust="0"/>
    <p:restoredTop sz="94660"/>
  </p:normalViewPr>
  <p:slideViewPr>
    <p:cSldViewPr>
      <p:cViewPr varScale="1">
        <p:scale>
          <a:sx n="95" d="100"/>
          <a:sy n="95" d="100"/>
        </p:scale>
        <p:origin x="908" y="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azar Cardozo, Ruben" userId="d43db9e7-2746-4cb8-a01b-d66cc5efd0b2" providerId="ADAL" clId="{3E1E0343-FD1C-4B05-9680-C680F7F00622}"/>
    <pc:docChg chg="custSel delSld modSld">
      <pc:chgData name="Salazar Cardozo, Ruben" userId="d43db9e7-2746-4cb8-a01b-d66cc5efd0b2" providerId="ADAL" clId="{3E1E0343-FD1C-4B05-9680-C680F7F00622}" dt="2021-01-13T20:05:36.732" v="77" actId="20577"/>
      <pc:docMkLst>
        <pc:docMk/>
      </pc:docMkLst>
      <pc:sldChg chg="modSp mod">
        <pc:chgData name="Salazar Cardozo, Ruben" userId="d43db9e7-2746-4cb8-a01b-d66cc5efd0b2" providerId="ADAL" clId="{3E1E0343-FD1C-4B05-9680-C680F7F00622}" dt="2021-01-13T20:05:36.732" v="77" actId="20577"/>
        <pc:sldMkLst>
          <pc:docMk/>
          <pc:sldMk cId="0" sldId="259"/>
        </pc:sldMkLst>
        <pc:spChg chg="mod">
          <ac:chgData name="Salazar Cardozo, Ruben" userId="d43db9e7-2746-4cb8-a01b-d66cc5efd0b2" providerId="ADAL" clId="{3E1E0343-FD1C-4B05-9680-C680F7F00622}" dt="2021-01-13T20:05:36.732" v="77" actId="20577"/>
          <ac:spMkLst>
            <pc:docMk/>
            <pc:sldMk cId="0" sldId="259"/>
            <ac:spMk id="27651" creationId="{00000000-0000-0000-0000-000000000000}"/>
          </ac:spMkLst>
        </pc:spChg>
      </pc:sldChg>
      <pc:sldChg chg="modSp mod">
        <pc:chgData name="Salazar Cardozo, Ruben" userId="d43db9e7-2746-4cb8-a01b-d66cc5efd0b2" providerId="ADAL" clId="{3E1E0343-FD1C-4B05-9680-C680F7F00622}" dt="2021-01-13T20:02:47.591" v="3" actId="20577"/>
        <pc:sldMkLst>
          <pc:docMk/>
          <pc:sldMk cId="2815908966" sldId="287"/>
        </pc:sldMkLst>
        <pc:spChg chg="mod">
          <ac:chgData name="Salazar Cardozo, Ruben" userId="d43db9e7-2746-4cb8-a01b-d66cc5efd0b2" providerId="ADAL" clId="{3E1E0343-FD1C-4B05-9680-C680F7F00622}" dt="2021-01-13T20:02:47.591" v="3" actId="20577"/>
          <ac:spMkLst>
            <pc:docMk/>
            <pc:sldMk cId="2815908966" sldId="287"/>
            <ac:spMk id="3" creationId="{00000000-0000-0000-0000-000000000000}"/>
          </ac:spMkLst>
        </pc:spChg>
      </pc:sldChg>
      <pc:sldChg chg="modSp mod">
        <pc:chgData name="Salazar Cardozo, Ruben" userId="d43db9e7-2746-4cb8-a01b-d66cc5efd0b2" providerId="ADAL" clId="{3E1E0343-FD1C-4B05-9680-C680F7F00622}" dt="2021-01-13T20:04:46.554" v="64" actId="20577"/>
        <pc:sldMkLst>
          <pc:docMk/>
          <pc:sldMk cId="4022627647" sldId="292"/>
        </pc:sldMkLst>
        <pc:spChg chg="mod">
          <ac:chgData name="Salazar Cardozo, Ruben" userId="d43db9e7-2746-4cb8-a01b-d66cc5efd0b2" providerId="ADAL" clId="{3E1E0343-FD1C-4B05-9680-C680F7F00622}" dt="2021-01-13T20:04:46.554" v="64" actId="20577"/>
          <ac:spMkLst>
            <pc:docMk/>
            <pc:sldMk cId="4022627647" sldId="292"/>
            <ac:spMk id="4" creationId="{00000000-0000-0000-0000-000000000000}"/>
          </ac:spMkLst>
        </pc:spChg>
      </pc:sldChg>
      <pc:sldChg chg="del">
        <pc:chgData name="Salazar Cardozo, Ruben" userId="d43db9e7-2746-4cb8-a01b-d66cc5efd0b2" providerId="ADAL" clId="{3E1E0343-FD1C-4B05-9680-C680F7F00622}" dt="2021-01-13T20:04:08.068" v="51" actId="47"/>
        <pc:sldMkLst>
          <pc:docMk/>
          <pc:sldMk cId="3497652912" sldId="293"/>
        </pc:sldMkLst>
      </pc:sldChg>
      <pc:sldChg chg="modSp mod">
        <pc:chgData name="Salazar Cardozo, Ruben" userId="d43db9e7-2746-4cb8-a01b-d66cc5efd0b2" providerId="ADAL" clId="{3E1E0343-FD1C-4B05-9680-C680F7F00622}" dt="2021-01-13T20:04:57.325" v="74" actId="5793"/>
        <pc:sldMkLst>
          <pc:docMk/>
          <pc:sldMk cId="2085282558" sldId="294"/>
        </pc:sldMkLst>
        <pc:spChg chg="mod">
          <ac:chgData name="Salazar Cardozo, Ruben" userId="d43db9e7-2746-4cb8-a01b-d66cc5efd0b2" providerId="ADAL" clId="{3E1E0343-FD1C-4B05-9680-C680F7F00622}" dt="2021-01-13T20:03:56.659" v="48" actId="20577"/>
          <ac:spMkLst>
            <pc:docMk/>
            <pc:sldMk cId="2085282558" sldId="294"/>
            <ac:spMk id="3" creationId="{00000000-0000-0000-0000-000000000000}"/>
          </ac:spMkLst>
        </pc:spChg>
        <pc:spChg chg="mod">
          <ac:chgData name="Salazar Cardozo, Ruben" userId="d43db9e7-2746-4cb8-a01b-d66cc5efd0b2" providerId="ADAL" clId="{3E1E0343-FD1C-4B05-9680-C680F7F00622}" dt="2021-01-13T20:04:57.325" v="74" actId="5793"/>
          <ac:spMkLst>
            <pc:docMk/>
            <pc:sldMk cId="2085282558" sldId="294"/>
            <ac:spMk id="4" creationId="{00000000-0000-0000-0000-000000000000}"/>
          </ac:spMkLst>
        </pc:spChg>
        <pc:spChg chg="mod">
          <ac:chgData name="Salazar Cardozo, Ruben" userId="d43db9e7-2746-4cb8-a01b-d66cc5efd0b2" providerId="ADAL" clId="{3E1E0343-FD1C-4B05-9680-C680F7F00622}" dt="2021-01-13T20:04:20.351" v="63" actId="20577"/>
          <ac:spMkLst>
            <pc:docMk/>
            <pc:sldMk cId="2085282558" sldId="294"/>
            <ac:spMk id="8" creationId="{5CCB174F-4400-4BC8-BBCD-48618786E8E4}"/>
          </ac:spMkLst>
        </pc:spChg>
      </pc:sldChg>
    </pc:docChg>
  </pc:docChgLst>
  <pc:docChgLst>
    <pc:chgData name="Salazar Cardozo, Ruben" userId="d43db9e7-2746-4cb8-a01b-d66cc5efd0b2" providerId="ADAL" clId="{3BFFC090-AA8A-4D37-B09E-BA9E970FAC9F}"/>
    <pc:docChg chg="custSel addSld delSld modSld modMainMaster">
      <pc:chgData name="Salazar Cardozo, Ruben" userId="d43db9e7-2746-4cb8-a01b-d66cc5efd0b2" providerId="ADAL" clId="{3BFFC090-AA8A-4D37-B09E-BA9E970FAC9F}" dt="2021-01-05T16:00:12.081" v="883"/>
      <pc:docMkLst>
        <pc:docMk/>
      </pc:docMkLst>
      <pc:sldChg chg="add del">
        <pc:chgData name="Salazar Cardozo, Ruben" userId="d43db9e7-2746-4cb8-a01b-d66cc5efd0b2" providerId="ADAL" clId="{3BFFC090-AA8A-4D37-B09E-BA9E970FAC9F}" dt="2021-01-05T15:57:42.458" v="761" actId="47"/>
        <pc:sldMkLst>
          <pc:docMk/>
          <pc:sldMk cId="859017759" sldId="256"/>
        </pc:sldMkLst>
      </pc:sldChg>
      <pc:sldChg chg="add del">
        <pc:chgData name="Salazar Cardozo, Ruben" userId="d43db9e7-2746-4cb8-a01b-d66cc5efd0b2" providerId="ADAL" clId="{3BFFC090-AA8A-4D37-B09E-BA9E970FAC9F}" dt="2021-01-05T15:57:43.580" v="762" actId="47"/>
        <pc:sldMkLst>
          <pc:docMk/>
          <pc:sldMk cId="4178806590" sldId="257"/>
        </pc:sldMkLst>
      </pc:sldChg>
      <pc:sldChg chg="modSp add del mod">
        <pc:chgData name="Salazar Cardozo, Ruben" userId="d43db9e7-2746-4cb8-a01b-d66cc5efd0b2" providerId="ADAL" clId="{3BFFC090-AA8A-4D37-B09E-BA9E970FAC9F}" dt="2021-01-05T15:57:44.759" v="763" actId="47"/>
        <pc:sldMkLst>
          <pc:docMk/>
          <pc:sldMk cId="80236074" sldId="258"/>
        </pc:sldMkLst>
        <pc:spChg chg="mod">
          <ac:chgData name="Salazar Cardozo, Ruben" userId="d43db9e7-2746-4cb8-a01b-d66cc5efd0b2" providerId="ADAL" clId="{3BFFC090-AA8A-4D37-B09E-BA9E970FAC9F}" dt="2021-01-05T15:53:07.402" v="632" actId="1076"/>
          <ac:spMkLst>
            <pc:docMk/>
            <pc:sldMk cId="80236074" sldId="258"/>
            <ac:spMk id="6" creationId="{DFCCFDCC-05D5-4634-BB76-549EFD2A8A99}"/>
          </ac:spMkLst>
        </pc:spChg>
        <pc:graphicFrameChg chg="mod">
          <ac:chgData name="Salazar Cardozo, Ruben" userId="d43db9e7-2746-4cb8-a01b-d66cc5efd0b2" providerId="ADAL" clId="{3BFFC090-AA8A-4D37-B09E-BA9E970FAC9F}" dt="2021-01-05T15:53:07.402" v="632" actId="1076"/>
          <ac:graphicFrameMkLst>
            <pc:docMk/>
            <pc:sldMk cId="80236074" sldId="258"/>
            <ac:graphicFrameMk id="4" creationId="{36AC47A3-428C-4F52-B3E9-631FC1164FC3}"/>
          </ac:graphicFrameMkLst>
        </pc:graphicFrameChg>
      </pc:sldChg>
      <pc:sldChg chg="modSp mod">
        <pc:chgData name="Salazar Cardozo, Ruben" userId="d43db9e7-2746-4cb8-a01b-d66cc5efd0b2" providerId="ADAL" clId="{3BFFC090-AA8A-4D37-B09E-BA9E970FAC9F}" dt="2021-01-05T15:32:25.944" v="47" actId="20577"/>
        <pc:sldMkLst>
          <pc:docMk/>
          <pc:sldMk cId="0" sldId="259"/>
        </pc:sldMkLst>
        <pc:spChg chg="mod">
          <ac:chgData name="Salazar Cardozo, Ruben" userId="d43db9e7-2746-4cb8-a01b-d66cc5efd0b2" providerId="ADAL" clId="{3BFFC090-AA8A-4D37-B09E-BA9E970FAC9F}" dt="2021-01-05T15:32:25.944" v="47" actId="20577"/>
          <ac:spMkLst>
            <pc:docMk/>
            <pc:sldMk cId="0" sldId="259"/>
            <ac:spMk id="4" creationId="{00000000-0000-0000-0000-000000000000}"/>
          </ac:spMkLst>
        </pc:spChg>
        <pc:spChg chg="mod">
          <ac:chgData name="Salazar Cardozo, Ruben" userId="d43db9e7-2746-4cb8-a01b-d66cc5efd0b2" providerId="ADAL" clId="{3BFFC090-AA8A-4D37-B09E-BA9E970FAC9F}" dt="2021-01-05T15:32:15.693" v="28" actId="20577"/>
          <ac:spMkLst>
            <pc:docMk/>
            <pc:sldMk cId="0" sldId="259"/>
            <ac:spMk id="27651" creationId="{00000000-0000-0000-0000-000000000000}"/>
          </ac:spMkLst>
        </pc:spChg>
      </pc:sldChg>
      <pc:sldChg chg="modSp mod">
        <pc:chgData name="Salazar Cardozo, Ruben" userId="d43db9e7-2746-4cb8-a01b-d66cc5efd0b2" providerId="ADAL" clId="{3BFFC090-AA8A-4D37-B09E-BA9E970FAC9F}" dt="2021-01-05T15:58:52.267" v="818" actId="20577"/>
        <pc:sldMkLst>
          <pc:docMk/>
          <pc:sldMk cId="1045853974" sldId="284"/>
        </pc:sldMkLst>
        <pc:spChg chg="mod">
          <ac:chgData name="Salazar Cardozo, Ruben" userId="d43db9e7-2746-4cb8-a01b-d66cc5efd0b2" providerId="ADAL" clId="{3BFFC090-AA8A-4D37-B09E-BA9E970FAC9F}" dt="2021-01-05T15:58:52.267" v="818" actId="20577"/>
          <ac:spMkLst>
            <pc:docMk/>
            <pc:sldMk cId="1045853974" sldId="284"/>
            <ac:spMk id="19" creationId="{00000000-0000-0000-0000-000000000000}"/>
          </ac:spMkLst>
        </pc:spChg>
      </pc:sldChg>
      <pc:sldChg chg="modSp mod">
        <pc:chgData name="Salazar Cardozo, Ruben" userId="d43db9e7-2746-4cb8-a01b-d66cc5efd0b2" providerId="ADAL" clId="{3BFFC090-AA8A-4D37-B09E-BA9E970FAC9F}" dt="2021-01-05T16:00:01.575" v="881"/>
        <pc:sldMkLst>
          <pc:docMk/>
          <pc:sldMk cId="3740127020" sldId="285"/>
        </pc:sldMkLst>
        <pc:spChg chg="mod">
          <ac:chgData name="Salazar Cardozo, Ruben" userId="d43db9e7-2746-4cb8-a01b-d66cc5efd0b2" providerId="ADAL" clId="{3BFFC090-AA8A-4D37-B09E-BA9E970FAC9F}" dt="2021-01-05T15:49:19.947" v="447" actId="20577"/>
          <ac:spMkLst>
            <pc:docMk/>
            <pc:sldMk cId="3740127020" sldId="285"/>
            <ac:spMk id="4" creationId="{00000000-0000-0000-0000-000000000000}"/>
          </ac:spMkLst>
        </pc:spChg>
        <pc:spChg chg="mod">
          <ac:chgData name="Salazar Cardozo, Ruben" userId="d43db9e7-2746-4cb8-a01b-d66cc5efd0b2" providerId="ADAL" clId="{3BFFC090-AA8A-4D37-B09E-BA9E970FAC9F}" dt="2021-01-05T16:00:01.575" v="881"/>
          <ac:spMkLst>
            <pc:docMk/>
            <pc:sldMk cId="3740127020" sldId="285"/>
            <ac:spMk id="19" creationId="{00000000-0000-0000-0000-000000000000}"/>
          </ac:spMkLst>
        </pc:spChg>
      </pc:sldChg>
      <pc:sldChg chg="modSp mod">
        <pc:chgData name="Salazar Cardozo, Ruben" userId="d43db9e7-2746-4cb8-a01b-d66cc5efd0b2" providerId="ADAL" clId="{3BFFC090-AA8A-4D37-B09E-BA9E970FAC9F}" dt="2021-01-05T15:59:08.673" v="839" actId="20577"/>
        <pc:sldMkLst>
          <pc:docMk/>
          <pc:sldMk cId="3852489096" sldId="286"/>
        </pc:sldMkLst>
        <pc:spChg chg="mod">
          <ac:chgData name="Salazar Cardozo, Ruben" userId="d43db9e7-2746-4cb8-a01b-d66cc5efd0b2" providerId="ADAL" clId="{3BFFC090-AA8A-4D37-B09E-BA9E970FAC9F}" dt="2021-01-05T15:37:12.621" v="116" actId="20577"/>
          <ac:spMkLst>
            <pc:docMk/>
            <pc:sldMk cId="3852489096" sldId="286"/>
            <ac:spMk id="3" creationId="{00000000-0000-0000-0000-000000000000}"/>
          </ac:spMkLst>
        </pc:spChg>
        <pc:spChg chg="mod">
          <ac:chgData name="Salazar Cardozo, Ruben" userId="d43db9e7-2746-4cb8-a01b-d66cc5efd0b2" providerId="ADAL" clId="{3BFFC090-AA8A-4D37-B09E-BA9E970FAC9F}" dt="2021-01-05T15:59:08.673" v="839" actId="20577"/>
          <ac:spMkLst>
            <pc:docMk/>
            <pc:sldMk cId="3852489096" sldId="286"/>
            <ac:spMk id="19" creationId="{00000000-0000-0000-0000-000000000000}"/>
          </ac:spMkLst>
        </pc:spChg>
      </pc:sldChg>
      <pc:sldChg chg="modSp mod">
        <pc:chgData name="Salazar Cardozo, Ruben" userId="d43db9e7-2746-4cb8-a01b-d66cc5efd0b2" providerId="ADAL" clId="{3BFFC090-AA8A-4D37-B09E-BA9E970FAC9F}" dt="2021-01-05T15:59:22.095" v="859" actId="20577"/>
        <pc:sldMkLst>
          <pc:docMk/>
          <pc:sldMk cId="2815908966" sldId="287"/>
        </pc:sldMkLst>
        <pc:spChg chg="mod">
          <ac:chgData name="Salazar Cardozo, Ruben" userId="d43db9e7-2746-4cb8-a01b-d66cc5efd0b2" providerId="ADAL" clId="{3BFFC090-AA8A-4D37-B09E-BA9E970FAC9F}" dt="2021-01-05T15:46:35.414" v="432" actId="207"/>
          <ac:spMkLst>
            <pc:docMk/>
            <pc:sldMk cId="2815908966" sldId="287"/>
            <ac:spMk id="4" creationId="{00000000-0000-0000-0000-000000000000}"/>
          </ac:spMkLst>
        </pc:spChg>
        <pc:spChg chg="mod">
          <ac:chgData name="Salazar Cardozo, Ruben" userId="d43db9e7-2746-4cb8-a01b-d66cc5efd0b2" providerId="ADAL" clId="{3BFFC090-AA8A-4D37-B09E-BA9E970FAC9F}" dt="2021-01-05T15:59:22.095" v="859" actId="20577"/>
          <ac:spMkLst>
            <pc:docMk/>
            <pc:sldMk cId="2815908966" sldId="287"/>
            <ac:spMk id="19" creationId="{00000000-0000-0000-0000-000000000000}"/>
          </ac:spMkLst>
        </pc:spChg>
      </pc:sldChg>
      <pc:sldChg chg="modSp mod">
        <pc:chgData name="Salazar Cardozo, Ruben" userId="d43db9e7-2746-4cb8-a01b-d66cc5efd0b2" providerId="ADAL" clId="{3BFFC090-AA8A-4D37-B09E-BA9E970FAC9F}" dt="2021-01-05T16:00:06.752" v="882"/>
        <pc:sldMkLst>
          <pc:docMk/>
          <pc:sldMk cId="1390324179" sldId="288"/>
        </pc:sldMkLst>
        <pc:spChg chg="mod">
          <ac:chgData name="Salazar Cardozo, Ruben" userId="d43db9e7-2746-4cb8-a01b-d66cc5efd0b2" providerId="ADAL" clId="{3BFFC090-AA8A-4D37-B09E-BA9E970FAC9F}" dt="2021-01-05T15:57:01.539" v="760" actId="207"/>
          <ac:spMkLst>
            <pc:docMk/>
            <pc:sldMk cId="1390324179" sldId="288"/>
            <ac:spMk id="4" creationId="{00000000-0000-0000-0000-000000000000}"/>
          </ac:spMkLst>
        </pc:spChg>
        <pc:spChg chg="mod">
          <ac:chgData name="Salazar Cardozo, Ruben" userId="d43db9e7-2746-4cb8-a01b-d66cc5efd0b2" providerId="ADAL" clId="{3BFFC090-AA8A-4D37-B09E-BA9E970FAC9F}" dt="2021-01-05T16:00:06.752" v="882"/>
          <ac:spMkLst>
            <pc:docMk/>
            <pc:sldMk cId="1390324179" sldId="288"/>
            <ac:spMk id="19" creationId="{00000000-0000-0000-0000-000000000000}"/>
          </ac:spMkLst>
        </pc:spChg>
      </pc:sldChg>
      <pc:sldChg chg="modSp mod">
        <pc:chgData name="Salazar Cardozo, Ruben" userId="d43db9e7-2746-4cb8-a01b-d66cc5efd0b2" providerId="ADAL" clId="{3BFFC090-AA8A-4D37-B09E-BA9E970FAC9F}" dt="2021-01-05T16:00:12.081" v="883"/>
        <pc:sldMkLst>
          <pc:docMk/>
          <pc:sldMk cId="1618619104" sldId="289"/>
        </pc:sldMkLst>
        <pc:spChg chg="mod">
          <ac:chgData name="Salazar Cardozo, Ruben" userId="d43db9e7-2746-4cb8-a01b-d66cc5efd0b2" providerId="ADAL" clId="{3BFFC090-AA8A-4D37-B09E-BA9E970FAC9F}" dt="2021-01-05T16:00:12.081" v="883"/>
          <ac:spMkLst>
            <pc:docMk/>
            <pc:sldMk cId="1618619104" sldId="289"/>
            <ac:spMk id="19" creationId="{00000000-0000-0000-0000-000000000000}"/>
          </ac:spMkLst>
        </pc:spChg>
      </pc:sldChg>
      <pc:sldChg chg="addSp modSp add del mod">
        <pc:chgData name="Salazar Cardozo, Ruben" userId="d43db9e7-2746-4cb8-a01b-d66cc5efd0b2" providerId="ADAL" clId="{3BFFC090-AA8A-4D37-B09E-BA9E970FAC9F}" dt="2021-01-05T15:47:31.086" v="433" actId="47"/>
        <pc:sldMkLst>
          <pc:docMk/>
          <pc:sldMk cId="2545959169" sldId="290"/>
        </pc:sldMkLst>
        <pc:spChg chg="mod">
          <ac:chgData name="Salazar Cardozo, Ruben" userId="d43db9e7-2746-4cb8-a01b-d66cc5efd0b2" providerId="ADAL" clId="{3BFFC090-AA8A-4D37-B09E-BA9E970FAC9F}" dt="2021-01-05T15:42:00.570" v="262" actId="20577"/>
          <ac:spMkLst>
            <pc:docMk/>
            <pc:sldMk cId="2545959169" sldId="290"/>
            <ac:spMk id="3" creationId="{00000000-0000-0000-0000-000000000000}"/>
          </ac:spMkLst>
        </pc:spChg>
        <pc:spChg chg="mod">
          <ac:chgData name="Salazar Cardozo, Ruben" userId="d43db9e7-2746-4cb8-a01b-d66cc5efd0b2" providerId="ADAL" clId="{3BFFC090-AA8A-4D37-B09E-BA9E970FAC9F}" dt="2021-01-05T15:41:10.290" v="208"/>
          <ac:spMkLst>
            <pc:docMk/>
            <pc:sldMk cId="2545959169" sldId="290"/>
            <ac:spMk id="4" creationId="{00000000-0000-0000-0000-000000000000}"/>
          </ac:spMkLst>
        </pc:spChg>
        <pc:spChg chg="add mod">
          <ac:chgData name="Salazar Cardozo, Ruben" userId="d43db9e7-2746-4cb8-a01b-d66cc5efd0b2" providerId="ADAL" clId="{3BFFC090-AA8A-4D37-B09E-BA9E970FAC9F}" dt="2021-01-05T15:41:49.530" v="257" actId="1036"/>
          <ac:spMkLst>
            <pc:docMk/>
            <pc:sldMk cId="2545959169" sldId="290"/>
            <ac:spMk id="8" creationId="{5CCB174F-4400-4BC8-BBCD-48618786E8E4}"/>
          </ac:spMkLst>
        </pc:spChg>
      </pc:sldChg>
      <pc:sldChg chg="add del">
        <pc:chgData name="Salazar Cardozo, Ruben" userId="d43db9e7-2746-4cb8-a01b-d66cc5efd0b2" providerId="ADAL" clId="{3BFFC090-AA8A-4D37-B09E-BA9E970FAC9F}" dt="2021-01-05T15:47:46.775" v="434" actId="47"/>
        <pc:sldMkLst>
          <pc:docMk/>
          <pc:sldMk cId="3111470137" sldId="291"/>
        </pc:sldMkLst>
      </pc:sldChg>
      <pc:sldChg chg="addSp modSp add mod">
        <pc:chgData name="Salazar Cardozo, Ruben" userId="d43db9e7-2746-4cb8-a01b-d66cc5efd0b2" providerId="ADAL" clId="{3BFFC090-AA8A-4D37-B09E-BA9E970FAC9F}" dt="2021-01-05T15:59:37.136" v="878" actId="20577"/>
        <pc:sldMkLst>
          <pc:docMk/>
          <pc:sldMk cId="4022627647" sldId="292"/>
        </pc:sldMkLst>
        <pc:spChg chg="mod">
          <ac:chgData name="Salazar Cardozo, Ruben" userId="d43db9e7-2746-4cb8-a01b-d66cc5efd0b2" providerId="ADAL" clId="{3BFFC090-AA8A-4D37-B09E-BA9E970FAC9F}" dt="2021-01-05T15:55:36.226" v="759" actId="20577"/>
          <ac:spMkLst>
            <pc:docMk/>
            <pc:sldMk cId="4022627647" sldId="292"/>
            <ac:spMk id="3" creationId="{00000000-0000-0000-0000-000000000000}"/>
          </ac:spMkLst>
        </pc:spChg>
        <pc:spChg chg="mod">
          <ac:chgData name="Salazar Cardozo, Ruben" userId="d43db9e7-2746-4cb8-a01b-d66cc5efd0b2" providerId="ADAL" clId="{3BFFC090-AA8A-4D37-B09E-BA9E970FAC9F}" dt="2021-01-05T15:49:24.446" v="448" actId="20577"/>
          <ac:spMkLst>
            <pc:docMk/>
            <pc:sldMk cId="4022627647" sldId="292"/>
            <ac:spMk id="4" creationId="{00000000-0000-0000-0000-000000000000}"/>
          </ac:spMkLst>
        </pc:spChg>
        <pc:spChg chg="mod">
          <ac:chgData name="Salazar Cardozo, Ruben" userId="d43db9e7-2746-4cb8-a01b-d66cc5efd0b2" providerId="ADAL" clId="{3BFFC090-AA8A-4D37-B09E-BA9E970FAC9F}" dt="2021-01-05T15:43:30.447" v="317" actId="20577"/>
          <ac:spMkLst>
            <pc:docMk/>
            <pc:sldMk cId="4022627647" sldId="292"/>
            <ac:spMk id="8" creationId="{5CCB174F-4400-4BC8-BBCD-48618786E8E4}"/>
          </ac:spMkLst>
        </pc:spChg>
        <pc:spChg chg="mod">
          <ac:chgData name="Salazar Cardozo, Ruben" userId="d43db9e7-2746-4cb8-a01b-d66cc5efd0b2" providerId="ADAL" clId="{3BFFC090-AA8A-4D37-B09E-BA9E970FAC9F}" dt="2021-01-05T15:59:37.136" v="878" actId="20577"/>
          <ac:spMkLst>
            <pc:docMk/>
            <pc:sldMk cId="4022627647" sldId="292"/>
            <ac:spMk id="19" creationId="{00000000-0000-0000-0000-000000000000}"/>
          </ac:spMkLst>
        </pc:spChg>
        <pc:picChg chg="add mod">
          <ac:chgData name="Salazar Cardozo, Ruben" userId="d43db9e7-2746-4cb8-a01b-d66cc5efd0b2" providerId="ADAL" clId="{3BFFC090-AA8A-4D37-B09E-BA9E970FAC9F}" dt="2021-01-05T15:44:15.537" v="329" actId="14100"/>
          <ac:picMkLst>
            <pc:docMk/>
            <pc:sldMk cId="4022627647" sldId="292"/>
            <ac:picMk id="9" creationId="{70AD6880-9C9D-4D6F-BF59-7B5F2C4B6D57}"/>
          </ac:picMkLst>
        </pc:picChg>
      </pc:sldChg>
      <pc:sldChg chg="addSp delSp modSp add mod">
        <pc:chgData name="Salazar Cardozo, Ruben" userId="d43db9e7-2746-4cb8-a01b-d66cc5efd0b2" providerId="ADAL" clId="{3BFFC090-AA8A-4D37-B09E-BA9E970FAC9F}" dt="2021-01-05T15:59:47.106" v="879"/>
        <pc:sldMkLst>
          <pc:docMk/>
          <pc:sldMk cId="3497652912" sldId="293"/>
        </pc:sldMkLst>
        <pc:spChg chg="mod">
          <ac:chgData name="Salazar Cardozo, Ruben" userId="d43db9e7-2746-4cb8-a01b-d66cc5efd0b2" providerId="ADAL" clId="{3BFFC090-AA8A-4D37-B09E-BA9E970FAC9F}" dt="2021-01-05T15:51:44.478" v="597" actId="20577"/>
          <ac:spMkLst>
            <pc:docMk/>
            <pc:sldMk cId="3497652912" sldId="293"/>
            <ac:spMk id="3" creationId="{00000000-0000-0000-0000-000000000000}"/>
          </ac:spMkLst>
        </pc:spChg>
        <pc:spChg chg="mod">
          <ac:chgData name="Salazar Cardozo, Ruben" userId="d43db9e7-2746-4cb8-a01b-d66cc5efd0b2" providerId="ADAL" clId="{3BFFC090-AA8A-4D37-B09E-BA9E970FAC9F}" dt="2021-01-05T15:49:34.861" v="452" actId="5793"/>
          <ac:spMkLst>
            <pc:docMk/>
            <pc:sldMk cId="3497652912" sldId="293"/>
            <ac:spMk id="4" creationId="{00000000-0000-0000-0000-000000000000}"/>
          </ac:spMkLst>
        </pc:spChg>
        <pc:spChg chg="mod">
          <ac:chgData name="Salazar Cardozo, Ruben" userId="d43db9e7-2746-4cb8-a01b-d66cc5efd0b2" providerId="ADAL" clId="{3BFFC090-AA8A-4D37-B09E-BA9E970FAC9F}" dt="2021-01-05T15:50:12.699" v="494" actId="20577"/>
          <ac:spMkLst>
            <pc:docMk/>
            <pc:sldMk cId="3497652912" sldId="293"/>
            <ac:spMk id="8" creationId="{5CCB174F-4400-4BC8-BBCD-48618786E8E4}"/>
          </ac:spMkLst>
        </pc:spChg>
        <pc:spChg chg="add mod">
          <ac:chgData name="Salazar Cardozo, Ruben" userId="d43db9e7-2746-4cb8-a01b-d66cc5efd0b2" providerId="ADAL" clId="{3BFFC090-AA8A-4D37-B09E-BA9E970FAC9F}" dt="2021-01-05T15:54:43.773" v="724" actId="114"/>
          <ac:spMkLst>
            <pc:docMk/>
            <pc:sldMk cId="3497652912" sldId="293"/>
            <ac:spMk id="12" creationId="{7734EF2B-7C65-4D55-8EBF-B85E1870FB2F}"/>
          </ac:spMkLst>
        </pc:spChg>
        <pc:spChg chg="mod">
          <ac:chgData name="Salazar Cardozo, Ruben" userId="d43db9e7-2746-4cb8-a01b-d66cc5efd0b2" providerId="ADAL" clId="{3BFFC090-AA8A-4D37-B09E-BA9E970FAC9F}" dt="2021-01-05T15:59:47.106" v="879"/>
          <ac:spMkLst>
            <pc:docMk/>
            <pc:sldMk cId="3497652912" sldId="293"/>
            <ac:spMk id="19" creationId="{00000000-0000-0000-0000-000000000000}"/>
          </ac:spMkLst>
        </pc:spChg>
        <pc:graphicFrameChg chg="add mod">
          <ac:chgData name="Salazar Cardozo, Ruben" userId="d43db9e7-2746-4cb8-a01b-d66cc5efd0b2" providerId="ADAL" clId="{3BFFC090-AA8A-4D37-B09E-BA9E970FAC9F}" dt="2021-01-05T15:51:54.051" v="615" actId="1036"/>
          <ac:graphicFrameMkLst>
            <pc:docMk/>
            <pc:sldMk cId="3497652912" sldId="293"/>
            <ac:graphicFrameMk id="11" creationId="{F61A6389-6598-43B4-8209-5CC155017A74}"/>
          </ac:graphicFrameMkLst>
        </pc:graphicFrameChg>
        <pc:picChg chg="del">
          <ac:chgData name="Salazar Cardozo, Ruben" userId="d43db9e7-2746-4cb8-a01b-d66cc5efd0b2" providerId="ADAL" clId="{3BFFC090-AA8A-4D37-B09E-BA9E970FAC9F}" dt="2021-01-05T15:50:28.442" v="495" actId="478"/>
          <ac:picMkLst>
            <pc:docMk/>
            <pc:sldMk cId="3497652912" sldId="293"/>
            <ac:picMk id="9" creationId="{70AD6880-9C9D-4D6F-BF59-7B5F2C4B6D57}"/>
          </ac:picMkLst>
        </pc:picChg>
      </pc:sldChg>
      <pc:sldChg chg="addSp delSp modSp add mod">
        <pc:chgData name="Salazar Cardozo, Ruben" userId="d43db9e7-2746-4cb8-a01b-d66cc5efd0b2" providerId="ADAL" clId="{3BFFC090-AA8A-4D37-B09E-BA9E970FAC9F}" dt="2021-01-05T15:59:53.148" v="880"/>
        <pc:sldMkLst>
          <pc:docMk/>
          <pc:sldMk cId="2085282558" sldId="294"/>
        </pc:sldMkLst>
        <pc:spChg chg="mod">
          <ac:chgData name="Salazar Cardozo, Ruben" userId="d43db9e7-2746-4cb8-a01b-d66cc5efd0b2" providerId="ADAL" clId="{3BFFC090-AA8A-4D37-B09E-BA9E970FAC9F}" dt="2021-01-05T15:54:24.167" v="723" actId="20577"/>
          <ac:spMkLst>
            <pc:docMk/>
            <pc:sldMk cId="2085282558" sldId="294"/>
            <ac:spMk id="3" creationId="{00000000-0000-0000-0000-000000000000}"/>
          </ac:spMkLst>
        </pc:spChg>
        <pc:spChg chg="mod">
          <ac:chgData name="Salazar Cardozo, Ruben" userId="d43db9e7-2746-4cb8-a01b-d66cc5efd0b2" providerId="ADAL" clId="{3BFFC090-AA8A-4D37-B09E-BA9E970FAC9F}" dt="2021-01-05T15:52:48.481" v="630" actId="20577"/>
          <ac:spMkLst>
            <pc:docMk/>
            <pc:sldMk cId="2085282558" sldId="294"/>
            <ac:spMk id="4" creationId="{00000000-0000-0000-0000-000000000000}"/>
          </ac:spMkLst>
        </pc:spChg>
        <pc:spChg chg="mod">
          <ac:chgData name="Salazar Cardozo, Ruben" userId="d43db9e7-2746-4cb8-a01b-d66cc5efd0b2" providerId="ADAL" clId="{3BFFC090-AA8A-4D37-B09E-BA9E970FAC9F}" dt="2021-01-05T15:52:43.884" v="628" actId="20577"/>
          <ac:spMkLst>
            <pc:docMk/>
            <pc:sldMk cId="2085282558" sldId="294"/>
            <ac:spMk id="8" creationId="{5CCB174F-4400-4BC8-BBCD-48618786E8E4}"/>
          </ac:spMkLst>
        </pc:spChg>
        <pc:spChg chg="del">
          <ac:chgData name="Salazar Cardozo, Ruben" userId="d43db9e7-2746-4cb8-a01b-d66cc5efd0b2" providerId="ADAL" clId="{3BFFC090-AA8A-4D37-B09E-BA9E970FAC9F}" dt="2021-01-05T15:52:57.882" v="631" actId="478"/>
          <ac:spMkLst>
            <pc:docMk/>
            <pc:sldMk cId="2085282558" sldId="294"/>
            <ac:spMk id="12" creationId="{7734EF2B-7C65-4D55-8EBF-B85E1870FB2F}"/>
          </ac:spMkLst>
        </pc:spChg>
        <pc:spChg chg="add mod">
          <ac:chgData name="Salazar Cardozo, Ruben" userId="d43db9e7-2746-4cb8-a01b-d66cc5efd0b2" providerId="ADAL" clId="{3BFFC090-AA8A-4D37-B09E-BA9E970FAC9F}" dt="2021-01-05T15:54:52.802" v="725" actId="114"/>
          <ac:spMkLst>
            <pc:docMk/>
            <pc:sldMk cId="2085282558" sldId="294"/>
            <ac:spMk id="14" creationId="{F5749CBD-CDB7-4EB7-8296-E13661DC9BFC}"/>
          </ac:spMkLst>
        </pc:spChg>
        <pc:spChg chg="mod">
          <ac:chgData name="Salazar Cardozo, Ruben" userId="d43db9e7-2746-4cb8-a01b-d66cc5efd0b2" providerId="ADAL" clId="{3BFFC090-AA8A-4D37-B09E-BA9E970FAC9F}" dt="2021-01-05T15:59:53.148" v="880"/>
          <ac:spMkLst>
            <pc:docMk/>
            <pc:sldMk cId="2085282558" sldId="294"/>
            <ac:spMk id="19" creationId="{00000000-0000-0000-0000-000000000000}"/>
          </ac:spMkLst>
        </pc:spChg>
        <pc:graphicFrameChg chg="del">
          <ac:chgData name="Salazar Cardozo, Ruben" userId="d43db9e7-2746-4cb8-a01b-d66cc5efd0b2" providerId="ADAL" clId="{3BFFC090-AA8A-4D37-B09E-BA9E970FAC9F}" dt="2021-01-05T15:52:57.882" v="631" actId="478"/>
          <ac:graphicFrameMkLst>
            <pc:docMk/>
            <pc:sldMk cId="2085282558" sldId="294"/>
            <ac:graphicFrameMk id="11" creationId="{F61A6389-6598-43B4-8209-5CC155017A74}"/>
          </ac:graphicFrameMkLst>
        </pc:graphicFrameChg>
        <pc:graphicFrameChg chg="add mod">
          <ac:chgData name="Salazar Cardozo, Ruben" userId="d43db9e7-2746-4cb8-a01b-d66cc5efd0b2" providerId="ADAL" clId="{3BFFC090-AA8A-4D37-B09E-BA9E970FAC9F}" dt="2021-01-05T15:53:20.012" v="654" actId="1035"/>
          <ac:graphicFrameMkLst>
            <pc:docMk/>
            <pc:sldMk cId="2085282558" sldId="294"/>
            <ac:graphicFrameMk id="13" creationId="{42922752-30C2-42C0-8E41-785375280787}"/>
          </ac:graphicFrameMkLst>
        </pc:graphicFrameChg>
      </pc:sldChg>
      <pc:sldChg chg="add del">
        <pc:chgData name="Salazar Cardozo, Ruben" userId="d43db9e7-2746-4cb8-a01b-d66cc5efd0b2" providerId="ADAL" clId="{3BFFC090-AA8A-4D37-B09E-BA9E970FAC9F}" dt="2021-01-05T15:50:34.055" v="497"/>
        <pc:sldMkLst>
          <pc:docMk/>
          <pc:sldMk cId="3218366574" sldId="294"/>
        </pc:sldMkLst>
      </pc:sldChg>
      <pc:sldMasterChg chg="modSp mod delSldLayout modSldLayout">
        <pc:chgData name="Salazar Cardozo, Ruben" userId="d43db9e7-2746-4cb8-a01b-d66cc5efd0b2" providerId="ADAL" clId="{3BFFC090-AA8A-4D37-B09E-BA9E970FAC9F}" dt="2021-01-05T15:58:27.943" v="799" actId="20577"/>
        <pc:sldMasterMkLst>
          <pc:docMk/>
          <pc:sldMasterMk cId="0" sldId="2147483648"/>
        </pc:sldMasterMkLst>
        <pc:spChg chg="mod">
          <ac:chgData name="Salazar Cardozo, Ruben" userId="d43db9e7-2746-4cb8-a01b-d66cc5efd0b2" providerId="ADAL" clId="{3BFFC090-AA8A-4D37-B09E-BA9E970FAC9F}" dt="2021-01-05T15:31:18.493" v="2" actId="20577"/>
          <ac:spMkLst>
            <pc:docMk/>
            <pc:sldMasterMk cId="0" sldId="2147483648"/>
            <ac:spMk id="1031" creationId="{00000000-0000-0000-0000-000000000000}"/>
          </ac:spMkLst>
        </pc:spChg>
        <pc:sldLayoutChg chg="modSp mod">
          <pc:chgData name="Salazar Cardozo, Ruben" userId="d43db9e7-2746-4cb8-a01b-d66cc5efd0b2" providerId="ADAL" clId="{3BFFC090-AA8A-4D37-B09E-BA9E970FAC9F}" dt="2021-01-05T15:58:13.513" v="780" actId="20577"/>
          <pc:sldLayoutMkLst>
            <pc:docMk/>
            <pc:sldMasterMk cId="0" sldId="2147483648"/>
            <pc:sldLayoutMk cId="1363462101" sldId="2147483654"/>
          </pc:sldLayoutMkLst>
          <pc:spChg chg="mod">
            <ac:chgData name="Salazar Cardozo, Ruben" userId="d43db9e7-2746-4cb8-a01b-d66cc5efd0b2" providerId="ADAL" clId="{3BFFC090-AA8A-4D37-B09E-BA9E970FAC9F}" dt="2021-01-05T15:58:13.513" v="780" actId="20577"/>
            <ac:spMkLst>
              <pc:docMk/>
              <pc:sldMasterMk cId="0" sldId="2147483648"/>
              <pc:sldLayoutMk cId="1363462101" sldId="2147483654"/>
              <ac:spMk id="3" creationId="{00000000-0000-0000-0000-000000000000}"/>
            </ac:spMkLst>
          </pc:spChg>
        </pc:sldLayoutChg>
        <pc:sldLayoutChg chg="modSp mod">
          <pc:chgData name="Salazar Cardozo, Ruben" userId="d43db9e7-2746-4cb8-a01b-d66cc5efd0b2" providerId="ADAL" clId="{3BFFC090-AA8A-4D37-B09E-BA9E970FAC9F}" dt="2021-01-05T15:58:27.943" v="799" actId="20577"/>
          <pc:sldLayoutMkLst>
            <pc:docMk/>
            <pc:sldMasterMk cId="0" sldId="2147483648"/>
            <pc:sldLayoutMk cId="299903053" sldId="2147483655"/>
          </pc:sldLayoutMkLst>
          <pc:spChg chg="mod">
            <ac:chgData name="Salazar Cardozo, Ruben" userId="d43db9e7-2746-4cb8-a01b-d66cc5efd0b2" providerId="ADAL" clId="{3BFFC090-AA8A-4D37-B09E-BA9E970FAC9F}" dt="2021-01-05T15:58:27.943" v="799" actId="20577"/>
            <ac:spMkLst>
              <pc:docMk/>
              <pc:sldMasterMk cId="0" sldId="2147483648"/>
              <pc:sldLayoutMk cId="299903053" sldId="2147483655"/>
              <ac:spMk id="2" creationId="{00000000-0000-0000-0000-000000000000}"/>
            </ac:spMkLst>
          </pc:spChg>
        </pc:sldLayoutChg>
        <pc:sldLayoutChg chg="del">
          <pc:chgData name="Salazar Cardozo, Ruben" userId="d43db9e7-2746-4cb8-a01b-d66cc5efd0b2" providerId="ADAL" clId="{3BFFC090-AA8A-4D37-B09E-BA9E970FAC9F}" dt="2021-01-05T15:57:44.759" v="763" actId="47"/>
          <pc:sldLayoutMkLst>
            <pc:docMk/>
            <pc:sldMasterMk cId="0" sldId="2147483648"/>
            <pc:sldLayoutMk cId="1816471495" sldId="214748365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13039"/>
            <a:ext cx="2641563"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802.15-15-0177-00-004s</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7388" y="803275"/>
            <a:ext cx="5291137" cy="397033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a:t>doc.: IEEE 802.15-15-0850-00-004s</a:t>
            </a:r>
          </a:p>
        </p:txBody>
      </p:sp>
      <p:sp>
        <p:nvSpPr>
          <p:cNvPr id="5" name="Date Placeholder 4"/>
          <p:cNvSpPr>
            <a:spLocks noGrp="1"/>
          </p:cNvSpPr>
          <p:nvPr>
            <p:ph type="dt" idx="11"/>
          </p:nvPr>
        </p:nvSpPr>
        <p:spPr/>
        <p:txBody>
          <a:bodyPr/>
          <a:lstStyle/>
          <a:p>
            <a:r>
              <a:rPr lang="en-US" altLang="ja-JP"/>
              <a:t>&lt;month year&gt;</a:t>
            </a:r>
          </a:p>
        </p:txBody>
      </p:sp>
      <p:sp>
        <p:nvSpPr>
          <p:cNvPr id="6" name="Footer Placeholder 5"/>
          <p:cNvSpPr>
            <a:spLocks noGrp="1"/>
          </p:cNvSpPr>
          <p:nvPr>
            <p:ph type="ftr" sz="quarter" idx="12"/>
          </p:nvPr>
        </p:nvSpPr>
        <p:spPr/>
        <p:txBody>
          <a:bodyPr/>
          <a:lstStyle/>
          <a:p>
            <a:pPr lvl="4"/>
            <a:r>
              <a:rPr lang="en-US" altLang="ja-JP"/>
              <a:t>&lt;H.Yokota&gt;, &lt;Landis&amp;Gyr&gt;</a:t>
            </a:r>
          </a:p>
        </p:txBody>
      </p:sp>
      <p:sp>
        <p:nvSpPr>
          <p:cNvPr id="7" name="Slide Number Placeholder 6"/>
          <p:cNvSpPr>
            <a:spLocks noGrp="1"/>
          </p:cNvSpPr>
          <p:nvPr>
            <p:ph type="sldNum" sz="quarter" idx="13"/>
          </p:nvPr>
        </p:nvSpPr>
        <p:spPr/>
        <p:txBody>
          <a:bodyPr/>
          <a:lstStyle/>
          <a:p>
            <a:r>
              <a:rPr lang="en-US" altLang="ja-JP"/>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2</a:t>
            </a:fld>
            <a:endParaRPr kumimoji="1" lang="en-US"/>
          </a:p>
        </p:txBody>
      </p:sp>
    </p:spTree>
    <p:extLst>
      <p:ext uri="{BB962C8B-B14F-4D97-AF65-F5344CB8AC3E}">
        <p14:creationId xmlns:p14="http://schemas.microsoft.com/office/powerpoint/2010/main" val="194017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3</a:t>
            </a:fld>
            <a:endParaRPr kumimoji="1" lang="en-US"/>
          </a:p>
        </p:txBody>
      </p:sp>
    </p:spTree>
    <p:extLst>
      <p:ext uri="{BB962C8B-B14F-4D97-AF65-F5344CB8AC3E}">
        <p14:creationId xmlns:p14="http://schemas.microsoft.com/office/powerpoint/2010/main" val="3415043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4</a:t>
            </a:fld>
            <a:endParaRPr kumimoji="1" lang="en-US"/>
          </a:p>
        </p:txBody>
      </p:sp>
    </p:spTree>
    <p:extLst>
      <p:ext uri="{BB962C8B-B14F-4D97-AF65-F5344CB8AC3E}">
        <p14:creationId xmlns:p14="http://schemas.microsoft.com/office/powerpoint/2010/main" val="35856697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1074982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1807600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7</a:t>
            </a:fld>
            <a:endParaRPr kumimoji="1" lang="en-US"/>
          </a:p>
        </p:txBody>
      </p:sp>
    </p:spTree>
    <p:extLst>
      <p:ext uri="{BB962C8B-B14F-4D97-AF65-F5344CB8AC3E}">
        <p14:creationId xmlns:p14="http://schemas.microsoft.com/office/powerpoint/2010/main" val="4077035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8</a:t>
            </a:fld>
            <a:endParaRPr kumimoji="1" lang="en-US"/>
          </a:p>
        </p:txBody>
      </p:sp>
    </p:spTree>
    <p:extLst>
      <p:ext uri="{BB962C8B-B14F-4D97-AF65-F5344CB8AC3E}">
        <p14:creationId xmlns:p14="http://schemas.microsoft.com/office/powerpoint/2010/main" val="2333055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8237" cy="3711575"/>
          </a:xfrm>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9</a:t>
            </a:fld>
            <a:endParaRPr kumimoji="1" lang="en-US"/>
          </a:p>
        </p:txBody>
      </p:sp>
    </p:spTree>
    <p:extLst>
      <p:ext uri="{BB962C8B-B14F-4D97-AF65-F5344CB8AC3E}">
        <p14:creationId xmlns:p14="http://schemas.microsoft.com/office/powerpoint/2010/main" val="2058127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57656"/>
            <a:ext cx="1600200" cy="215444"/>
          </a:xfrm>
        </p:spPr>
        <p:txBody>
          <a:bodyPr/>
          <a:lstStyle>
            <a:lvl1pPr>
              <a:defRPr/>
            </a:lvl1pPr>
          </a:lstStyle>
          <a:p>
            <a:r>
              <a:rPr lang="en-US" altLang="ja-JP" dirty="0"/>
              <a:t>January 2021</a:t>
            </a:r>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a:t>Ruben Salazar Cardozo, Chris Hett – Landis+Gyr</a:t>
            </a:r>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57656"/>
            <a:ext cx="1600200" cy="215444"/>
          </a:xfrm>
        </p:spPr>
        <p:txBody>
          <a:bodyPr/>
          <a:lstStyle>
            <a:lvl1pPr>
              <a:defRPr/>
            </a:lvl1pPr>
          </a:lstStyle>
          <a:p>
            <a:r>
              <a:rPr lang="en-US" altLang="ja-JP" dirty="0"/>
              <a:t>January 2021</a:t>
            </a:r>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ja-JP" dirty="0"/>
              <a:t>Ruben Salazar Cardozo, Chris Hett – Landis+Gyr</a:t>
            </a:r>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December 2020</a:t>
            </a:r>
          </a:p>
        </p:txBody>
      </p:sp>
      <p:sp>
        <p:nvSpPr>
          <p:cNvPr id="1029" name="Rectangle 5"/>
          <p:cNvSpPr>
            <a:spLocks noGrp="1" noChangeArrowheads="1"/>
          </p:cNvSpPr>
          <p:nvPr>
            <p:ph type="ftr" sz="quarter" idx="3"/>
          </p:nvPr>
        </p:nvSpPr>
        <p:spPr bwMode="auto">
          <a:xfrm>
            <a:off x="5486400" y="6475413"/>
            <a:ext cx="3124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Ruben Salazar Cardozo, Chris Hett – Landis+Gyr -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sz="1400" dirty="0">
                <a:effectLst/>
              </a:rPr>
              <a:t>DCN </a:t>
            </a:r>
            <a:r>
              <a:rPr lang="en-US" sz="1400" b="1" i="0" dirty="0">
                <a:solidFill>
                  <a:srgbClr val="000000"/>
                </a:solidFill>
                <a:effectLst/>
                <a:latin typeface="Times New Roman" panose="02020603050405020304" pitchFamily="18" charset="0"/>
                <a:cs typeface="Times New Roman" panose="02020603050405020304" pitchFamily="18" charset="0"/>
              </a:rPr>
              <a:t>15-20-0393-01-Cor2</a:t>
            </a:r>
            <a:endParaRPr lang="en-US" altLang="ja-JP" sz="1400" b="1"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a:t>January 2021</a:t>
            </a:r>
          </a:p>
        </p:txBody>
      </p:sp>
      <p:sp>
        <p:nvSpPr>
          <p:cNvPr id="27651" name="Rectangle 3"/>
          <p:cNvSpPr>
            <a:spLocks noChangeArrowheads="1"/>
          </p:cNvSpPr>
          <p:nvPr/>
        </p:nvSpPr>
        <p:spPr bwMode="auto">
          <a:xfrm>
            <a:off x="152400" y="609600"/>
            <a:ext cx="8991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[Proposal for SUN OFDM PHY PHR Clarifications]	</a:t>
            </a:r>
          </a:p>
          <a:p>
            <a:r>
              <a:rPr lang="en-US" altLang="ja-JP" sz="1600" b="1" dirty="0">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[13 January 2021]</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a:solidFill>
                  <a:schemeClr val="tx2"/>
                </a:solidFill>
                <a:ea typeface="ＭＳ Ｐゴシック" charset="-128"/>
              </a:rPr>
              <a:t>Ruben Salazar Cardozo, Chris Hett</a:t>
            </a:r>
            <a:r>
              <a:rPr lang="en-US" altLang="ja-JP" sz="1600" dirty="0">
                <a:ea typeface="ＭＳ Ｐゴシック" panose="020B0600070205080204" pitchFamily="34" charset="-128"/>
              </a:rPr>
              <a:t>] Company [Landis+Gyr]</a:t>
            </a:r>
          </a:p>
          <a:p>
            <a:r>
              <a:rPr lang="en-US" altLang="ja-JP" sz="1600" dirty="0">
                <a:ea typeface="ＭＳ Ｐゴシック" panose="020B0600070205080204" pitchFamily="34" charset="-128"/>
              </a:rPr>
              <a:t>Address: [</a:t>
            </a:r>
            <a:r>
              <a:rPr lang="en-US" altLang="ja-JP" sz="1600" dirty="0">
                <a:solidFill>
                  <a:schemeClr val="tx2"/>
                </a:solidFill>
                <a:ea typeface="ＭＳ Ｐゴシック" charset="-128"/>
              </a:rPr>
              <a:t>30000 mill creek avenue Alpharetta GA USA</a:t>
            </a:r>
            <a:r>
              <a:rPr lang="en-US" altLang="ja-JP" sz="1600" dirty="0">
                <a:ea typeface="ＭＳ Ｐゴシック" panose="020B0600070205080204" pitchFamily="34" charset="-128"/>
              </a:rPr>
              <a:t>]</a:t>
            </a:r>
          </a:p>
          <a:p>
            <a:r>
              <a:rPr lang="en-US" altLang="ja-JP" sz="1600" dirty="0">
                <a:ea typeface="ＭＳ Ｐゴシック" panose="020B0600070205080204" pitchFamily="34" charset="-128"/>
              </a:rPr>
              <a:t>Voice: [], </a:t>
            </a:r>
            <a:br>
              <a:rPr lang="en-US" altLang="ja-JP" sz="1600" dirty="0">
                <a:ea typeface="ＭＳ Ｐゴシック" panose="020B0600070205080204" pitchFamily="34" charset="-128"/>
              </a:rPr>
            </a:br>
            <a:r>
              <a:rPr lang="en-US" altLang="ja-JP" sz="1600" dirty="0">
                <a:ea typeface="ＭＳ Ｐゴシック" panose="020B0600070205080204" pitchFamily="34" charset="-128"/>
              </a:rPr>
              <a:t>E-Mail: </a:t>
            </a:r>
            <a:r>
              <a:rPr lang="en-US" altLang="ja-JP" sz="1600" dirty="0">
                <a:solidFill>
                  <a:schemeClr val="tx2"/>
                </a:solidFill>
                <a:ea typeface="ＭＳ Ｐゴシック" panose="020B0600070205080204" pitchFamily="34" charset="-128"/>
              </a:rPr>
              <a:t>[ruben.salazar@landisgyr.com, chris.hett@landisgyr.com]</a:t>
            </a:r>
          </a:p>
          <a:p>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[Proposal for 802.15.4-2020 Corrigendum]</a:t>
            </a:r>
          </a:p>
          <a:p>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[This contribution proposes a way to address and clarify certain aspect of the 802.15.4 – 2020 description of the SUN OFDM PHY PHR]</a:t>
            </a: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a:solidFill>
                  <a:schemeClr val="tx2"/>
                </a:solidFill>
                <a:ea typeface="ＭＳ Ｐゴシック" panose="020B0600070205080204" pitchFamily="34" charset="-128"/>
              </a:rPr>
              <a:t>[Discussion and Agreement]</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a:t>Slide </a:t>
            </a:r>
            <a:fld id="{E911133F-B508-4E30-9F6C-14EB93D2B7C3}" type="slidenum">
              <a:rPr lang="en-US" altLang="ja-JP" smtClean="0"/>
              <a:pPr/>
              <a:t>1</a:t>
            </a:fld>
            <a:endParaRPr lang="en-US" altLang="ja-JP" dirty="0"/>
          </a:p>
        </p:txBody>
      </p:sp>
      <p:sp>
        <p:nvSpPr>
          <p:cNvPr id="3" name="Footer Placeholder 2">
            <a:extLst>
              <a:ext uri="{FF2B5EF4-FFF2-40B4-BE49-F238E27FC236}">
                <a16:creationId xmlns:a16="http://schemas.microsoft.com/office/drawing/2014/main" id="{122175B7-09D6-42F5-B7E1-CB2F081DD62A}"/>
              </a:ext>
            </a:extLst>
          </p:cNvPr>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Current Issue</a:t>
            </a:r>
          </a:p>
        </p:txBody>
      </p:sp>
      <p:sp>
        <p:nvSpPr>
          <p:cNvPr id="19" name="Date Placeholder 18"/>
          <p:cNvSpPr>
            <a:spLocks noGrp="1"/>
          </p:cNvSpPr>
          <p:nvPr>
            <p:ph type="dt" sz="half" idx="10"/>
          </p:nvPr>
        </p:nvSpPr>
        <p:spPr>
          <a:xfrm>
            <a:off x="685800" y="317956"/>
            <a:ext cx="1600200" cy="215444"/>
          </a:xfrm>
        </p:spPr>
        <p:txBody>
          <a:bodyPr/>
          <a:lstStyle/>
          <a:p>
            <a:r>
              <a:rPr lang="en-US" altLang="ja-JP" dirty="0"/>
              <a:t>January 2021</a:t>
            </a:r>
          </a:p>
        </p:txBody>
      </p:sp>
      <p:sp>
        <p:nvSpPr>
          <p:cNvPr id="20" name="Footer Placeholder 19"/>
          <p:cNvSpPr>
            <a:spLocks noGrp="1"/>
          </p:cNvSpPr>
          <p:nvPr>
            <p:ph type="ftr" sz="quarter" idx="11"/>
          </p:nvPr>
        </p:nvSpPr>
        <p:spPr>
          <a:xfrm>
            <a:off x="5486400" y="6564868"/>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2</a:t>
            </a:fld>
            <a:endParaRPr lang="en-US" altLang="ja-JP"/>
          </a:p>
        </p:txBody>
      </p:sp>
      <p:sp>
        <p:nvSpPr>
          <p:cNvPr id="3" name="Rectangle 2"/>
          <p:cNvSpPr/>
          <p:nvPr/>
        </p:nvSpPr>
        <p:spPr>
          <a:xfrm>
            <a:off x="533400" y="1524000"/>
            <a:ext cx="8034618" cy="4431983"/>
          </a:xfrm>
          <a:prstGeom prst="rect">
            <a:avLst/>
          </a:prstGeom>
        </p:spPr>
        <p:txBody>
          <a:bodyPr wrap="square">
            <a:spAutoFit/>
          </a:bodyPr>
          <a:lstStyle/>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The description of the PHY header in section 20.2.4 of IEEE 802.15.4-2020 is confusing and may be ambiguous</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Detailed analysis shows that it is also incomplete</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Specifically, one of the fields in the PHY header, the first bits of the field representing the “Rate”, is </a:t>
            </a:r>
            <a:r>
              <a:rPr lang="en-US" sz="2400" dirty="0">
                <a:latin typeface="Calibri" panose="020F0502020204030204" pitchFamily="34" charset="0"/>
                <a:ea typeface="Calibri" panose="020F0502020204030204" pitchFamily="34" charset="0"/>
              </a:rPr>
              <a:t>described only in very general manner</a:t>
            </a:r>
          </a:p>
          <a:p>
            <a:pPr marL="285750" marR="0" indent="-285750">
              <a:spcBef>
                <a:spcPts val="0"/>
              </a:spcBef>
              <a:spcAft>
                <a:spcPts val="0"/>
              </a:spcAft>
              <a:buFont typeface="Arial" panose="020B0604020202020204" pitchFamily="34" charset="0"/>
              <a:buChar char="•"/>
            </a:pPr>
            <a:r>
              <a:rPr lang="en-US" sz="2400" dirty="0">
                <a:latin typeface="Calibri" panose="020F0502020204030204" pitchFamily="34" charset="0"/>
                <a:ea typeface="Calibri" panose="020F0502020204030204" pitchFamily="34" charset="0"/>
              </a:rPr>
              <a:t>T</a:t>
            </a:r>
            <a:r>
              <a:rPr lang="en-US" sz="2400" dirty="0">
                <a:effectLst/>
                <a:latin typeface="Calibri" panose="020F0502020204030204" pitchFamily="34" charset="0"/>
                <a:ea typeface="Calibri" panose="020F0502020204030204" pitchFamily="34" charset="0"/>
              </a:rPr>
              <a:t>h</a:t>
            </a:r>
            <a:r>
              <a:rPr lang="en-US" sz="2400" dirty="0">
                <a:latin typeface="Calibri" panose="020F0502020204030204" pitchFamily="34" charset="0"/>
                <a:ea typeface="Calibri" panose="020F0502020204030204" pitchFamily="34" charset="0"/>
              </a:rPr>
              <a:t>e information in the “Rate” field may lead to multiple interpretations or implementations that verify the description, yet are incompatible</a:t>
            </a:r>
          </a:p>
          <a:p>
            <a:pPr marL="285750" marR="0" indent="-285750">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rPr>
              <a:t>Also, </a:t>
            </a:r>
            <a:r>
              <a:rPr lang="en-US" sz="2400" dirty="0">
                <a:latin typeface="Calibri" panose="020F0502020204030204" pitchFamily="34" charset="0"/>
                <a:ea typeface="Calibri" panose="020F0502020204030204" pitchFamily="34" charset="0"/>
              </a:rPr>
              <a:t>it sacrifices</a:t>
            </a:r>
            <a:r>
              <a:rPr lang="en-US" sz="2400" dirty="0">
                <a:effectLst/>
                <a:latin typeface="Calibri" panose="020F0502020204030204" pitchFamily="34" charset="0"/>
                <a:ea typeface="Calibri" panose="020F0502020204030204" pitchFamily="34" charset="0"/>
              </a:rPr>
              <a:t> the opportunity to define </a:t>
            </a:r>
            <a:r>
              <a:rPr lang="en-US" sz="2400" dirty="0">
                <a:latin typeface="Calibri" panose="020F0502020204030204" pitchFamily="34" charset="0"/>
                <a:ea typeface="Calibri" panose="020F0502020204030204" pitchFamily="34" charset="0"/>
              </a:rPr>
              <a:t>valid behavior of legacy devices as well as additional behavior for new devices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045853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Addressing the Issue</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3</a:t>
            </a:fld>
            <a:endParaRPr lang="en-US" altLang="ja-JP"/>
          </a:p>
        </p:txBody>
      </p:sp>
      <p:sp>
        <p:nvSpPr>
          <p:cNvPr id="3" name="Rectangle 2"/>
          <p:cNvSpPr/>
          <p:nvPr/>
        </p:nvSpPr>
        <p:spPr>
          <a:xfrm>
            <a:off x="762000" y="1524000"/>
            <a:ext cx="7772400" cy="5139869"/>
          </a:xfrm>
          <a:prstGeom prst="rect">
            <a:avLst/>
          </a:prstGeom>
        </p:spPr>
        <p:txBody>
          <a:bodyPr wrap="square">
            <a:spAutoFit/>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latin typeface="Calibri" panose="020F0502020204030204" pitchFamily="34" charset="0"/>
                <a:ea typeface="Calibri" panose="020F0502020204030204" pitchFamily="34" charset="0"/>
              </a:rPr>
              <a:t>Editing the text that defines how to transmit the PHR, </a:t>
            </a:r>
            <a:r>
              <a:rPr lang="en-US" sz="2800" dirty="0">
                <a:solidFill>
                  <a:srgbClr val="FF0000"/>
                </a:solidFill>
                <a:latin typeface="Calibri" panose="020F0502020204030204" pitchFamily="34" charset="0"/>
                <a:ea typeface="Calibri" panose="020F0502020204030204" pitchFamily="34" charset="0"/>
              </a:rPr>
              <a:t>editing one of the tables in the PHR section</a:t>
            </a:r>
            <a:r>
              <a:rPr lang="en-US" sz="2800" dirty="0">
                <a:latin typeface="Calibri" panose="020F0502020204030204" pitchFamily="34" charset="0"/>
                <a:ea typeface="Calibri" panose="020F0502020204030204" pitchFamily="34" charset="0"/>
              </a:rPr>
              <a:t>, as well as completing the description of the “Rate” field as proposed below, should alleviate the ambiguity in the specification and open the opportunity for determining a clear behavior of legacy devices, i.e., those prior to the 802.15.4x amendment, and clear the path to potentially additional behavior in new devices, i.e., those compliant with the 802.15.4-2020 and beyond.</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5248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-1/</a:t>
            </a:r>
            <a:r>
              <a:rPr kumimoji="1" lang="en-US" dirty="0">
                <a:solidFill>
                  <a:srgbClr val="FF0000"/>
                </a:solidFill>
              </a:rPr>
              <a:t>4</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4</a:t>
            </a:fld>
            <a:endParaRPr lang="en-US" altLang="ja-JP"/>
          </a:p>
        </p:txBody>
      </p:sp>
      <p:sp>
        <p:nvSpPr>
          <p:cNvPr id="3" name="Rectangle 2"/>
          <p:cNvSpPr/>
          <p:nvPr/>
        </p:nvSpPr>
        <p:spPr>
          <a:xfrm>
            <a:off x="762000" y="1524000"/>
            <a:ext cx="7772400" cy="3354765"/>
          </a:xfrm>
          <a:prstGeom prst="rect">
            <a:avLst/>
          </a:prstGeom>
        </p:spPr>
        <p:txBody>
          <a:bodyPr wrap="square">
            <a:spAutoFit/>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2800" dirty="0">
                <a:latin typeface="Calibri" panose="020F0502020204030204" pitchFamily="34" charset="0"/>
                <a:ea typeface="Calibri" panose="020F0502020204030204" pitchFamily="34" charset="0"/>
              </a:rPr>
              <a:t>Current text:</a:t>
            </a:r>
          </a:p>
          <a:p>
            <a:pPr algn="l"/>
            <a:r>
              <a:rPr lang="en-US" sz="1800" b="0" i="0" u="none" strike="noStrike" baseline="0" dirty="0">
                <a:latin typeface="TimesNewRomanPSMT"/>
              </a:rPr>
              <a:t>The PHR shall be transmitted using the lowest supported MCS level, as described in Table 20-10, for the option being used, except for OFDM option 3 and OFDM Option 4, the PHR shall be transmitted using MCS1 and MCS2 respectively.</a:t>
            </a:r>
          </a:p>
          <a:p>
            <a:pPr algn="l"/>
            <a:endParaRPr lang="en-US" sz="1800" dirty="0">
              <a:latin typeface="TimesNewRomanPSMT"/>
              <a:ea typeface="Calibri" panose="020F0502020204030204" pitchFamily="34" charset="0"/>
            </a:endParaRPr>
          </a:p>
          <a:p>
            <a:pPr algn="l"/>
            <a:r>
              <a:rPr lang="en-US" sz="2800" dirty="0">
                <a:latin typeface="Calibri" panose="020F0502020204030204" pitchFamily="34" charset="0"/>
              </a:rPr>
              <a:t>Proposed text:</a:t>
            </a:r>
          </a:p>
          <a:p>
            <a:r>
              <a:rPr lang="en-US" sz="1800" dirty="0">
                <a:latin typeface="TimesNewRomanPSMT"/>
              </a:rPr>
              <a:t>The PHR shall be transmitted at 50kbps, except that for OFDM option 1 the PHR shall be transmitted at 100kbps.</a:t>
            </a: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15908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solidFill>
                  <a:srgbClr val="FF0000"/>
                </a:solidFill>
              </a:rPr>
              <a:t>Proposal - 2/4</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5</a:t>
            </a:fld>
            <a:endParaRPr lang="en-US" altLang="ja-JP"/>
          </a:p>
        </p:txBody>
      </p:sp>
      <p:sp>
        <p:nvSpPr>
          <p:cNvPr id="3" name="Rectangle 2"/>
          <p:cNvSpPr/>
          <p:nvPr/>
        </p:nvSpPr>
        <p:spPr>
          <a:xfrm>
            <a:off x="457200" y="2133600"/>
            <a:ext cx="8153400" cy="646331"/>
          </a:xfrm>
          <a:prstGeom prst="rect">
            <a:avLst/>
          </a:prstGeom>
        </p:spPr>
        <p:txBody>
          <a:bodyPr wrap="square">
            <a:spAutoFit/>
          </a:bodyPr>
          <a:lstStyle/>
          <a:p>
            <a:pPr marL="0" marR="0">
              <a:spcBef>
                <a:spcPts val="0"/>
              </a:spcBef>
              <a:spcAft>
                <a:spcPts val="0"/>
              </a:spcAft>
            </a:pPr>
            <a:r>
              <a:rPr lang="en-US" sz="1800" dirty="0">
                <a:latin typeface="Calibri" panose="020F0502020204030204" pitchFamily="34" charset="0"/>
                <a:ea typeface="Calibri" panose="020F0502020204030204" pitchFamily="34" charset="0"/>
              </a:rPr>
              <a:t>Current Table includes MCS levels that are not used in the PHR according to the text description, so creating confusion.</a:t>
            </a:r>
          </a:p>
        </p:txBody>
      </p:sp>
      <p:sp>
        <p:nvSpPr>
          <p:cNvPr id="8" name="TextBox 7">
            <a:extLst>
              <a:ext uri="{FF2B5EF4-FFF2-40B4-BE49-F238E27FC236}">
                <a16:creationId xmlns:a16="http://schemas.microsoft.com/office/drawing/2014/main" id="{5CCB174F-4400-4BC8-BBCD-48618786E8E4}"/>
              </a:ext>
            </a:extLst>
          </p:cNvPr>
          <p:cNvSpPr txBox="1"/>
          <p:nvPr/>
        </p:nvSpPr>
        <p:spPr>
          <a:xfrm>
            <a:off x="381000" y="1677531"/>
            <a:ext cx="8382000" cy="523220"/>
          </a:xfrm>
          <a:prstGeom prst="rect">
            <a:avLst/>
          </a:prstGeom>
          <a:noFill/>
        </p:spPr>
        <p:txBody>
          <a:bodyPr wrap="square">
            <a:spAutoFit/>
          </a:bodyPr>
          <a:lstStyle/>
          <a:p>
            <a:pPr algn="l"/>
            <a:r>
              <a:rPr lang="en-US" sz="2800" b="0" i="0" u="none" strike="noStrike" baseline="0" dirty="0">
                <a:latin typeface="TimesNewRomanPSMT"/>
              </a:rPr>
              <a:t>Edit Table 20-9 to reflect accurately the PHR description</a:t>
            </a:r>
          </a:p>
        </p:txBody>
      </p:sp>
      <p:pic>
        <p:nvPicPr>
          <p:cNvPr id="9" name="Picture 8">
            <a:extLst>
              <a:ext uri="{FF2B5EF4-FFF2-40B4-BE49-F238E27FC236}">
                <a16:creationId xmlns:a16="http://schemas.microsoft.com/office/drawing/2014/main" id="{70AD6880-9C9D-4D6F-BF59-7B5F2C4B6D57}"/>
              </a:ext>
            </a:extLst>
          </p:cNvPr>
          <p:cNvPicPr>
            <a:picLocks noChangeAspect="1"/>
          </p:cNvPicPr>
          <p:nvPr/>
        </p:nvPicPr>
        <p:blipFill>
          <a:blip r:embed="rId3"/>
          <a:stretch>
            <a:fillRect/>
          </a:stretch>
        </p:blipFill>
        <p:spPr>
          <a:xfrm>
            <a:off x="2146645" y="2763391"/>
            <a:ext cx="4254155" cy="3670924"/>
          </a:xfrm>
          <a:prstGeom prst="rect">
            <a:avLst/>
          </a:prstGeom>
        </p:spPr>
      </p:pic>
    </p:spTree>
    <p:extLst>
      <p:ext uri="{BB962C8B-B14F-4D97-AF65-F5344CB8AC3E}">
        <p14:creationId xmlns:p14="http://schemas.microsoft.com/office/powerpoint/2010/main" val="40226276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solidFill>
                  <a:srgbClr val="FF0000"/>
                </a:solidFill>
              </a:rPr>
              <a:t>Proposal – 2/4 – cont.</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6</a:t>
            </a:fld>
            <a:endParaRPr lang="en-US" altLang="ja-JP"/>
          </a:p>
        </p:txBody>
      </p:sp>
      <p:sp>
        <p:nvSpPr>
          <p:cNvPr id="3" name="Rectangle 2"/>
          <p:cNvSpPr/>
          <p:nvPr/>
        </p:nvSpPr>
        <p:spPr>
          <a:xfrm>
            <a:off x="457200" y="2133600"/>
            <a:ext cx="8153400" cy="369332"/>
          </a:xfrm>
          <a:prstGeom prst="rect">
            <a:avLst/>
          </a:prstGeom>
        </p:spPr>
        <p:txBody>
          <a:bodyPr wrap="square">
            <a:spAutoFit/>
          </a:bodyPr>
          <a:lstStyle/>
          <a:p>
            <a:pPr marL="0" marR="0">
              <a:spcBef>
                <a:spcPts val="0"/>
              </a:spcBef>
              <a:spcAft>
                <a:spcPts val="0"/>
              </a:spcAft>
            </a:pPr>
            <a:r>
              <a:rPr lang="en-US" sz="1800" dirty="0">
                <a:latin typeface="Calibri" panose="020F0502020204030204" pitchFamily="34" charset="0"/>
                <a:ea typeface="Calibri" panose="020F0502020204030204" pitchFamily="34" charset="0"/>
              </a:rPr>
              <a:t>Include in Table 20-9 only the valid modes for transmitting the PHR. </a:t>
            </a:r>
          </a:p>
        </p:txBody>
      </p:sp>
      <p:sp>
        <p:nvSpPr>
          <p:cNvPr id="8" name="TextBox 7">
            <a:extLst>
              <a:ext uri="{FF2B5EF4-FFF2-40B4-BE49-F238E27FC236}">
                <a16:creationId xmlns:a16="http://schemas.microsoft.com/office/drawing/2014/main" id="{5CCB174F-4400-4BC8-BBCD-48618786E8E4}"/>
              </a:ext>
            </a:extLst>
          </p:cNvPr>
          <p:cNvSpPr txBox="1"/>
          <p:nvPr/>
        </p:nvSpPr>
        <p:spPr>
          <a:xfrm>
            <a:off x="381000" y="1677531"/>
            <a:ext cx="8382000" cy="523220"/>
          </a:xfrm>
          <a:prstGeom prst="rect">
            <a:avLst/>
          </a:prstGeom>
          <a:noFill/>
        </p:spPr>
        <p:txBody>
          <a:bodyPr wrap="square">
            <a:spAutoFit/>
          </a:bodyPr>
          <a:lstStyle/>
          <a:p>
            <a:pPr algn="l"/>
            <a:r>
              <a:rPr lang="en-US" sz="2800" b="0" i="0" u="none" strike="noStrike" baseline="0" dirty="0">
                <a:latin typeface="TimesNewRomanPSMT"/>
              </a:rPr>
              <a:t>Proposed change to Table 20-9 </a:t>
            </a:r>
          </a:p>
        </p:txBody>
      </p:sp>
      <p:graphicFrame>
        <p:nvGraphicFramePr>
          <p:cNvPr id="13" name="Table 6">
            <a:extLst>
              <a:ext uri="{FF2B5EF4-FFF2-40B4-BE49-F238E27FC236}">
                <a16:creationId xmlns:a16="http://schemas.microsoft.com/office/drawing/2014/main" id="{42922752-30C2-42C0-8E41-785375280787}"/>
              </a:ext>
            </a:extLst>
          </p:cNvPr>
          <p:cNvGraphicFramePr>
            <a:graphicFrameLocks noGrp="1"/>
          </p:cNvGraphicFramePr>
          <p:nvPr>
            <p:extLst>
              <p:ext uri="{D42A27DB-BD31-4B8C-83A1-F6EECF244321}">
                <p14:modId xmlns:p14="http://schemas.microsoft.com/office/powerpoint/2010/main" val="112418098"/>
              </p:ext>
            </p:extLst>
          </p:nvPr>
        </p:nvGraphicFramePr>
        <p:xfrm>
          <a:off x="1393750" y="3351579"/>
          <a:ext cx="6179290" cy="2537460"/>
        </p:xfrm>
        <a:graphic>
          <a:graphicData uri="http://schemas.openxmlformats.org/drawingml/2006/table">
            <a:tbl>
              <a:tblPr firstRow="1" bandRow="1">
                <a:tableStyleId>{5C22544A-7EE6-4342-B048-85BDC9FD1C3A}</a:tableStyleId>
              </a:tblPr>
              <a:tblGrid>
                <a:gridCol w="1405272">
                  <a:extLst>
                    <a:ext uri="{9D8B030D-6E8A-4147-A177-3AD203B41FA5}">
                      <a16:colId xmlns:a16="http://schemas.microsoft.com/office/drawing/2014/main" val="573208041"/>
                    </a:ext>
                  </a:extLst>
                </a:gridCol>
                <a:gridCol w="1366283">
                  <a:extLst>
                    <a:ext uri="{9D8B030D-6E8A-4147-A177-3AD203B41FA5}">
                      <a16:colId xmlns:a16="http://schemas.microsoft.com/office/drawing/2014/main" val="3887477302"/>
                    </a:ext>
                  </a:extLst>
                </a:gridCol>
                <a:gridCol w="2020187">
                  <a:extLst>
                    <a:ext uri="{9D8B030D-6E8A-4147-A177-3AD203B41FA5}">
                      <a16:colId xmlns:a16="http://schemas.microsoft.com/office/drawing/2014/main" val="2224938905"/>
                    </a:ext>
                  </a:extLst>
                </a:gridCol>
                <a:gridCol w="1387548">
                  <a:extLst>
                    <a:ext uri="{9D8B030D-6E8A-4147-A177-3AD203B41FA5}">
                      <a16:colId xmlns:a16="http://schemas.microsoft.com/office/drawing/2014/main" val="2516004570"/>
                    </a:ext>
                  </a:extLst>
                </a:gridCol>
              </a:tblGrid>
              <a:tr h="2781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a:solidFill>
                            <a:schemeClr val="tx1"/>
                          </a:solidFill>
                          <a:latin typeface="TimesNewRomanPS-BoldMT"/>
                          <a:ea typeface="+mn-ea"/>
                          <a:cs typeface="+mn-cs"/>
                        </a:rPr>
                        <a:t>OFDM Option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i="0" u="none" strike="noStrike" kern="1200" baseline="0" dirty="0">
                          <a:solidFill>
                            <a:schemeClr val="tx1"/>
                          </a:solidFill>
                          <a:latin typeface="TimesNewRomanPS-BoldMT"/>
                          <a:ea typeface="+mn-ea"/>
                          <a:cs typeface="+mn-cs"/>
                        </a:rPr>
                        <a:t>MCS Level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b="1" i="0" u="none" strike="noStrike" kern="1200" baseline="0" dirty="0" err="1">
                          <a:solidFill>
                            <a:schemeClr val="tx1"/>
                          </a:solidFill>
                          <a:latin typeface="TimesNewRomanPS-BoldMT"/>
                          <a:ea typeface="+mn-ea"/>
                          <a:cs typeface="+mn-cs"/>
                        </a:rPr>
                        <a:t>phyOfdmInterleaving</a:t>
                      </a:r>
                      <a:endParaRPr lang="en-US" sz="1400" b="1" i="0" u="none" strike="noStrike" kern="1200" baseline="0" dirty="0">
                        <a:solidFill>
                          <a:schemeClr val="tx1"/>
                        </a:solidFill>
                        <a:latin typeface="TimesNewRomanPS-BoldM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dirty="0">
                          <a:solidFill>
                            <a:schemeClr val="tx1"/>
                          </a:solidFill>
                          <a:latin typeface="TimesNewRomanPS-BoldMT"/>
                          <a:ea typeface="+mn-ea"/>
                          <a:cs typeface="+mn-cs"/>
                        </a:rPr>
                        <a:t>PHR Symbols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2835052"/>
                  </a:ext>
                </a:extLst>
              </a:tr>
              <a:tr h="274320">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06426256"/>
                  </a:ext>
                </a:extLst>
              </a:tr>
              <a:tr h="274320">
                <a:tc vMerge="1">
                  <a:txBody>
                    <a:bodyPr/>
                    <a:lstStyle/>
                    <a:p>
                      <a:endParaRPr lang="en-US"/>
                    </a:p>
                  </a:txBody>
                  <a:tcPr/>
                </a:tc>
                <a:tc vMerge="1">
                  <a:txBody>
                    <a:bodyPr/>
                    <a:lstStyle/>
                    <a:p>
                      <a:endParaRPr lang="en-US"/>
                    </a:p>
                  </a:txBody>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8535974"/>
                  </a:ext>
                </a:extLst>
              </a:tr>
              <a:tr h="274320">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202387"/>
                  </a:ext>
                </a:extLst>
              </a:tr>
              <a:tr h="274320">
                <a:tc vMerge="1">
                  <a:txBody>
                    <a:bodyPr/>
                    <a:lstStyle/>
                    <a:p>
                      <a:endParaRPr lang="en-US"/>
                    </a:p>
                  </a:txBody>
                  <a:tcPr/>
                </a:tc>
                <a:tc vMerge="1">
                  <a:txBody>
                    <a:bodyPr/>
                    <a:lstStyle/>
                    <a:p>
                      <a:endParaRPr lang="en-US"/>
                    </a:p>
                  </a:txBody>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8</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872148"/>
                  </a:ext>
                </a:extLst>
              </a:tr>
              <a:tr h="274320">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3</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4590091"/>
                  </a:ext>
                </a:extLst>
              </a:tr>
              <a:tr h="274320">
                <a:tc vMerge="1">
                  <a:txBody>
                    <a:bodyPr/>
                    <a:lstStyle/>
                    <a:p>
                      <a:endParaRPr lang="en-US"/>
                    </a:p>
                  </a:txBody>
                  <a:tcPr/>
                </a:tc>
                <a:tc vMerge="1">
                  <a:txBody>
                    <a:bodyPr/>
                    <a:lstStyle/>
                    <a:p>
                      <a:endParaRPr lang="en-US"/>
                    </a:p>
                  </a:txBody>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859690"/>
                  </a:ext>
                </a:extLst>
              </a:tr>
              <a:tr h="274320">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4</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2</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0</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24122753"/>
                  </a:ext>
                </a:extLst>
              </a:tr>
              <a:tr h="274320">
                <a:tc vMerge="1">
                  <a:txBody>
                    <a:bodyPr/>
                    <a:lstStyle/>
                    <a:p>
                      <a:endParaRPr lang="en-US"/>
                    </a:p>
                  </a:txBody>
                  <a:tcPr/>
                </a:tc>
                <a:tc vMerge="1">
                  <a:txBody>
                    <a:bodyPr/>
                    <a:lstStyle/>
                    <a:p>
                      <a:endParaRPr lang="en-US"/>
                    </a:p>
                  </a:txBody>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1</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b="0" i="0" u="none" strike="noStrike" kern="1200" baseline="0" dirty="0">
                          <a:solidFill>
                            <a:schemeClr val="tx1"/>
                          </a:solidFill>
                          <a:latin typeface="TimesNewRomanPSMT"/>
                          <a:ea typeface="+mn-ea"/>
                          <a:cs typeface="+mn-cs"/>
                        </a:rPr>
                        <a:t>6</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1538585"/>
                  </a:ext>
                </a:extLst>
              </a:tr>
            </a:tbl>
          </a:graphicData>
        </a:graphic>
      </p:graphicFrame>
      <p:sp>
        <p:nvSpPr>
          <p:cNvPr id="14" name="TextBox 13">
            <a:extLst>
              <a:ext uri="{FF2B5EF4-FFF2-40B4-BE49-F238E27FC236}">
                <a16:creationId xmlns:a16="http://schemas.microsoft.com/office/drawing/2014/main" id="{F5749CBD-CDB7-4EB7-8296-E13661DC9BFC}"/>
              </a:ext>
            </a:extLst>
          </p:cNvPr>
          <p:cNvSpPr txBox="1"/>
          <p:nvPr/>
        </p:nvSpPr>
        <p:spPr>
          <a:xfrm>
            <a:off x="2123853" y="3048000"/>
            <a:ext cx="4896293" cy="300082"/>
          </a:xfrm>
          <a:prstGeom prst="rect">
            <a:avLst/>
          </a:prstGeom>
          <a:noFill/>
        </p:spPr>
        <p:txBody>
          <a:bodyPr wrap="square">
            <a:spAutoFit/>
          </a:bodyPr>
          <a:lstStyle/>
          <a:p>
            <a:r>
              <a:rPr lang="en-US" sz="1350" b="1" dirty="0">
                <a:latin typeface="Arial-BoldMT"/>
              </a:rPr>
              <a:t>Table 20-9—</a:t>
            </a:r>
            <a:r>
              <a:rPr lang="en-US" sz="1350" b="1" i="1" dirty="0">
                <a:latin typeface="Arial-BoldMT"/>
              </a:rPr>
              <a:t>PHR</a:t>
            </a:r>
            <a:r>
              <a:rPr lang="en-US" sz="1350" b="1" dirty="0">
                <a:latin typeface="Arial-BoldMT"/>
              </a:rPr>
              <a:t> Symbols for SUN OFDM PHY options</a:t>
            </a:r>
            <a:endParaRPr lang="en-US" sz="900" dirty="0"/>
          </a:p>
        </p:txBody>
      </p:sp>
    </p:spTree>
    <p:extLst>
      <p:ext uri="{BB962C8B-B14F-4D97-AF65-F5344CB8AC3E}">
        <p14:creationId xmlns:p14="http://schemas.microsoft.com/office/powerpoint/2010/main" val="2085282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 </a:t>
            </a:r>
            <a:r>
              <a:rPr kumimoji="1" lang="en-US" dirty="0">
                <a:solidFill>
                  <a:srgbClr val="FF0000"/>
                </a:solidFill>
              </a:rPr>
              <a:t>3/4</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7</a:t>
            </a:fld>
            <a:endParaRPr lang="en-US" altLang="ja-JP"/>
          </a:p>
        </p:txBody>
      </p:sp>
      <p:sp>
        <p:nvSpPr>
          <p:cNvPr id="6" name="Rectangle 1"/>
          <p:cNvSpPr>
            <a:spLocks noChangeArrowheads="1"/>
          </p:cNvSpPr>
          <p:nvPr/>
        </p:nvSpPr>
        <p:spPr bwMode="auto">
          <a:xfrm>
            <a:off x="1066800" y="1985189"/>
            <a:ext cx="7086600"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dirty="0">
                <a:latin typeface="Calibri" panose="020F0502020204030204" pitchFamily="34" charset="0"/>
                <a:ea typeface="Calibri" panose="020F0502020204030204" pitchFamily="34" charset="0"/>
                <a:cs typeface="Calibri" panose="020F0502020204030204" pitchFamily="34" charset="0"/>
              </a:rPr>
              <a:t>Current text:</a:t>
            </a:r>
          </a:p>
          <a:p>
            <a:pPr algn="l"/>
            <a:r>
              <a:rPr lang="en-US" sz="1800" b="0" i="0" u="none" strike="noStrike" baseline="0" dirty="0">
                <a:latin typeface="TimesNewRomanPSMT"/>
              </a:rPr>
              <a:t>The Rate field is set to the numerical value of the MCS, as described in 20.4, transmitted MSB first. The </a:t>
            </a:r>
            <a:r>
              <a:rPr lang="en-US" sz="1800" b="0" i="0" u="none" strike="noStrike" baseline="0" dirty="0" err="1">
                <a:latin typeface="TimesNewRomanPSMT"/>
              </a:rPr>
              <a:t>datarates</a:t>
            </a:r>
            <a:r>
              <a:rPr lang="en-US" sz="1800" b="0" i="0" u="none" strike="noStrike" baseline="0" dirty="0">
                <a:latin typeface="TimesNewRomanPSMT"/>
              </a:rPr>
              <a:t> for each OFDM bandwidth option can be found in 20.3.</a:t>
            </a:r>
          </a:p>
          <a:p>
            <a:pPr algn="l"/>
            <a:endParaRPr lang="en-US" altLang="en-US" sz="1800" dirty="0">
              <a:latin typeface="TimesNewRomanPSMT"/>
              <a:ea typeface="Calibri" panose="020F0502020204030204" pitchFamily="34" charset="0"/>
            </a:endParaRPr>
          </a:p>
          <a:p>
            <a:r>
              <a:rPr lang="en-US" altLang="en-US" sz="2800" dirty="0">
                <a:latin typeface="Calibri" panose="020F0502020204030204" pitchFamily="34" charset="0"/>
                <a:cs typeface="Calibri" panose="020F0502020204030204" pitchFamily="34" charset="0"/>
              </a:rPr>
              <a:t>Proposed text:</a:t>
            </a:r>
          </a:p>
          <a:p>
            <a:r>
              <a:rPr lang="en-US" sz="1800" b="0" i="0" u="none" strike="noStrike" baseline="0" dirty="0">
                <a:latin typeface="TimesNewRomanPSMT"/>
              </a:rPr>
              <a:t>The Rate field is set to the numerical value of the MCS, as described in Table 20-9a, transmitted MSB first. The </a:t>
            </a:r>
            <a:r>
              <a:rPr lang="en-US" sz="1800" b="0" i="0" u="none" strike="noStrike" baseline="0" dirty="0" err="1">
                <a:latin typeface="TimesNewRomanPSMT"/>
              </a:rPr>
              <a:t>datarates</a:t>
            </a:r>
            <a:r>
              <a:rPr lang="en-US" sz="1800" b="0" i="0" u="none" strike="noStrike" baseline="0" dirty="0">
                <a:latin typeface="TimesNewRomanPSMT"/>
              </a:rPr>
              <a:t> for each OFDM bandwidth option can be found in 20.3.</a:t>
            </a:r>
          </a:p>
        </p:txBody>
      </p:sp>
    </p:spTree>
    <p:extLst>
      <p:ext uri="{BB962C8B-B14F-4D97-AF65-F5344CB8AC3E}">
        <p14:creationId xmlns:p14="http://schemas.microsoft.com/office/powerpoint/2010/main" val="3740127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Proposal - </a:t>
            </a:r>
            <a:r>
              <a:rPr kumimoji="1" lang="en-US" dirty="0">
                <a:solidFill>
                  <a:srgbClr val="FF0000"/>
                </a:solidFill>
              </a:rPr>
              <a:t>4/4</a:t>
            </a:r>
          </a:p>
        </p:txBody>
      </p:sp>
      <p:sp>
        <p:nvSpPr>
          <p:cNvPr id="19" name="Date Placeholder 18"/>
          <p:cNvSpPr>
            <a:spLocks noGrp="1"/>
          </p:cNvSpPr>
          <p:nvPr>
            <p:ph type="dt" sz="half" idx="10"/>
          </p:nvPr>
        </p:nvSpPr>
        <p:spPr/>
        <p:txBody>
          <a:bodyPr/>
          <a:lstStyle/>
          <a:p>
            <a:r>
              <a:rPr lang="en-US" altLang="ja-JP" dirty="0"/>
              <a:t>January 2021</a:t>
            </a:r>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8</a:t>
            </a:fld>
            <a:endParaRPr lang="en-US" altLang="ja-JP"/>
          </a:p>
        </p:txBody>
      </p:sp>
      <p:graphicFrame>
        <p:nvGraphicFramePr>
          <p:cNvPr id="7" name="Table 4">
            <a:extLst>
              <a:ext uri="{FF2B5EF4-FFF2-40B4-BE49-F238E27FC236}">
                <a16:creationId xmlns:a16="http://schemas.microsoft.com/office/drawing/2014/main" id="{0B974663-1BE1-4571-AFF0-13E02F5F227B}"/>
              </a:ext>
            </a:extLst>
          </p:cNvPr>
          <p:cNvGraphicFramePr>
            <a:graphicFrameLocks noGrp="1"/>
          </p:cNvGraphicFramePr>
          <p:nvPr>
            <p:extLst>
              <p:ext uri="{D42A27DB-BD31-4B8C-83A1-F6EECF244321}">
                <p14:modId xmlns:p14="http://schemas.microsoft.com/office/powerpoint/2010/main" val="2891613352"/>
              </p:ext>
            </p:extLst>
          </p:nvPr>
        </p:nvGraphicFramePr>
        <p:xfrm>
          <a:off x="1585407" y="3489960"/>
          <a:ext cx="5577393" cy="2225040"/>
        </p:xfrm>
        <a:graphic>
          <a:graphicData uri="http://schemas.openxmlformats.org/drawingml/2006/table">
            <a:tbl>
              <a:tblPr firstRow="1" bandRow="1">
                <a:tableStyleId>{5C22544A-7EE6-4342-B048-85BDC9FD1C3A}</a:tableStyleId>
              </a:tblPr>
              <a:tblGrid>
                <a:gridCol w="1859131">
                  <a:extLst>
                    <a:ext uri="{9D8B030D-6E8A-4147-A177-3AD203B41FA5}">
                      <a16:colId xmlns:a16="http://schemas.microsoft.com/office/drawing/2014/main" val="354083118"/>
                    </a:ext>
                  </a:extLst>
                </a:gridCol>
                <a:gridCol w="2194262">
                  <a:extLst>
                    <a:ext uri="{9D8B030D-6E8A-4147-A177-3AD203B41FA5}">
                      <a16:colId xmlns:a16="http://schemas.microsoft.com/office/drawing/2014/main" val="1526516589"/>
                    </a:ext>
                  </a:extLst>
                </a:gridCol>
                <a:gridCol w="1524000">
                  <a:extLst>
                    <a:ext uri="{9D8B030D-6E8A-4147-A177-3AD203B41FA5}">
                      <a16:colId xmlns:a16="http://schemas.microsoft.com/office/drawing/2014/main" val="1262106023"/>
                    </a:ext>
                  </a:extLst>
                </a:gridCol>
              </a:tblGrid>
              <a:tr h="370840">
                <a:tc>
                  <a:txBody>
                    <a:bodyPr/>
                    <a:lstStyle/>
                    <a:p>
                      <a:r>
                        <a:rPr lang="en-US" dirty="0"/>
                        <a:t>MCS Index</a:t>
                      </a:r>
                    </a:p>
                  </a:txBody>
                  <a:tcPr/>
                </a:tc>
                <a:tc>
                  <a:txBody>
                    <a:bodyPr/>
                    <a:lstStyle/>
                    <a:p>
                      <a:r>
                        <a:rPr lang="en-US" dirty="0"/>
                        <a:t>Numerical value</a:t>
                      </a:r>
                    </a:p>
                  </a:txBody>
                  <a:tcPr/>
                </a:tc>
                <a:tc>
                  <a:txBody>
                    <a:bodyPr/>
                    <a:lstStyle/>
                    <a:p>
                      <a:r>
                        <a:rPr lang="en-US" dirty="0"/>
                        <a:t>“Rate” Field</a:t>
                      </a:r>
                    </a:p>
                  </a:txBody>
                  <a:tcPr/>
                </a:tc>
                <a:extLst>
                  <a:ext uri="{0D108BD9-81ED-4DB2-BD59-A6C34878D82A}">
                    <a16:rowId xmlns:a16="http://schemas.microsoft.com/office/drawing/2014/main" val="1099329499"/>
                  </a:ext>
                </a:extLst>
              </a:tr>
              <a:tr h="370840">
                <a:tc>
                  <a:txBody>
                    <a:bodyPr/>
                    <a:lstStyle/>
                    <a:p>
                      <a:r>
                        <a:rPr lang="en-US" dirty="0"/>
                        <a:t>MCS0</a:t>
                      </a:r>
                    </a:p>
                  </a:txBody>
                  <a:tcPr/>
                </a:tc>
                <a:tc>
                  <a:txBody>
                    <a:bodyPr/>
                    <a:lstStyle/>
                    <a:p>
                      <a:pPr algn="ctr"/>
                      <a:r>
                        <a:rPr lang="en-US" dirty="0"/>
                        <a:t>0</a:t>
                      </a:r>
                    </a:p>
                  </a:txBody>
                  <a:tcPr/>
                </a:tc>
                <a:tc>
                  <a:txBody>
                    <a:bodyPr/>
                    <a:lstStyle/>
                    <a:p>
                      <a:pPr algn="r"/>
                      <a:r>
                        <a:rPr lang="en-US" dirty="0"/>
                        <a:t>00000</a:t>
                      </a:r>
                    </a:p>
                  </a:txBody>
                  <a:tcPr/>
                </a:tc>
                <a:extLst>
                  <a:ext uri="{0D108BD9-81ED-4DB2-BD59-A6C34878D82A}">
                    <a16:rowId xmlns:a16="http://schemas.microsoft.com/office/drawing/2014/main" val="3458093279"/>
                  </a:ext>
                </a:extLst>
              </a:tr>
              <a:tr h="370840">
                <a:tc>
                  <a:txBody>
                    <a:bodyPr/>
                    <a:lstStyle/>
                    <a:p>
                      <a:r>
                        <a:rPr lang="en-US" dirty="0"/>
                        <a:t>MCS1</a:t>
                      </a:r>
                    </a:p>
                  </a:txBody>
                  <a:tcPr/>
                </a:tc>
                <a:tc>
                  <a:txBody>
                    <a:bodyPr/>
                    <a:lstStyle/>
                    <a:p>
                      <a:pPr algn="ctr"/>
                      <a:r>
                        <a:rPr lang="en-US" dirty="0"/>
                        <a:t>1</a:t>
                      </a:r>
                    </a:p>
                  </a:txBody>
                  <a:tcPr/>
                </a:tc>
                <a:tc>
                  <a:txBody>
                    <a:bodyPr/>
                    <a:lstStyle/>
                    <a:p>
                      <a:pPr algn="r"/>
                      <a:r>
                        <a:rPr lang="en-US" dirty="0"/>
                        <a:t>00001</a:t>
                      </a:r>
                    </a:p>
                  </a:txBody>
                  <a:tcPr/>
                </a:tc>
                <a:extLst>
                  <a:ext uri="{0D108BD9-81ED-4DB2-BD59-A6C34878D82A}">
                    <a16:rowId xmlns:a16="http://schemas.microsoft.com/office/drawing/2014/main" val="652804617"/>
                  </a:ext>
                </a:extLst>
              </a:tr>
              <a:tr h="370840">
                <a:tc>
                  <a:txBody>
                    <a:bodyPr/>
                    <a:lstStyle/>
                    <a:p>
                      <a:r>
                        <a:rPr lang="en-US" dirty="0"/>
                        <a:t>…</a:t>
                      </a:r>
                    </a:p>
                  </a:txBody>
                  <a:tcPr/>
                </a:tc>
                <a:tc>
                  <a:txBody>
                    <a:bodyPr/>
                    <a:lstStyle/>
                    <a:p>
                      <a:pPr algn="ctr"/>
                      <a:r>
                        <a:rPr lang="en-US" dirty="0"/>
                        <a:t>…</a:t>
                      </a:r>
                    </a:p>
                  </a:txBody>
                  <a:tcPr/>
                </a:tc>
                <a:tc>
                  <a:txBody>
                    <a:bodyPr/>
                    <a:lstStyle/>
                    <a:p>
                      <a:pPr algn="r"/>
                      <a:r>
                        <a:rPr lang="en-US" dirty="0"/>
                        <a:t>…</a:t>
                      </a:r>
                    </a:p>
                  </a:txBody>
                  <a:tcPr/>
                </a:tc>
                <a:extLst>
                  <a:ext uri="{0D108BD9-81ED-4DB2-BD59-A6C34878D82A}">
                    <a16:rowId xmlns:a16="http://schemas.microsoft.com/office/drawing/2014/main" val="3069654619"/>
                  </a:ext>
                </a:extLst>
              </a:tr>
              <a:tr h="370840">
                <a:tc>
                  <a:txBody>
                    <a:bodyPr/>
                    <a:lstStyle/>
                    <a:p>
                      <a:r>
                        <a:rPr lang="en-US" dirty="0"/>
                        <a:t>MCS6</a:t>
                      </a:r>
                    </a:p>
                  </a:txBody>
                  <a:tcPr/>
                </a:tc>
                <a:tc>
                  <a:txBody>
                    <a:bodyPr/>
                    <a:lstStyle/>
                    <a:p>
                      <a:pPr algn="ctr"/>
                      <a:r>
                        <a:rPr lang="en-US" dirty="0"/>
                        <a:t>6</a:t>
                      </a:r>
                    </a:p>
                  </a:txBody>
                  <a:tcPr/>
                </a:tc>
                <a:tc>
                  <a:txBody>
                    <a:bodyPr/>
                    <a:lstStyle/>
                    <a:p>
                      <a:pPr algn="r"/>
                      <a:r>
                        <a:rPr lang="en-US" dirty="0"/>
                        <a:t>00110</a:t>
                      </a:r>
                    </a:p>
                  </a:txBody>
                  <a:tcPr/>
                </a:tc>
                <a:extLst>
                  <a:ext uri="{0D108BD9-81ED-4DB2-BD59-A6C34878D82A}">
                    <a16:rowId xmlns:a16="http://schemas.microsoft.com/office/drawing/2014/main" val="2021305601"/>
                  </a:ext>
                </a:extLst>
              </a:tr>
              <a:tr h="370840">
                <a:tc>
                  <a:txBody>
                    <a:bodyPr/>
                    <a:lstStyle/>
                    <a:p>
                      <a:r>
                        <a:rPr lang="en-US" dirty="0"/>
                        <a:t>---</a:t>
                      </a:r>
                    </a:p>
                  </a:txBody>
                  <a:tcPr/>
                </a:tc>
                <a:tc>
                  <a:txBody>
                    <a:bodyPr/>
                    <a:lstStyle/>
                    <a:p>
                      <a:pPr algn="ctr"/>
                      <a:r>
                        <a:rPr lang="en-US" dirty="0"/>
                        <a:t>&gt;6</a:t>
                      </a:r>
                    </a:p>
                  </a:txBody>
                  <a:tcPr/>
                </a:tc>
                <a:tc>
                  <a:txBody>
                    <a:bodyPr/>
                    <a:lstStyle/>
                    <a:p>
                      <a:pPr algn="r"/>
                      <a:r>
                        <a:rPr lang="en-US" dirty="0"/>
                        <a:t>reserved</a:t>
                      </a:r>
                    </a:p>
                  </a:txBody>
                  <a:tcPr/>
                </a:tc>
                <a:extLst>
                  <a:ext uri="{0D108BD9-81ED-4DB2-BD59-A6C34878D82A}">
                    <a16:rowId xmlns:a16="http://schemas.microsoft.com/office/drawing/2014/main" val="658666558"/>
                  </a:ext>
                </a:extLst>
              </a:tr>
            </a:tbl>
          </a:graphicData>
        </a:graphic>
      </p:graphicFrame>
      <p:sp>
        <p:nvSpPr>
          <p:cNvPr id="8" name="TextBox 7">
            <a:extLst>
              <a:ext uri="{FF2B5EF4-FFF2-40B4-BE49-F238E27FC236}">
                <a16:creationId xmlns:a16="http://schemas.microsoft.com/office/drawing/2014/main" id="{C58BCD1C-AF75-4C45-9CF5-68C8A2835E35}"/>
              </a:ext>
            </a:extLst>
          </p:cNvPr>
          <p:cNvSpPr txBox="1"/>
          <p:nvPr/>
        </p:nvSpPr>
        <p:spPr>
          <a:xfrm flipH="1">
            <a:off x="2987038" y="3043415"/>
            <a:ext cx="3870962" cy="338554"/>
          </a:xfrm>
          <a:prstGeom prst="rect">
            <a:avLst/>
          </a:prstGeom>
          <a:noFill/>
        </p:spPr>
        <p:txBody>
          <a:bodyPr wrap="square" rtlCol="0">
            <a:spAutoFit/>
          </a:bodyPr>
          <a:lstStyle/>
          <a:p>
            <a:r>
              <a:rPr lang="en-US" sz="1600" b="1" dirty="0">
                <a:latin typeface="+mn-lt"/>
              </a:rPr>
              <a:t>Table 20-9a Rate field values</a:t>
            </a:r>
          </a:p>
        </p:txBody>
      </p:sp>
      <p:sp>
        <p:nvSpPr>
          <p:cNvPr id="11" name="TextBox 10">
            <a:extLst>
              <a:ext uri="{FF2B5EF4-FFF2-40B4-BE49-F238E27FC236}">
                <a16:creationId xmlns:a16="http://schemas.microsoft.com/office/drawing/2014/main" id="{80253117-BA84-41B6-9774-C22A0CC49DF7}"/>
              </a:ext>
            </a:extLst>
          </p:cNvPr>
          <p:cNvSpPr txBox="1"/>
          <p:nvPr/>
        </p:nvSpPr>
        <p:spPr>
          <a:xfrm>
            <a:off x="914399" y="1905000"/>
            <a:ext cx="6767007" cy="646331"/>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latin typeface="Arial" panose="020B0604020202020204" pitchFamily="34" charset="0"/>
                <a:ea typeface="Calibri" panose="020F0502020204030204" pitchFamily="34" charset="0"/>
              </a:rPr>
              <a:t>Include in section 20-2.4, after the “Rate” description text, the explanatory table as presented below:</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p>
        </p:txBody>
      </p:sp>
    </p:spTree>
    <p:extLst>
      <p:ext uri="{BB962C8B-B14F-4D97-AF65-F5344CB8AC3E}">
        <p14:creationId xmlns:p14="http://schemas.microsoft.com/office/powerpoint/2010/main" val="139032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685800"/>
            <a:ext cx="8229600" cy="1066800"/>
          </a:xfrm>
        </p:spPr>
        <p:txBody>
          <a:bodyPr/>
          <a:lstStyle/>
          <a:p>
            <a:r>
              <a:rPr kumimoji="1" lang="en-US" dirty="0"/>
              <a:t>Compatibility analysis</a:t>
            </a:r>
          </a:p>
        </p:txBody>
      </p:sp>
      <p:sp>
        <p:nvSpPr>
          <p:cNvPr id="19" name="Date Placeholder 18"/>
          <p:cNvSpPr>
            <a:spLocks noGrp="1"/>
          </p:cNvSpPr>
          <p:nvPr>
            <p:ph type="dt" sz="half" idx="10"/>
          </p:nvPr>
        </p:nvSpPr>
        <p:spPr/>
        <p:txBody>
          <a:bodyPr/>
          <a:lstStyle/>
          <a:p>
            <a:r>
              <a:rPr lang="en-US" altLang="ja-JP"/>
              <a:t>January 2021</a:t>
            </a:r>
            <a:endParaRPr lang="en-US" altLang="ja-JP" dirty="0"/>
          </a:p>
        </p:txBody>
      </p:sp>
      <p:sp>
        <p:nvSpPr>
          <p:cNvPr id="20" name="Footer Placeholder 19"/>
          <p:cNvSpPr>
            <a:spLocks noGrp="1"/>
          </p:cNvSpPr>
          <p:nvPr>
            <p:ph type="ftr" sz="quarter" idx="11"/>
          </p:nvPr>
        </p:nvSpPr>
        <p:spPr>
          <a:xfrm>
            <a:off x="5486400" y="6475413"/>
            <a:ext cx="3124200" cy="184666"/>
          </a:xfrm>
        </p:spPr>
        <p:txBody>
          <a:bodyPr/>
          <a:lstStyle/>
          <a:p>
            <a:r>
              <a:rPr lang="en-US" altLang="ja-JP" dirty="0"/>
              <a:t>Ruben Salazar Cardozo, Chris Hett – Landis+Gyr</a:t>
            </a:r>
          </a:p>
        </p:txBody>
      </p:sp>
      <p:sp>
        <p:nvSpPr>
          <p:cNvPr id="10" name="Slide Number Placeholder 9"/>
          <p:cNvSpPr>
            <a:spLocks noGrp="1"/>
          </p:cNvSpPr>
          <p:nvPr>
            <p:ph type="sldNum" sz="quarter" idx="12"/>
          </p:nvPr>
        </p:nvSpPr>
        <p:spPr/>
        <p:txBody>
          <a:bodyPr/>
          <a:lstStyle/>
          <a:p>
            <a:r>
              <a:rPr lang="en-US" altLang="ja-JP"/>
              <a:t>Slide </a:t>
            </a:r>
            <a:fld id="{7E4A064A-F100-45E5-BB56-E199832A2C3D}" type="slidenum">
              <a:rPr lang="en-US" altLang="ja-JP" smtClean="0"/>
              <a:pPr/>
              <a:t>9</a:t>
            </a:fld>
            <a:endParaRPr lang="en-US" altLang="ja-JP"/>
          </a:p>
        </p:txBody>
      </p:sp>
      <p:graphicFrame>
        <p:nvGraphicFramePr>
          <p:cNvPr id="2" name="Table 2">
            <a:extLst>
              <a:ext uri="{FF2B5EF4-FFF2-40B4-BE49-F238E27FC236}">
                <a16:creationId xmlns:a16="http://schemas.microsoft.com/office/drawing/2014/main" id="{A4585D59-6613-4763-91C6-0874EE7D02E0}"/>
              </a:ext>
            </a:extLst>
          </p:cNvPr>
          <p:cNvGraphicFramePr>
            <a:graphicFrameLocks noGrp="1"/>
          </p:cNvGraphicFramePr>
          <p:nvPr>
            <p:extLst>
              <p:ext uri="{D42A27DB-BD31-4B8C-83A1-F6EECF244321}">
                <p14:modId xmlns:p14="http://schemas.microsoft.com/office/powerpoint/2010/main" val="4266196821"/>
              </p:ext>
            </p:extLst>
          </p:nvPr>
        </p:nvGraphicFramePr>
        <p:xfrm>
          <a:off x="1524000" y="2336800"/>
          <a:ext cx="7010400" cy="185420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56368038"/>
                    </a:ext>
                  </a:extLst>
                </a:gridCol>
                <a:gridCol w="1676400">
                  <a:extLst>
                    <a:ext uri="{9D8B030D-6E8A-4147-A177-3AD203B41FA5}">
                      <a16:colId xmlns:a16="http://schemas.microsoft.com/office/drawing/2014/main" val="3980746023"/>
                    </a:ext>
                  </a:extLst>
                </a:gridCol>
                <a:gridCol w="3657600">
                  <a:extLst>
                    <a:ext uri="{9D8B030D-6E8A-4147-A177-3AD203B41FA5}">
                      <a16:colId xmlns:a16="http://schemas.microsoft.com/office/drawing/2014/main" val="2549960415"/>
                    </a:ext>
                  </a:extLst>
                </a:gridCol>
              </a:tblGrid>
              <a:tr h="370840">
                <a:tc>
                  <a:txBody>
                    <a:bodyPr/>
                    <a:lstStyle/>
                    <a:p>
                      <a:r>
                        <a:rPr lang="en-US" dirty="0"/>
                        <a:t>Sender</a:t>
                      </a:r>
                    </a:p>
                  </a:txBody>
                  <a:tcPr/>
                </a:tc>
                <a:tc>
                  <a:txBody>
                    <a:bodyPr/>
                    <a:lstStyle/>
                    <a:p>
                      <a:r>
                        <a:rPr lang="en-US" dirty="0"/>
                        <a:t>Receiver</a:t>
                      </a:r>
                    </a:p>
                  </a:txBody>
                  <a:tcPr/>
                </a:tc>
                <a:tc>
                  <a:txBody>
                    <a:bodyPr/>
                    <a:lstStyle/>
                    <a:p>
                      <a:r>
                        <a:rPr lang="en-US" dirty="0"/>
                        <a:t>Comment for any OFDM Option</a:t>
                      </a:r>
                    </a:p>
                  </a:txBody>
                  <a:tcPr/>
                </a:tc>
                <a:extLst>
                  <a:ext uri="{0D108BD9-81ED-4DB2-BD59-A6C34878D82A}">
                    <a16:rowId xmlns:a16="http://schemas.microsoft.com/office/drawing/2014/main" val="3013608262"/>
                  </a:ext>
                </a:extLst>
              </a:tr>
              <a:tr h="370840">
                <a:tc>
                  <a:txBody>
                    <a:bodyPr/>
                    <a:lstStyle/>
                    <a:p>
                      <a:r>
                        <a:rPr lang="en-US" dirty="0"/>
                        <a:t>802.15.4-2015</a:t>
                      </a:r>
                    </a:p>
                  </a:txBody>
                  <a:tcPr/>
                </a:tc>
                <a:tc>
                  <a:txBody>
                    <a:bodyPr/>
                    <a:lstStyle/>
                    <a:p>
                      <a:r>
                        <a:rPr lang="en-US" dirty="0"/>
                        <a:t>802.15.4-2015</a:t>
                      </a:r>
                    </a:p>
                  </a:txBody>
                  <a:tcPr/>
                </a:tc>
                <a:tc>
                  <a:txBody>
                    <a:bodyPr/>
                    <a:lstStyle/>
                    <a:p>
                      <a:r>
                        <a:rPr lang="en-US" dirty="0" err="1"/>
                        <a:t>DataRate</a:t>
                      </a:r>
                      <a:r>
                        <a:rPr lang="en-US" dirty="0"/>
                        <a:t> only 50kbps and above</a:t>
                      </a:r>
                    </a:p>
                  </a:txBody>
                  <a:tcPr/>
                </a:tc>
                <a:extLst>
                  <a:ext uri="{0D108BD9-81ED-4DB2-BD59-A6C34878D82A}">
                    <a16:rowId xmlns:a16="http://schemas.microsoft.com/office/drawing/2014/main" val="13057407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802.15.4-2015</a:t>
                      </a:r>
                    </a:p>
                  </a:txBody>
                  <a:tcPr/>
                </a:tc>
                <a:tc>
                  <a:txBody>
                    <a:bodyPr/>
                    <a:lstStyle/>
                    <a:p>
                      <a:r>
                        <a:rPr lang="en-US" dirty="0"/>
                        <a:t>802.15.4-2020</a:t>
                      </a:r>
                    </a:p>
                  </a:txBody>
                  <a:tcPr/>
                </a:tc>
                <a:tc>
                  <a:txBody>
                    <a:bodyPr/>
                    <a:lstStyle/>
                    <a:p>
                      <a:r>
                        <a:rPr lang="en-US" dirty="0" err="1"/>
                        <a:t>DataRate</a:t>
                      </a:r>
                      <a:r>
                        <a:rPr lang="en-US" dirty="0"/>
                        <a:t> only 50kbps and above</a:t>
                      </a:r>
                    </a:p>
                  </a:txBody>
                  <a:tcPr/>
                </a:tc>
                <a:extLst>
                  <a:ext uri="{0D108BD9-81ED-4DB2-BD59-A6C34878D82A}">
                    <a16:rowId xmlns:a16="http://schemas.microsoft.com/office/drawing/2014/main" val="16031627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802.15.4-2015</a:t>
                      </a:r>
                    </a:p>
                  </a:txBody>
                  <a:tcPr/>
                </a:tc>
                <a:tc>
                  <a:txBody>
                    <a:bodyPr/>
                    <a:lstStyle/>
                    <a:p>
                      <a:r>
                        <a:rPr lang="en-US" dirty="0" err="1"/>
                        <a:t>DataRate</a:t>
                      </a:r>
                      <a:r>
                        <a:rPr lang="en-US" dirty="0"/>
                        <a:t> only 50kbs and above</a:t>
                      </a:r>
                    </a:p>
                  </a:txBody>
                  <a:tcPr/>
                </a:tc>
                <a:extLst>
                  <a:ext uri="{0D108BD9-81ED-4DB2-BD59-A6C34878D82A}">
                    <a16:rowId xmlns:a16="http://schemas.microsoft.com/office/drawing/2014/main" val="383521167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802.15.4-2020</a:t>
                      </a:r>
                    </a:p>
                  </a:txBody>
                  <a:tcPr/>
                </a:tc>
                <a:tc>
                  <a:txBody>
                    <a:bodyPr/>
                    <a:lstStyle/>
                    <a:p>
                      <a:r>
                        <a:rPr lang="en-US" dirty="0"/>
                        <a:t>All OFDM </a:t>
                      </a:r>
                      <a:r>
                        <a:rPr lang="en-US" dirty="0" err="1"/>
                        <a:t>DataRates</a:t>
                      </a:r>
                      <a:r>
                        <a:rPr lang="en-US" dirty="0"/>
                        <a:t> defined </a:t>
                      </a:r>
                    </a:p>
                  </a:txBody>
                  <a:tcPr/>
                </a:tc>
                <a:extLst>
                  <a:ext uri="{0D108BD9-81ED-4DB2-BD59-A6C34878D82A}">
                    <a16:rowId xmlns:a16="http://schemas.microsoft.com/office/drawing/2014/main" val="2806124432"/>
                  </a:ext>
                </a:extLst>
              </a:tr>
            </a:tbl>
          </a:graphicData>
        </a:graphic>
      </p:graphicFrame>
    </p:spTree>
    <p:extLst>
      <p:ext uri="{BB962C8B-B14F-4D97-AF65-F5344CB8AC3E}">
        <p14:creationId xmlns:p14="http://schemas.microsoft.com/office/powerpoint/2010/main" val="16186191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6693</TotalTime>
  <Words>925</Words>
  <Application>Microsoft Office PowerPoint</Application>
  <PresentationFormat>On-screen Show (4:3)</PresentationFormat>
  <Paragraphs>145</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Arial-BoldMT</vt:lpstr>
      <vt:lpstr>Calibri</vt:lpstr>
      <vt:lpstr>Times New Roman</vt:lpstr>
      <vt:lpstr>TimesNewRomanPS-BoldMT</vt:lpstr>
      <vt:lpstr>TimesNewRomanPSMT</vt:lpstr>
      <vt:lpstr>Office Theme</vt:lpstr>
      <vt:lpstr>PowerPoint Presentation</vt:lpstr>
      <vt:lpstr>Current Issue</vt:lpstr>
      <vt:lpstr>Addressing the Issue</vt:lpstr>
      <vt:lpstr>Proposal -1/4</vt:lpstr>
      <vt:lpstr>Proposal - 2/4</vt:lpstr>
      <vt:lpstr>Proposal – 2/4 – cont.</vt:lpstr>
      <vt:lpstr>Proposal - 3/4</vt:lpstr>
      <vt:lpstr>Proposal - 4/4</vt:lpstr>
      <vt:lpstr>Compatibility analysis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Salazar Cardozo, Ruben</cp:lastModifiedBy>
  <cp:revision>268</cp:revision>
  <cp:lastPrinted>2019-02-21T03:58:11Z</cp:lastPrinted>
  <dcterms:created xsi:type="dcterms:W3CDTF">2015-03-06T22:24:22Z</dcterms:created>
  <dcterms:modified xsi:type="dcterms:W3CDTF">2021-01-13T20:06:02Z</dcterms:modified>
</cp:coreProperties>
</file>