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84" r:id="rId3"/>
    <p:sldId id="286" r:id="rId4"/>
    <p:sldId id="287" r:id="rId5"/>
    <p:sldId id="285" r:id="rId6"/>
    <p:sldId id="288" r:id="rId7"/>
    <p:sldId id="289" r:id="rId8"/>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96" autoAdjust="0"/>
    <p:restoredTop sz="94660"/>
  </p:normalViewPr>
  <p:slideViewPr>
    <p:cSldViewPr>
      <p:cViewPr varScale="1">
        <p:scale>
          <a:sx n="93" d="100"/>
          <a:sy n="93" d="100"/>
        </p:scale>
        <p:origin x="75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azar Cardozo, Ruben" userId="d43db9e7-2746-4cb8-a01b-d66cc5efd0b2" providerId="ADAL" clId="{31417759-CB2E-4220-A315-8C22F901713A}"/>
    <pc:docChg chg="undo redo custSel modSld modMainMaster">
      <pc:chgData name="Salazar Cardozo, Ruben" userId="d43db9e7-2746-4cb8-a01b-d66cc5efd0b2" providerId="ADAL" clId="{31417759-CB2E-4220-A315-8C22F901713A}" dt="2020-12-15T15:23:32.986" v="186" actId="108"/>
      <pc:docMkLst>
        <pc:docMk/>
      </pc:docMkLst>
      <pc:sldChg chg="modSp mod">
        <pc:chgData name="Salazar Cardozo, Ruben" userId="d43db9e7-2746-4cb8-a01b-d66cc5efd0b2" providerId="ADAL" clId="{31417759-CB2E-4220-A315-8C22F901713A}" dt="2020-12-15T15:23:32.986" v="186" actId="108"/>
        <pc:sldMkLst>
          <pc:docMk/>
          <pc:sldMk cId="0" sldId="259"/>
        </pc:sldMkLst>
        <pc:spChg chg="mod">
          <ac:chgData name="Salazar Cardozo, Ruben" userId="d43db9e7-2746-4cb8-a01b-d66cc5efd0b2" providerId="ADAL" clId="{31417759-CB2E-4220-A315-8C22F901713A}" dt="2020-12-15T15:14:45.847" v="64"/>
          <ac:spMkLst>
            <pc:docMk/>
            <pc:sldMk cId="0" sldId="259"/>
            <ac:spMk id="3" creationId="{122175B7-09D6-42F5-B7E1-CB2F081DD62A}"/>
          </ac:spMkLst>
        </pc:spChg>
        <pc:spChg chg="mod">
          <ac:chgData name="Salazar Cardozo, Ruben" userId="d43db9e7-2746-4cb8-a01b-d66cc5efd0b2" providerId="ADAL" clId="{31417759-CB2E-4220-A315-8C22F901713A}" dt="2020-12-15T15:23:32.986" v="186" actId="108"/>
          <ac:spMkLst>
            <pc:docMk/>
            <pc:sldMk cId="0" sldId="259"/>
            <ac:spMk id="27651" creationId="{00000000-0000-0000-0000-000000000000}"/>
          </ac:spMkLst>
        </pc:spChg>
      </pc:sldChg>
      <pc:sldChg chg="modSp mod">
        <pc:chgData name="Salazar Cardozo, Ruben" userId="d43db9e7-2746-4cb8-a01b-d66cc5efd0b2" providerId="ADAL" clId="{31417759-CB2E-4220-A315-8C22F901713A}" dt="2020-12-15T15:16:59.232" v="159"/>
        <pc:sldMkLst>
          <pc:docMk/>
          <pc:sldMk cId="1045853974" sldId="284"/>
        </pc:sldMkLst>
        <pc:spChg chg="mod">
          <ac:chgData name="Salazar Cardozo, Ruben" userId="d43db9e7-2746-4cb8-a01b-d66cc5efd0b2" providerId="ADAL" clId="{31417759-CB2E-4220-A315-8C22F901713A}" dt="2020-12-15T15:16:59.232" v="159"/>
          <ac:spMkLst>
            <pc:docMk/>
            <pc:sldMk cId="1045853974" sldId="284"/>
            <ac:spMk id="20" creationId="{00000000-0000-0000-0000-000000000000}"/>
          </ac:spMkLst>
        </pc:spChg>
      </pc:sldChg>
      <pc:sldChg chg="modSp mod">
        <pc:chgData name="Salazar Cardozo, Ruben" userId="d43db9e7-2746-4cb8-a01b-d66cc5efd0b2" providerId="ADAL" clId="{31417759-CB2E-4220-A315-8C22F901713A}" dt="2020-12-15T15:17:25.309" v="165"/>
        <pc:sldMkLst>
          <pc:docMk/>
          <pc:sldMk cId="3740127020" sldId="285"/>
        </pc:sldMkLst>
        <pc:spChg chg="mod">
          <ac:chgData name="Salazar Cardozo, Ruben" userId="d43db9e7-2746-4cb8-a01b-d66cc5efd0b2" providerId="ADAL" clId="{31417759-CB2E-4220-A315-8C22F901713A}" dt="2020-12-15T15:17:25.309" v="165"/>
          <ac:spMkLst>
            <pc:docMk/>
            <pc:sldMk cId="3740127020" sldId="285"/>
            <ac:spMk id="20" creationId="{00000000-0000-0000-0000-000000000000}"/>
          </ac:spMkLst>
        </pc:spChg>
      </pc:sldChg>
      <pc:sldChg chg="modSp mod">
        <pc:chgData name="Salazar Cardozo, Ruben" userId="d43db9e7-2746-4cb8-a01b-d66cc5efd0b2" providerId="ADAL" clId="{31417759-CB2E-4220-A315-8C22F901713A}" dt="2020-12-15T15:19:59.575" v="181" actId="33524"/>
        <pc:sldMkLst>
          <pc:docMk/>
          <pc:sldMk cId="3852489096" sldId="286"/>
        </pc:sldMkLst>
        <pc:spChg chg="mod">
          <ac:chgData name="Salazar Cardozo, Ruben" userId="d43db9e7-2746-4cb8-a01b-d66cc5efd0b2" providerId="ADAL" clId="{31417759-CB2E-4220-A315-8C22F901713A}" dt="2020-12-15T15:19:59.575" v="181" actId="33524"/>
          <ac:spMkLst>
            <pc:docMk/>
            <pc:sldMk cId="3852489096" sldId="286"/>
            <ac:spMk id="3" creationId="{00000000-0000-0000-0000-000000000000}"/>
          </ac:spMkLst>
        </pc:spChg>
        <pc:spChg chg="mod">
          <ac:chgData name="Salazar Cardozo, Ruben" userId="d43db9e7-2746-4cb8-a01b-d66cc5efd0b2" providerId="ADAL" clId="{31417759-CB2E-4220-A315-8C22F901713A}" dt="2020-12-15T15:17:10.602" v="161"/>
          <ac:spMkLst>
            <pc:docMk/>
            <pc:sldMk cId="3852489096" sldId="286"/>
            <ac:spMk id="20" creationId="{00000000-0000-0000-0000-000000000000}"/>
          </ac:spMkLst>
        </pc:spChg>
      </pc:sldChg>
      <pc:sldChg chg="modSp mod">
        <pc:chgData name="Salazar Cardozo, Ruben" userId="d43db9e7-2746-4cb8-a01b-d66cc5efd0b2" providerId="ADAL" clId="{31417759-CB2E-4220-A315-8C22F901713A}" dt="2020-12-15T15:17:18.772" v="163"/>
        <pc:sldMkLst>
          <pc:docMk/>
          <pc:sldMk cId="2815908966" sldId="287"/>
        </pc:sldMkLst>
        <pc:spChg chg="mod">
          <ac:chgData name="Salazar Cardozo, Ruben" userId="d43db9e7-2746-4cb8-a01b-d66cc5efd0b2" providerId="ADAL" clId="{31417759-CB2E-4220-A315-8C22F901713A}" dt="2020-12-15T15:17:18.772" v="163"/>
          <ac:spMkLst>
            <pc:docMk/>
            <pc:sldMk cId="2815908966" sldId="287"/>
            <ac:spMk id="20" creationId="{00000000-0000-0000-0000-000000000000}"/>
          </ac:spMkLst>
        </pc:spChg>
      </pc:sldChg>
      <pc:sldChg chg="modSp mod">
        <pc:chgData name="Salazar Cardozo, Ruben" userId="d43db9e7-2746-4cb8-a01b-d66cc5efd0b2" providerId="ADAL" clId="{31417759-CB2E-4220-A315-8C22F901713A}" dt="2020-12-15T15:17:33.525" v="167"/>
        <pc:sldMkLst>
          <pc:docMk/>
          <pc:sldMk cId="1390324179" sldId="288"/>
        </pc:sldMkLst>
        <pc:spChg chg="mod">
          <ac:chgData name="Salazar Cardozo, Ruben" userId="d43db9e7-2746-4cb8-a01b-d66cc5efd0b2" providerId="ADAL" clId="{31417759-CB2E-4220-A315-8C22F901713A}" dt="2020-12-15T15:17:33.525" v="167"/>
          <ac:spMkLst>
            <pc:docMk/>
            <pc:sldMk cId="1390324179" sldId="288"/>
            <ac:spMk id="20" creationId="{00000000-0000-0000-0000-000000000000}"/>
          </ac:spMkLst>
        </pc:spChg>
      </pc:sldChg>
      <pc:sldChg chg="modSp mod">
        <pc:chgData name="Salazar Cardozo, Ruben" userId="d43db9e7-2746-4cb8-a01b-d66cc5efd0b2" providerId="ADAL" clId="{31417759-CB2E-4220-A315-8C22F901713A}" dt="2020-12-15T15:17:44.688" v="169"/>
        <pc:sldMkLst>
          <pc:docMk/>
          <pc:sldMk cId="1618619104" sldId="289"/>
        </pc:sldMkLst>
        <pc:spChg chg="mod">
          <ac:chgData name="Salazar Cardozo, Ruben" userId="d43db9e7-2746-4cb8-a01b-d66cc5efd0b2" providerId="ADAL" clId="{31417759-CB2E-4220-A315-8C22F901713A}" dt="2020-12-15T15:17:44.688" v="169"/>
          <ac:spMkLst>
            <pc:docMk/>
            <pc:sldMk cId="1618619104" sldId="289"/>
            <ac:spMk id="20" creationId="{00000000-0000-0000-0000-000000000000}"/>
          </ac:spMkLst>
        </pc:spChg>
      </pc:sldChg>
      <pc:sldMasterChg chg="modSp mod delSldLayout modSldLayout">
        <pc:chgData name="Salazar Cardozo, Ruben" userId="d43db9e7-2746-4cb8-a01b-d66cc5efd0b2" providerId="ADAL" clId="{31417759-CB2E-4220-A315-8C22F901713A}" dt="2020-12-15T15:14:20.152" v="62"/>
        <pc:sldMasterMkLst>
          <pc:docMk/>
          <pc:sldMasterMk cId="0" sldId="2147483648"/>
        </pc:sldMasterMkLst>
        <pc:spChg chg="mod">
          <ac:chgData name="Salazar Cardozo, Ruben" userId="d43db9e7-2746-4cb8-a01b-d66cc5efd0b2" providerId="ADAL" clId="{31417759-CB2E-4220-A315-8C22F901713A}" dt="2020-12-15T15:13:32.494" v="56" actId="20577"/>
          <ac:spMkLst>
            <pc:docMk/>
            <pc:sldMasterMk cId="0" sldId="2147483648"/>
            <ac:spMk id="1029" creationId="{00000000-0000-0000-0000-000000000000}"/>
          </ac:spMkLst>
        </pc:spChg>
        <pc:spChg chg="mod">
          <ac:chgData name="Salazar Cardozo, Ruben" userId="d43db9e7-2746-4cb8-a01b-d66cc5efd0b2" providerId="ADAL" clId="{31417759-CB2E-4220-A315-8C22F901713A}" dt="2020-12-15T15:11:44.875" v="16" actId="404"/>
          <ac:spMkLst>
            <pc:docMk/>
            <pc:sldMasterMk cId="0" sldId="2147483648"/>
            <ac:spMk id="1031" creationId="{00000000-0000-0000-0000-000000000000}"/>
          </ac:spMkLst>
        </pc:spChg>
        <pc:sldLayoutChg chg="del">
          <pc:chgData name="Salazar Cardozo, Ruben" userId="d43db9e7-2746-4cb8-a01b-d66cc5efd0b2" providerId="ADAL" clId="{31417759-CB2E-4220-A315-8C22F901713A}" dt="2020-12-15T15:13:49.742" v="57" actId="2696"/>
          <pc:sldLayoutMkLst>
            <pc:docMk/>
            <pc:sldMasterMk cId="0" sldId="2147483648"/>
            <pc:sldLayoutMk cId="3409160205" sldId="2147483649"/>
          </pc:sldLayoutMkLst>
        </pc:sldLayoutChg>
        <pc:sldLayoutChg chg="del">
          <pc:chgData name="Salazar Cardozo, Ruben" userId="d43db9e7-2746-4cb8-a01b-d66cc5efd0b2" providerId="ADAL" clId="{31417759-CB2E-4220-A315-8C22F901713A}" dt="2020-12-15T15:13:52.147" v="58" actId="2696"/>
          <pc:sldLayoutMkLst>
            <pc:docMk/>
            <pc:sldMasterMk cId="0" sldId="2147483648"/>
            <pc:sldLayoutMk cId="433880894" sldId="2147483650"/>
          </pc:sldLayoutMkLst>
        </pc:sldLayoutChg>
        <pc:sldLayoutChg chg="del">
          <pc:chgData name="Salazar Cardozo, Ruben" userId="d43db9e7-2746-4cb8-a01b-d66cc5efd0b2" providerId="ADAL" clId="{31417759-CB2E-4220-A315-8C22F901713A}" dt="2020-12-15T15:13:54.168" v="59" actId="2696"/>
          <pc:sldLayoutMkLst>
            <pc:docMk/>
            <pc:sldMasterMk cId="0" sldId="2147483648"/>
            <pc:sldLayoutMk cId="408508405" sldId="2147483651"/>
          </pc:sldLayoutMkLst>
        </pc:sldLayoutChg>
        <pc:sldLayoutChg chg="del">
          <pc:chgData name="Salazar Cardozo, Ruben" userId="d43db9e7-2746-4cb8-a01b-d66cc5efd0b2" providerId="ADAL" clId="{31417759-CB2E-4220-A315-8C22F901713A}" dt="2020-12-15T15:13:55.789" v="60" actId="2696"/>
          <pc:sldLayoutMkLst>
            <pc:docMk/>
            <pc:sldMasterMk cId="0" sldId="2147483648"/>
            <pc:sldLayoutMk cId="2019405072" sldId="2147483652"/>
          </pc:sldLayoutMkLst>
        </pc:sldLayoutChg>
        <pc:sldLayoutChg chg="modSp mod">
          <pc:chgData name="Salazar Cardozo, Ruben" userId="d43db9e7-2746-4cb8-a01b-d66cc5efd0b2" providerId="ADAL" clId="{31417759-CB2E-4220-A315-8C22F901713A}" dt="2020-12-15T15:14:04.401" v="61"/>
          <pc:sldLayoutMkLst>
            <pc:docMk/>
            <pc:sldMasterMk cId="0" sldId="2147483648"/>
            <pc:sldLayoutMk cId="1363462101" sldId="2147483654"/>
          </pc:sldLayoutMkLst>
          <pc:spChg chg="mod">
            <ac:chgData name="Salazar Cardozo, Ruben" userId="d43db9e7-2746-4cb8-a01b-d66cc5efd0b2" providerId="ADAL" clId="{31417759-CB2E-4220-A315-8C22F901713A}" dt="2020-12-15T15:14:04.401" v="61"/>
            <ac:spMkLst>
              <pc:docMk/>
              <pc:sldMasterMk cId="0" sldId="2147483648"/>
              <pc:sldLayoutMk cId="1363462101" sldId="2147483654"/>
              <ac:spMk id="4" creationId="{00000000-0000-0000-0000-000000000000}"/>
            </ac:spMkLst>
          </pc:spChg>
        </pc:sldLayoutChg>
        <pc:sldLayoutChg chg="modSp mod">
          <pc:chgData name="Salazar Cardozo, Ruben" userId="d43db9e7-2746-4cb8-a01b-d66cc5efd0b2" providerId="ADAL" clId="{31417759-CB2E-4220-A315-8C22F901713A}" dt="2020-12-15T15:14:20.152" v="62"/>
          <pc:sldLayoutMkLst>
            <pc:docMk/>
            <pc:sldMasterMk cId="0" sldId="2147483648"/>
            <pc:sldLayoutMk cId="299903053" sldId="2147483655"/>
          </pc:sldLayoutMkLst>
          <pc:spChg chg="mod">
            <ac:chgData name="Salazar Cardozo, Ruben" userId="d43db9e7-2746-4cb8-a01b-d66cc5efd0b2" providerId="ADAL" clId="{31417759-CB2E-4220-A315-8C22F901713A}" dt="2020-12-15T15:14:20.152" v="62"/>
            <ac:spMkLst>
              <pc:docMk/>
              <pc:sldMasterMk cId="0" sldId="2147483648"/>
              <pc:sldLayoutMk cId="299903053" sldId="2147483655"/>
              <ac:spMk id="3" creationId="{00000000-0000-0000-0000-000000000000}"/>
            </ac:spMkLst>
          </pc:spChg>
        </pc:sldLayoutChg>
      </pc:sldMasterChg>
    </pc:docChg>
  </pc:docChgLst>
  <pc:docChgLst>
    <pc:chgData name="Salazar Cardozo, Ruben" userId="d43db9e7-2746-4cb8-a01b-d66cc5efd0b2" providerId="ADAL" clId="{5D4C4E5D-B0C1-4843-9FA7-0ECD15237B3E}"/>
    <pc:docChg chg="custSel modSld modMainMaster">
      <pc:chgData name="Salazar Cardozo, Ruben" userId="d43db9e7-2746-4cb8-a01b-d66cc5efd0b2" providerId="ADAL" clId="{5D4C4E5D-B0C1-4843-9FA7-0ECD15237B3E}" dt="2020-12-09T22:35:32.943" v="1010"/>
      <pc:docMkLst>
        <pc:docMk/>
      </pc:docMkLst>
      <pc:sldChg chg="modSp mod">
        <pc:chgData name="Salazar Cardozo, Ruben" userId="d43db9e7-2746-4cb8-a01b-d66cc5efd0b2" providerId="ADAL" clId="{5D4C4E5D-B0C1-4843-9FA7-0ECD15237B3E}" dt="2020-12-09T22:31:39.292" v="856" actId="20577"/>
        <pc:sldMkLst>
          <pc:docMk/>
          <pc:sldMk cId="0" sldId="259"/>
        </pc:sldMkLst>
        <pc:spChg chg="mod">
          <ac:chgData name="Salazar Cardozo, Ruben" userId="d43db9e7-2746-4cb8-a01b-d66cc5efd0b2" providerId="ADAL" clId="{5D4C4E5D-B0C1-4843-9FA7-0ECD15237B3E}" dt="2020-12-09T22:31:32.458" v="854"/>
          <ac:spMkLst>
            <pc:docMk/>
            <pc:sldMk cId="0" sldId="259"/>
            <ac:spMk id="3" creationId="{122175B7-09D6-42F5-B7E1-CB2F081DD62A}"/>
          </ac:spMkLst>
        </pc:spChg>
        <pc:spChg chg="mod">
          <ac:chgData name="Salazar Cardozo, Ruben" userId="d43db9e7-2746-4cb8-a01b-d66cc5efd0b2" providerId="ADAL" clId="{5D4C4E5D-B0C1-4843-9FA7-0ECD15237B3E}" dt="2020-12-09T22:21:48.412" v="440" actId="20577"/>
          <ac:spMkLst>
            <pc:docMk/>
            <pc:sldMk cId="0" sldId="259"/>
            <ac:spMk id="4" creationId="{00000000-0000-0000-0000-000000000000}"/>
          </ac:spMkLst>
        </pc:spChg>
        <pc:spChg chg="mod">
          <ac:chgData name="Salazar Cardozo, Ruben" userId="d43db9e7-2746-4cb8-a01b-d66cc5efd0b2" providerId="ADAL" clId="{5D4C4E5D-B0C1-4843-9FA7-0ECD15237B3E}" dt="2020-12-09T22:31:39.292" v="856" actId="20577"/>
          <ac:spMkLst>
            <pc:docMk/>
            <pc:sldMk cId="0" sldId="259"/>
            <ac:spMk id="27651" creationId="{00000000-0000-0000-0000-000000000000}"/>
          </ac:spMkLst>
        </pc:spChg>
      </pc:sldChg>
      <pc:sldChg chg="modSp mod">
        <pc:chgData name="Salazar Cardozo, Ruben" userId="d43db9e7-2746-4cb8-a01b-d66cc5efd0b2" providerId="ADAL" clId="{5D4C4E5D-B0C1-4843-9FA7-0ECD15237B3E}" dt="2020-12-09T22:33:28.434" v="904" actId="20577"/>
        <pc:sldMkLst>
          <pc:docMk/>
          <pc:sldMk cId="1045853974" sldId="284"/>
        </pc:sldMkLst>
        <pc:spChg chg="mod">
          <ac:chgData name="Salazar Cardozo, Ruben" userId="d43db9e7-2746-4cb8-a01b-d66cc5efd0b2" providerId="ADAL" clId="{5D4C4E5D-B0C1-4843-9FA7-0ECD15237B3E}" dt="2020-12-09T22:33:28.434" v="904" actId="20577"/>
          <ac:spMkLst>
            <pc:docMk/>
            <pc:sldMk cId="1045853974" sldId="284"/>
            <ac:spMk id="3" creationId="{00000000-0000-0000-0000-000000000000}"/>
          </ac:spMkLst>
        </pc:spChg>
        <pc:spChg chg="mod">
          <ac:chgData name="Salazar Cardozo, Ruben" userId="d43db9e7-2746-4cb8-a01b-d66cc5efd0b2" providerId="ADAL" clId="{5D4C4E5D-B0C1-4843-9FA7-0ECD15237B3E}" dt="2020-12-09T20:49:59.931" v="156" actId="20577"/>
          <ac:spMkLst>
            <pc:docMk/>
            <pc:sldMk cId="1045853974" sldId="284"/>
            <ac:spMk id="4" creationId="{00000000-0000-0000-0000-000000000000}"/>
          </ac:spMkLst>
        </pc:spChg>
        <pc:spChg chg="mod">
          <ac:chgData name="Salazar Cardozo, Ruben" userId="d43db9e7-2746-4cb8-a01b-d66cc5efd0b2" providerId="ADAL" clId="{5D4C4E5D-B0C1-4843-9FA7-0ECD15237B3E}" dt="2020-12-09T22:25:02.617" v="600" actId="20577"/>
          <ac:spMkLst>
            <pc:docMk/>
            <pc:sldMk cId="1045853974" sldId="284"/>
            <ac:spMk id="19" creationId="{00000000-0000-0000-0000-000000000000}"/>
          </ac:spMkLst>
        </pc:spChg>
        <pc:spChg chg="mod">
          <ac:chgData name="Salazar Cardozo, Ruben" userId="d43db9e7-2746-4cb8-a01b-d66cc5efd0b2" providerId="ADAL" clId="{5D4C4E5D-B0C1-4843-9FA7-0ECD15237B3E}" dt="2020-12-09T22:30:29.077" v="842" actId="20577"/>
          <ac:spMkLst>
            <pc:docMk/>
            <pc:sldMk cId="1045853974" sldId="284"/>
            <ac:spMk id="20" creationId="{00000000-0000-0000-0000-000000000000}"/>
          </ac:spMkLst>
        </pc:spChg>
      </pc:sldChg>
      <pc:sldChg chg="modSp mod">
        <pc:chgData name="Salazar Cardozo, Ruben" userId="d43db9e7-2746-4cb8-a01b-d66cc5efd0b2" providerId="ADAL" clId="{5D4C4E5D-B0C1-4843-9FA7-0ECD15237B3E}" dt="2020-12-09T22:31:06.884" v="848"/>
        <pc:sldMkLst>
          <pc:docMk/>
          <pc:sldMk cId="3740127020" sldId="285"/>
        </pc:sldMkLst>
        <pc:spChg chg="mod">
          <ac:chgData name="Salazar Cardozo, Ruben" userId="d43db9e7-2746-4cb8-a01b-d66cc5efd0b2" providerId="ADAL" clId="{5D4C4E5D-B0C1-4843-9FA7-0ECD15237B3E}" dt="2020-12-09T21:30:44.663" v="327" actId="20577"/>
          <ac:spMkLst>
            <pc:docMk/>
            <pc:sldMk cId="3740127020" sldId="285"/>
            <ac:spMk id="4" creationId="{00000000-0000-0000-0000-000000000000}"/>
          </ac:spMkLst>
        </pc:spChg>
        <pc:spChg chg="mod">
          <ac:chgData name="Salazar Cardozo, Ruben" userId="d43db9e7-2746-4cb8-a01b-d66cc5efd0b2" providerId="ADAL" clId="{5D4C4E5D-B0C1-4843-9FA7-0ECD15237B3E}" dt="2020-12-09T22:25:37.618" v="667" actId="20577"/>
          <ac:spMkLst>
            <pc:docMk/>
            <pc:sldMk cId="3740127020" sldId="285"/>
            <ac:spMk id="19" creationId="{00000000-0000-0000-0000-000000000000}"/>
          </ac:spMkLst>
        </pc:spChg>
        <pc:spChg chg="mod">
          <ac:chgData name="Salazar Cardozo, Ruben" userId="d43db9e7-2746-4cb8-a01b-d66cc5efd0b2" providerId="ADAL" clId="{5D4C4E5D-B0C1-4843-9FA7-0ECD15237B3E}" dt="2020-12-09T22:31:06.884" v="848"/>
          <ac:spMkLst>
            <pc:docMk/>
            <pc:sldMk cId="3740127020" sldId="285"/>
            <ac:spMk id="20" creationId="{00000000-0000-0000-0000-000000000000}"/>
          </ac:spMkLst>
        </pc:spChg>
      </pc:sldChg>
      <pc:sldChg chg="modSp mod">
        <pc:chgData name="Salazar Cardozo, Ruben" userId="d43db9e7-2746-4cb8-a01b-d66cc5efd0b2" providerId="ADAL" clId="{5D4C4E5D-B0C1-4843-9FA7-0ECD15237B3E}" dt="2020-12-09T22:35:32.943" v="1010"/>
        <pc:sldMkLst>
          <pc:docMk/>
          <pc:sldMk cId="3852489096" sldId="286"/>
        </pc:sldMkLst>
        <pc:spChg chg="mod">
          <ac:chgData name="Salazar Cardozo, Ruben" userId="d43db9e7-2746-4cb8-a01b-d66cc5efd0b2" providerId="ADAL" clId="{5D4C4E5D-B0C1-4843-9FA7-0ECD15237B3E}" dt="2020-12-09T22:35:32.943" v="1010"/>
          <ac:spMkLst>
            <pc:docMk/>
            <pc:sldMk cId="3852489096" sldId="286"/>
            <ac:spMk id="3" creationId="{00000000-0000-0000-0000-000000000000}"/>
          </ac:spMkLst>
        </pc:spChg>
        <pc:spChg chg="mod">
          <ac:chgData name="Salazar Cardozo, Ruben" userId="d43db9e7-2746-4cb8-a01b-d66cc5efd0b2" providerId="ADAL" clId="{5D4C4E5D-B0C1-4843-9FA7-0ECD15237B3E}" dt="2020-12-09T22:25:13.468" v="623" actId="20577"/>
          <ac:spMkLst>
            <pc:docMk/>
            <pc:sldMk cId="3852489096" sldId="286"/>
            <ac:spMk id="19" creationId="{00000000-0000-0000-0000-000000000000}"/>
          </ac:spMkLst>
        </pc:spChg>
        <pc:spChg chg="mod">
          <ac:chgData name="Salazar Cardozo, Ruben" userId="d43db9e7-2746-4cb8-a01b-d66cc5efd0b2" providerId="ADAL" clId="{5D4C4E5D-B0C1-4843-9FA7-0ECD15237B3E}" dt="2020-12-09T22:30:51.167" v="844"/>
          <ac:spMkLst>
            <pc:docMk/>
            <pc:sldMk cId="3852489096" sldId="286"/>
            <ac:spMk id="20" creationId="{00000000-0000-0000-0000-000000000000}"/>
          </ac:spMkLst>
        </pc:spChg>
      </pc:sldChg>
      <pc:sldChg chg="modSp mod">
        <pc:chgData name="Salazar Cardozo, Ruben" userId="d43db9e7-2746-4cb8-a01b-d66cc5efd0b2" providerId="ADAL" clId="{5D4C4E5D-B0C1-4843-9FA7-0ECD15237B3E}" dt="2020-12-09T22:30:58.619" v="846"/>
        <pc:sldMkLst>
          <pc:docMk/>
          <pc:sldMk cId="2815908966" sldId="287"/>
        </pc:sldMkLst>
        <pc:spChg chg="mod">
          <ac:chgData name="Salazar Cardozo, Ruben" userId="d43db9e7-2746-4cb8-a01b-d66cc5efd0b2" providerId="ADAL" clId="{5D4C4E5D-B0C1-4843-9FA7-0ECD15237B3E}" dt="2020-12-09T21:28:59.904" v="319" actId="20577"/>
          <ac:spMkLst>
            <pc:docMk/>
            <pc:sldMk cId="2815908966" sldId="287"/>
            <ac:spMk id="3" creationId="{00000000-0000-0000-0000-000000000000}"/>
          </ac:spMkLst>
        </pc:spChg>
        <pc:spChg chg="mod">
          <ac:chgData name="Salazar Cardozo, Ruben" userId="d43db9e7-2746-4cb8-a01b-d66cc5efd0b2" providerId="ADAL" clId="{5D4C4E5D-B0C1-4843-9FA7-0ECD15237B3E}" dt="2020-12-09T21:30:37.185" v="325" actId="20577"/>
          <ac:spMkLst>
            <pc:docMk/>
            <pc:sldMk cId="2815908966" sldId="287"/>
            <ac:spMk id="4" creationId="{00000000-0000-0000-0000-000000000000}"/>
          </ac:spMkLst>
        </pc:spChg>
        <pc:spChg chg="mod">
          <ac:chgData name="Salazar Cardozo, Ruben" userId="d43db9e7-2746-4cb8-a01b-d66cc5efd0b2" providerId="ADAL" clId="{5D4C4E5D-B0C1-4843-9FA7-0ECD15237B3E}" dt="2020-12-09T22:25:28.018" v="652" actId="20577"/>
          <ac:spMkLst>
            <pc:docMk/>
            <pc:sldMk cId="2815908966" sldId="287"/>
            <ac:spMk id="19" creationId="{00000000-0000-0000-0000-000000000000}"/>
          </ac:spMkLst>
        </pc:spChg>
        <pc:spChg chg="mod">
          <ac:chgData name="Salazar Cardozo, Ruben" userId="d43db9e7-2746-4cb8-a01b-d66cc5efd0b2" providerId="ADAL" clId="{5D4C4E5D-B0C1-4843-9FA7-0ECD15237B3E}" dt="2020-12-09T22:30:58.619" v="846"/>
          <ac:spMkLst>
            <pc:docMk/>
            <pc:sldMk cId="2815908966" sldId="287"/>
            <ac:spMk id="20" creationId="{00000000-0000-0000-0000-000000000000}"/>
          </ac:spMkLst>
        </pc:spChg>
      </pc:sldChg>
      <pc:sldChg chg="modSp mod">
        <pc:chgData name="Salazar Cardozo, Ruben" userId="d43db9e7-2746-4cb8-a01b-d66cc5efd0b2" providerId="ADAL" clId="{5D4C4E5D-B0C1-4843-9FA7-0ECD15237B3E}" dt="2020-12-09T22:31:13.038" v="850"/>
        <pc:sldMkLst>
          <pc:docMk/>
          <pc:sldMk cId="1390324179" sldId="288"/>
        </pc:sldMkLst>
        <pc:spChg chg="mod">
          <ac:chgData name="Salazar Cardozo, Ruben" userId="d43db9e7-2746-4cb8-a01b-d66cc5efd0b2" providerId="ADAL" clId="{5D4C4E5D-B0C1-4843-9FA7-0ECD15237B3E}" dt="2020-12-09T21:30:51.021" v="329" actId="20577"/>
          <ac:spMkLst>
            <pc:docMk/>
            <pc:sldMk cId="1390324179" sldId="288"/>
            <ac:spMk id="4" creationId="{00000000-0000-0000-0000-000000000000}"/>
          </ac:spMkLst>
        </pc:spChg>
        <pc:spChg chg="mod">
          <ac:chgData name="Salazar Cardozo, Ruben" userId="d43db9e7-2746-4cb8-a01b-d66cc5efd0b2" providerId="ADAL" clId="{5D4C4E5D-B0C1-4843-9FA7-0ECD15237B3E}" dt="2020-12-09T20:52:04.642" v="170" actId="20577"/>
          <ac:spMkLst>
            <pc:docMk/>
            <pc:sldMk cId="1390324179" sldId="288"/>
            <ac:spMk id="11" creationId="{80253117-BA84-41B6-9774-C22A0CC49DF7}"/>
          </ac:spMkLst>
        </pc:spChg>
        <pc:spChg chg="mod">
          <ac:chgData name="Salazar Cardozo, Ruben" userId="d43db9e7-2746-4cb8-a01b-d66cc5efd0b2" providerId="ADAL" clId="{5D4C4E5D-B0C1-4843-9FA7-0ECD15237B3E}" dt="2020-12-09T22:25:50.674" v="694" actId="20577"/>
          <ac:spMkLst>
            <pc:docMk/>
            <pc:sldMk cId="1390324179" sldId="288"/>
            <ac:spMk id="19" creationId="{00000000-0000-0000-0000-000000000000}"/>
          </ac:spMkLst>
        </pc:spChg>
        <pc:spChg chg="mod">
          <ac:chgData name="Salazar Cardozo, Ruben" userId="d43db9e7-2746-4cb8-a01b-d66cc5efd0b2" providerId="ADAL" clId="{5D4C4E5D-B0C1-4843-9FA7-0ECD15237B3E}" dt="2020-12-09T22:31:13.038" v="850"/>
          <ac:spMkLst>
            <pc:docMk/>
            <pc:sldMk cId="1390324179" sldId="288"/>
            <ac:spMk id="20" creationId="{00000000-0000-0000-0000-000000000000}"/>
          </ac:spMkLst>
        </pc:spChg>
        <pc:graphicFrameChg chg="modGraphic">
          <ac:chgData name="Salazar Cardozo, Ruben" userId="d43db9e7-2746-4cb8-a01b-d66cc5efd0b2" providerId="ADAL" clId="{5D4C4E5D-B0C1-4843-9FA7-0ECD15237B3E}" dt="2020-12-09T21:30:17.472" v="323" actId="14734"/>
          <ac:graphicFrameMkLst>
            <pc:docMk/>
            <pc:sldMk cId="1390324179" sldId="288"/>
            <ac:graphicFrameMk id="7" creationId="{0B974663-1BE1-4571-AFF0-13E02F5F227B}"/>
          </ac:graphicFrameMkLst>
        </pc:graphicFrameChg>
      </pc:sldChg>
      <pc:sldChg chg="modSp mod">
        <pc:chgData name="Salazar Cardozo, Ruben" userId="d43db9e7-2746-4cb8-a01b-d66cc5efd0b2" providerId="ADAL" clId="{5D4C4E5D-B0C1-4843-9FA7-0ECD15237B3E}" dt="2020-12-09T22:31:19.879" v="852"/>
        <pc:sldMkLst>
          <pc:docMk/>
          <pc:sldMk cId="1618619104" sldId="289"/>
        </pc:sldMkLst>
        <pc:spChg chg="mod">
          <ac:chgData name="Salazar Cardozo, Ruben" userId="d43db9e7-2746-4cb8-a01b-d66cc5efd0b2" providerId="ADAL" clId="{5D4C4E5D-B0C1-4843-9FA7-0ECD15237B3E}" dt="2020-12-09T22:20:40.345" v="367" actId="20577"/>
          <ac:spMkLst>
            <pc:docMk/>
            <pc:sldMk cId="1618619104" sldId="289"/>
            <ac:spMk id="19" creationId="{00000000-0000-0000-0000-000000000000}"/>
          </ac:spMkLst>
        </pc:spChg>
        <pc:spChg chg="mod">
          <ac:chgData name="Salazar Cardozo, Ruben" userId="d43db9e7-2746-4cb8-a01b-d66cc5efd0b2" providerId="ADAL" clId="{5D4C4E5D-B0C1-4843-9FA7-0ECD15237B3E}" dt="2020-12-09T22:31:19.879" v="852"/>
          <ac:spMkLst>
            <pc:docMk/>
            <pc:sldMk cId="1618619104" sldId="289"/>
            <ac:spMk id="20" creationId="{00000000-0000-0000-0000-000000000000}"/>
          </ac:spMkLst>
        </pc:spChg>
        <pc:graphicFrameChg chg="modGraphic">
          <ac:chgData name="Salazar Cardozo, Ruben" userId="d43db9e7-2746-4cb8-a01b-d66cc5efd0b2" providerId="ADAL" clId="{5D4C4E5D-B0C1-4843-9FA7-0ECD15237B3E}" dt="2020-12-09T21:31:27.412" v="342" actId="20577"/>
          <ac:graphicFrameMkLst>
            <pc:docMk/>
            <pc:sldMk cId="1618619104" sldId="289"/>
            <ac:graphicFrameMk id="2" creationId="{A4585D59-6613-4763-91C6-0874EE7D02E0}"/>
          </ac:graphicFrameMkLst>
        </pc:graphicFrameChg>
      </pc:sldChg>
      <pc:sldMasterChg chg="modSp mod delSldLayout modSldLayout">
        <pc:chgData name="Salazar Cardozo, Ruben" userId="d43db9e7-2746-4cb8-a01b-d66cc5efd0b2" providerId="ADAL" clId="{5D4C4E5D-B0C1-4843-9FA7-0ECD15237B3E}" dt="2020-12-09T22:29:47.281" v="787" actId="20577"/>
        <pc:sldMasterMkLst>
          <pc:docMk/>
          <pc:sldMasterMk cId="0" sldId="2147483648"/>
        </pc:sldMasterMkLst>
        <pc:spChg chg="mod">
          <ac:chgData name="Salazar Cardozo, Ruben" userId="d43db9e7-2746-4cb8-a01b-d66cc5efd0b2" providerId="ADAL" clId="{5D4C4E5D-B0C1-4843-9FA7-0ECD15237B3E}" dt="2020-12-09T22:23:00.036" v="472" actId="20577"/>
          <ac:spMkLst>
            <pc:docMk/>
            <pc:sldMasterMk cId="0" sldId="2147483648"/>
            <ac:spMk id="1028" creationId="{00000000-0000-0000-0000-000000000000}"/>
          </ac:spMkLst>
        </pc:spChg>
        <pc:spChg chg="mod">
          <ac:chgData name="Salazar Cardozo, Ruben" userId="d43db9e7-2746-4cb8-a01b-d66cc5efd0b2" providerId="ADAL" clId="{5D4C4E5D-B0C1-4843-9FA7-0ECD15237B3E}" dt="2020-12-09T22:24:31.885" v="574" actId="20577"/>
          <ac:spMkLst>
            <pc:docMk/>
            <pc:sldMasterMk cId="0" sldId="2147483648"/>
            <ac:spMk id="1031" creationId="{00000000-0000-0000-0000-000000000000}"/>
          </ac:spMkLst>
        </pc:spChg>
        <pc:sldLayoutChg chg="modSp mod">
          <pc:chgData name="Salazar Cardozo, Ruben" userId="d43db9e7-2746-4cb8-a01b-d66cc5efd0b2" providerId="ADAL" clId="{5D4C4E5D-B0C1-4843-9FA7-0ECD15237B3E}" dt="2020-12-09T22:23:09.596" v="495" actId="20577"/>
          <pc:sldLayoutMkLst>
            <pc:docMk/>
            <pc:sldMasterMk cId="0" sldId="2147483648"/>
            <pc:sldLayoutMk cId="3409160205" sldId="2147483649"/>
          </pc:sldLayoutMkLst>
          <pc:spChg chg="mod">
            <ac:chgData name="Salazar Cardozo, Ruben" userId="d43db9e7-2746-4cb8-a01b-d66cc5efd0b2" providerId="ADAL" clId="{5D4C4E5D-B0C1-4843-9FA7-0ECD15237B3E}" dt="2020-12-09T22:23:09.596" v="495" actId="20577"/>
            <ac:spMkLst>
              <pc:docMk/>
              <pc:sldMasterMk cId="0" sldId="2147483648"/>
              <pc:sldLayoutMk cId="3409160205" sldId="2147483649"/>
              <ac:spMk id="4" creationId="{00000000-0000-0000-0000-000000000000}"/>
            </ac:spMkLst>
          </pc:spChg>
        </pc:sldLayoutChg>
        <pc:sldLayoutChg chg="modSp mod">
          <pc:chgData name="Salazar Cardozo, Ruben" userId="d43db9e7-2746-4cb8-a01b-d66cc5efd0b2" providerId="ADAL" clId="{5D4C4E5D-B0C1-4843-9FA7-0ECD15237B3E}" dt="2020-12-09T22:23:19.224" v="518" actId="20577"/>
          <pc:sldLayoutMkLst>
            <pc:docMk/>
            <pc:sldMasterMk cId="0" sldId="2147483648"/>
            <pc:sldLayoutMk cId="433880894" sldId="2147483650"/>
          </pc:sldLayoutMkLst>
          <pc:spChg chg="mod">
            <ac:chgData name="Salazar Cardozo, Ruben" userId="d43db9e7-2746-4cb8-a01b-d66cc5efd0b2" providerId="ADAL" clId="{5D4C4E5D-B0C1-4843-9FA7-0ECD15237B3E}" dt="2020-12-09T22:23:19.224" v="518" actId="20577"/>
            <ac:spMkLst>
              <pc:docMk/>
              <pc:sldMasterMk cId="0" sldId="2147483648"/>
              <pc:sldLayoutMk cId="433880894" sldId="2147483650"/>
              <ac:spMk id="4" creationId="{00000000-0000-0000-0000-000000000000}"/>
            </ac:spMkLst>
          </pc:spChg>
        </pc:sldLayoutChg>
        <pc:sldLayoutChg chg="modSp mod">
          <pc:chgData name="Salazar Cardozo, Ruben" userId="d43db9e7-2746-4cb8-a01b-d66cc5efd0b2" providerId="ADAL" clId="{5D4C4E5D-B0C1-4843-9FA7-0ECD15237B3E}" dt="2020-12-09T22:23:41.128" v="564" actId="20577"/>
          <pc:sldLayoutMkLst>
            <pc:docMk/>
            <pc:sldMasterMk cId="0" sldId="2147483648"/>
            <pc:sldLayoutMk cId="408508405" sldId="2147483651"/>
          </pc:sldLayoutMkLst>
          <pc:spChg chg="mod">
            <ac:chgData name="Salazar Cardozo, Ruben" userId="d43db9e7-2746-4cb8-a01b-d66cc5efd0b2" providerId="ADAL" clId="{5D4C4E5D-B0C1-4843-9FA7-0ECD15237B3E}" dt="2020-12-09T22:23:41.128" v="564" actId="20577"/>
            <ac:spMkLst>
              <pc:docMk/>
              <pc:sldMasterMk cId="0" sldId="2147483648"/>
              <pc:sldLayoutMk cId="408508405" sldId="2147483651"/>
              <ac:spMk id="4" creationId="{00000000-0000-0000-0000-000000000000}"/>
            </ac:spMkLst>
          </pc:spChg>
        </pc:sldLayoutChg>
        <pc:sldLayoutChg chg="modSp mod">
          <pc:chgData name="Salazar Cardozo, Ruben" userId="d43db9e7-2746-4cb8-a01b-d66cc5efd0b2" providerId="ADAL" clId="{5D4C4E5D-B0C1-4843-9FA7-0ECD15237B3E}" dt="2020-12-09T22:23:32.383" v="541" actId="20577"/>
          <pc:sldLayoutMkLst>
            <pc:docMk/>
            <pc:sldMasterMk cId="0" sldId="2147483648"/>
            <pc:sldLayoutMk cId="2019405072" sldId="2147483652"/>
          </pc:sldLayoutMkLst>
          <pc:spChg chg="mod">
            <ac:chgData name="Salazar Cardozo, Ruben" userId="d43db9e7-2746-4cb8-a01b-d66cc5efd0b2" providerId="ADAL" clId="{5D4C4E5D-B0C1-4843-9FA7-0ECD15237B3E}" dt="2020-12-09T22:23:32.383" v="541" actId="20577"/>
            <ac:spMkLst>
              <pc:docMk/>
              <pc:sldMasterMk cId="0" sldId="2147483648"/>
              <pc:sldLayoutMk cId="2019405072" sldId="2147483652"/>
              <ac:spMk id="5" creationId="{00000000-0000-0000-0000-000000000000}"/>
            </ac:spMkLst>
          </pc:spChg>
        </pc:sldLayoutChg>
        <pc:sldLayoutChg chg="del">
          <pc:chgData name="Salazar Cardozo, Ruben" userId="d43db9e7-2746-4cb8-a01b-d66cc5efd0b2" providerId="ADAL" clId="{5D4C4E5D-B0C1-4843-9FA7-0ECD15237B3E}" dt="2020-12-09T22:22:45.585" v="447" actId="2696"/>
          <pc:sldLayoutMkLst>
            <pc:docMk/>
            <pc:sldMasterMk cId="0" sldId="2147483648"/>
            <pc:sldLayoutMk cId="1180747008" sldId="2147483653"/>
          </pc:sldLayoutMkLst>
        </pc:sldLayoutChg>
        <pc:sldLayoutChg chg="modSp mod">
          <pc:chgData name="Salazar Cardozo, Ruben" userId="d43db9e7-2746-4cb8-a01b-d66cc5efd0b2" providerId="ADAL" clId="{5D4C4E5D-B0C1-4843-9FA7-0ECD15237B3E}" dt="2020-12-09T22:29:47.281" v="787" actId="20577"/>
          <pc:sldLayoutMkLst>
            <pc:docMk/>
            <pc:sldMasterMk cId="0" sldId="2147483648"/>
            <pc:sldLayoutMk cId="1363462101" sldId="2147483654"/>
          </pc:sldLayoutMkLst>
          <pc:spChg chg="mod">
            <ac:chgData name="Salazar Cardozo, Ruben" userId="d43db9e7-2746-4cb8-a01b-d66cc5efd0b2" providerId="ADAL" clId="{5D4C4E5D-B0C1-4843-9FA7-0ECD15237B3E}" dt="2020-12-09T22:22:19.912" v="442" actId="1076"/>
            <ac:spMkLst>
              <pc:docMk/>
              <pc:sldMasterMk cId="0" sldId="2147483648"/>
              <pc:sldLayoutMk cId="1363462101" sldId="2147483654"/>
              <ac:spMk id="3" creationId="{00000000-0000-0000-0000-000000000000}"/>
            </ac:spMkLst>
          </pc:spChg>
          <pc:spChg chg="mod">
            <ac:chgData name="Salazar Cardozo, Ruben" userId="d43db9e7-2746-4cb8-a01b-d66cc5efd0b2" providerId="ADAL" clId="{5D4C4E5D-B0C1-4843-9FA7-0ECD15237B3E}" dt="2020-12-09T22:29:47.281" v="787" actId="20577"/>
            <ac:spMkLst>
              <pc:docMk/>
              <pc:sldMasterMk cId="0" sldId="2147483648"/>
              <pc:sldLayoutMk cId="1363462101" sldId="2147483654"/>
              <ac:spMk id="4" creationId="{00000000-0000-0000-0000-000000000000}"/>
            </ac:spMkLst>
          </pc:spChg>
        </pc:sldLayoutChg>
        <pc:sldLayoutChg chg="modSp mod">
          <pc:chgData name="Salazar Cardozo, Ruben" userId="d43db9e7-2746-4cb8-a01b-d66cc5efd0b2" providerId="ADAL" clId="{5D4C4E5D-B0C1-4843-9FA7-0ECD15237B3E}" dt="2020-12-09T22:28:05.893" v="760" actId="20577"/>
          <pc:sldLayoutMkLst>
            <pc:docMk/>
            <pc:sldMasterMk cId="0" sldId="2147483648"/>
            <pc:sldLayoutMk cId="299903053" sldId="2147483655"/>
          </pc:sldLayoutMkLst>
          <pc:spChg chg="mod">
            <ac:chgData name="Salazar Cardozo, Ruben" userId="d43db9e7-2746-4cb8-a01b-d66cc5efd0b2" providerId="ADAL" clId="{5D4C4E5D-B0C1-4843-9FA7-0ECD15237B3E}" dt="2020-12-09T22:22:00.047" v="441" actId="1076"/>
            <ac:spMkLst>
              <pc:docMk/>
              <pc:sldMasterMk cId="0" sldId="2147483648"/>
              <pc:sldLayoutMk cId="299903053" sldId="2147483655"/>
              <ac:spMk id="2" creationId="{00000000-0000-0000-0000-000000000000}"/>
            </ac:spMkLst>
          </pc:spChg>
          <pc:spChg chg="mod">
            <ac:chgData name="Salazar Cardozo, Ruben" userId="d43db9e7-2746-4cb8-a01b-d66cc5efd0b2" providerId="ADAL" clId="{5D4C4E5D-B0C1-4843-9FA7-0ECD15237B3E}" dt="2020-12-09T22:28:05.893" v="760" actId="20577"/>
            <ac:spMkLst>
              <pc:docMk/>
              <pc:sldMasterMk cId="0" sldId="2147483648"/>
              <pc:sldLayoutMk cId="299903053" sldId="2147483655"/>
              <ac:spMk id="3" creationId="{00000000-0000-0000-0000-000000000000}"/>
            </ac:spMkLst>
          </pc:spChg>
        </pc:sldLayoutChg>
        <pc:sldLayoutChg chg="del">
          <pc:chgData name="Salazar Cardozo, Ruben" userId="d43db9e7-2746-4cb8-a01b-d66cc5efd0b2" providerId="ADAL" clId="{5D4C4E5D-B0C1-4843-9FA7-0ECD15237B3E}" dt="2020-12-09T22:22:36.845" v="446" actId="2696"/>
          <pc:sldLayoutMkLst>
            <pc:docMk/>
            <pc:sldMasterMk cId="0" sldId="2147483648"/>
            <pc:sldLayoutMk cId="3159977552" sldId="2147483656"/>
          </pc:sldLayoutMkLst>
        </pc:sldLayoutChg>
        <pc:sldLayoutChg chg="del">
          <pc:chgData name="Salazar Cardozo, Ruben" userId="d43db9e7-2746-4cb8-a01b-d66cc5efd0b2" providerId="ADAL" clId="{5D4C4E5D-B0C1-4843-9FA7-0ECD15237B3E}" dt="2020-12-09T22:22:36.507" v="445" actId="2696"/>
          <pc:sldLayoutMkLst>
            <pc:docMk/>
            <pc:sldMasterMk cId="0" sldId="2147483648"/>
            <pc:sldLayoutMk cId="3090713467" sldId="2147483657"/>
          </pc:sldLayoutMkLst>
        </pc:sldLayoutChg>
        <pc:sldLayoutChg chg="del">
          <pc:chgData name="Salazar Cardozo, Ruben" userId="d43db9e7-2746-4cb8-a01b-d66cc5efd0b2" providerId="ADAL" clId="{5D4C4E5D-B0C1-4843-9FA7-0ECD15237B3E}" dt="2020-12-09T22:22:36.362" v="444" actId="2696"/>
          <pc:sldLayoutMkLst>
            <pc:docMk/>
            <pc:sldMasterMk cId="0" sldId="2147483648"/>
            <pc:sldLayoutMk cId="3700055407" sldId="2147483658"/>
          </pc:sldLayoutMkLst>
        </pc:sldLayoutChg>
        <pc:sldLayoutChg chg="del">
          <pc:chgData name="Salazar Cardozo, Ruben" userId="d43db9e7-2746-4cb8-a01b-d66cc5efd0b2" providerId="ADAL" clId="{5D4C4E5D-B0C1-4843-9FA7-0ECD15237B3E}" dt="2020-12-09T22:22:36.093" v="443" actId="2696"/>
          <pc:sldLayoutMkLst>
            <pc:docMk/>
            <pc:sldMasterMk cId="0" sldId="2147483648"/>
            <pc:sldLayoutMk cId="3831599843" sldId="2147483659"/>
          </pc:sldLayoutMkLst>
        </pc:sldLayoutChg>
      </pc:sldMasterChg>
    </pc:docChg>
  </pc:docChgLst>
  <pc:docChgLst>
    <pc:chgData name="Salazar Cardozo, Ruben" userId="d43db9e7-2746-4cb8-a01b-d66cc5efd0b2" providerId="ADAL" clId="{388A88F5-C7E6-4923-AD84-4CBD61439F3F}"/>
    <pc:docChg chg="modSld">
      <pc:chgData name="Salazar Cardozo, Ruben" userId="d43db9e7-2746-4cb8-a01b-d66cc5efd0b2" providerId="ADAL" clId="{388A88F5-C7E6-4923-AD84-4CBD61439F3F}" dt="2020-12-15T15:26:39.221" v="3" actId="20577"/>
      <pc:docMkLst>
        <pc:docMk/>
      </pc:docMkLst>
      <pc:sldChg chg="modSp mod">
        <pc:chgData name="Salazar Cardozo, Ruben" userId="d43db9e7-2746-4cb8-a01b-d66cc5efd0b2" providerId="ADAL" clId="{388A88F5-C7E6-4923-AD84-4CBD61439F3F}" dt="2020-12-15T15:26:39.221" v="3" actId="20577"/>
        <pc:sldMkLst>
          <pc:docMk/>
          <pc:sldMk cId="0" sldId="259"/>
        </pc:sldMkLst>
        <pc:spChg chg="mod">
          <ac:chgData name="Salazar Cardozo, Ruben" userId="d43db9e7-2746-4cb8-a01b-d66cc5efd0b2" providerId="ADAL" clId="{388A88F5-C7E6-4923-AD84-4CBD61439F3F}" dt="2020-12-15T15:26:39.221" v="3" actId="20577"/>
          <ac:spMkLst>
            <pc:docMk/>
            <pc:sldMk cId="0" sldId="259"/>
            <ac:spMk id="27651" creationId="{00000000-0000-0000-0000-000000000000}"/>
          </ac:spMkLst>
        </pc:spChg>
      </pc:sldChg>
    </pc:docChg>
  </pc:docChgLst>
  <pc:docChgLst>
    <pc:chgData name="Salazar Cardozo, Ruben" userId="d43db9e7-2746-4cb8-a01b-d66cc5efd0b2" providerId="ADAL" clId="{32FF9309-7880-4B76-B854-8494B340FF8B}"/>
    <pc:docChg chg="undo custSel addSld delSld modSld sldOrd modMainMaster">
      <pc:chgData name="Salazar Cardozo, Ruben" userId="d43db9e7-2746-4cb8-a01b-d66cc5efd0b2" providerId="ADAL" clId="{32FF9309-7880-4B76-B854-8494B340FF8B}" dt="2020-12-08T21:52:08.761" v="2861" actId="20577"/>
      <pc:docMkLst>
        <pc:docMk/>
      </pc:docMkLst>
      <pc:sldChg chg="modSp mod">
        <pc:chgData name="Salazar Cardozo, Ruben" userId="d43db9e7-2746-4cb8-a01b-d66cc5efd0b2" providerId="ADAL" clId="{32FF9309-7880-4B76-B854-8494B340FF8B}" dt="2020-12-08T20:46:04.713" v="733" actId="20577"/>
        <pc:sldMkLst>
          <pc:docMk/>
          <pc:sldMk cId="0" sldId="259"/>
        </pc:sldMkLst>
        <pc:spChg chg="mod">
          <ac:chgData name="Salazar Cardozo, Ruben" userId="d43db9e7-2746-4cb8-a01b-d66cc5efd0b2" providerId="ADAL" clId="{32FF9309-7880-4B76-B854-8494B340FF8B}" dt="2020-12-08T20:46:04.713" v="733" actId="20577"/>
          <ac:spMkLst>
            <pc:docMk/>
            <pc:sldMk cId="0" sldId="259"/>
            <ac:spMk id="4" creationId="{00000000-0000-0000-0000-000000000000}"/>
          </ac:spMkLst>
        </pc:spChg>
        <pc:spChg chg="mod">
          <ac:chgData name="Salazar Cardozo, Ruben" userId="d43db9e7-2746-4cb8-a01b-d66cc5efd0b2" providerId="ADAL" clId="{32FF9309-7880-4B76-B854-8494B340FF8B}" dt="2020-12-08T20:38:46.826" v="391" actId="20577"/>
          <ac:spMkLst>
            <pc:docMk/>
            <pc:sldMk cId="0" sldId="259"/>
            <ac:spMk id="27651" creationId="{00000000-0000-0000-0000-000000000000}"/>
          </ac:spMkLst>
        </pc:spChg>
      </pc:sldChg>
      <pc:sldChg chg="del">
        <pc:chgData name="Salazar Cardozo, Ruben" userId="d43db9e7-2746-4cb8-a01b-d66cc5efd0b2" providerId="ADAL" clId="{32FF9309-7880-4B76-B854-8494B340FF8B}" dt="2020-12-08T20:33:16.787" v="0" actId="47"/>
        <pc:sldMkLst>
          <pc:docMk/>
          <pc:sldMk cId="4140046811" sldId="281"/>
        </pc:sldMkLst>
      </pc:sldChg>
      <pc:sldChg chg="del">
        <pc:chgData name="Salazar Cardozo, Ruben" userId="d43db9e7-2746-4cb8-a01b-d66cc5efd0b2" providerId="ADAL" clId="{32FF9309-7880-4B76-B854-8494B340FF8B}" dt="2020-12-08T20:33:19.600" v="1" actId="47"/>
        <pc:sldMkLst>
          <pc:docMk/>
          <pc:sldMk cId="123824284" sldId="282"/>
        </pc:sldMkLst>
      </pc:sldChg>
      <pc:sldChg chg="del">
        <pc:chgData name="Salazar Cardozo, Ruben" userId="d43db9e7-2746-4cb8-a01b-d66cc5efd0b2" providerId="ADAL" clId="{32FF9309-7880-4B76-B854-8494B340FF8B}" dt="2020-12-08T20:33:21.050" v="2" actId="47"/>
        <pc:sldMkLst>
          <pc:docMk/>
          <pc:sldMk cId="1467670237" sldId="283"/>
        </pc:sldMkLst>
      </pc:sldChg>
      <pc:sldChg chg="addSp delSp modSp mod">
        <pc:chgData name="Salazar Cardozo, Ruben" userId="d43db9e7-2746-4cb8-a01b-d66cc5efd0b2" providerId="ADAL" clId="{32FF9309-7880-4B76-B854-8494B340FF8B}" dt="2020-12-08T21:23:47.753" v="1934" actId="20577"/>
        <pc:sldMkLst>
          <pc:docMk/>
          <pc:sldMk cId="1045853974" sldId="284"/>
        </pc:sldMkLst>
        <pc:spChg chg="add del mod">
          <ac:chgData name="Salazar Cardozo, Ruben" userId="d43db9e7-2746-4cb8-a01b-d66cc5efd0b2" providerId="ADAL" clId="{32FF9309-7880-4B76-B854-8494B340FF8B}" dt="2020-12-08T21:23:47.753" v="1934" actId="20577"/>
          <ac:spMkLst>
            <pc:docMk/>
            <pc:sldMk cId="1045853974" sldId="284"/>
            <ac:spMk id="3" creationId="{00000000-0000-0000-0000-000000000000}"/>
          </ac:spMkLst>
        </pc:spChg>
        <pc:spChg chg="mod">
          <ac:chgData name="Salazar Cardozo, Ruben" userId="d43db9e7-2746-4cb8-a01b-d66cc5efd0b2" providerId="ADAL" clId="{32FF9309-7880-4B76-B854-8494B340FF8B}" dt="2020-12-08T20:46:51.898" v="777" actId="20577"/>
          <ac:spMkLst>
            <pc:docMk/>
            <pc:sldMk cId="1045853974" sldId="284"/>
            <ac:spMk id="4" creationId="{00000000-0000-0000-0000-000000000000}"/>
          </ac:spMkLst>
        </pc:spChg>
      </pc:sldChg>
      <pc:sldChg chg="addSp delSp modSp mod">
        <pc:chgData name="Salazar Cardozo, Ruben" userId="d43db9e7-2746-4cb8-a01b-d66cc5efd0b2" providerId="ADAL" clId="{32FF9309-7880-4B76-B854-8494B340FF8B}" dt="2020-12-08T21:39:53.970" v="2421" actId="108"/>
        <pc:sldMkLst>
          <pc:docMk/>
          <pc:sldMk cId="3740127020" sldId="285"/>
        </pc:sldMkLst>
        <pc:spChg chg="mod">
          <ac:chgData name="Salazar Cardozo, Ruben" userId="d43db9e7-2746-4cb8-a01b-d66cc5efd0b2" providerId="ADAL" clId="{32FF9309-7880-4B76-B854-8494B340FF8B}" dt="2020-12-08T21:32:04.306" v="2208" actId="20577"/>
          <ac:spMkLst>
            <pc:docMk/>
            <pc:sldMk cId="3740127020" sldId="285"/>
            <ac:spMk id="4" creationId="{00000000-0000-0000-0000-000000000000}"/>
          </ac:spMkLst>
        </pc:spChg>
        <pc:spChg chg="add del mod">
          <ac:chgData name="Salazar Cardozo, Ruben" userId="d43db9e7-2746-4cb8-a01b-d66cc5efd0b2" providerId="ADAL" clId="{32FF9309-7880-4B76-B854-8494B340FF8B}" dt="2020-12-08T21:35:17.234" v="2251" actId="21"/>
          <ac:spMkLst>
            <pc:docMk/>
            <pc:sldMk cId="3740127020" sldId="285"/>
            <ac:spMk id="5" creationId="{777C259E-90CF-471E-A7A7-DE9D8CAE16CF}"/>
          </ac:spMkLst>
        </pc:spChg>
        <pc:spChg chg="mod">
          <ac:chgData name="Salazar Cardozo, Ruben" userId="d43db9e7-2746-4cb8-a01b-d66cc5efd0b2" providerId="ADAL" clId="{32FF9309-7880-4B76-B854-8494B340FF8B}" dt="2020-12-08T21:39:53.970" v="2421" actId="108"/>
          <ac:spMkLst>
            <pc:docMk/>
            <pc:sldMk cId="3740127020" sldId="285"/>
            <ac:spMk id="6" creationId="{00000000-0000-0000-0000-000000000000}"/>
          </ac:spMkLst>
        </pc:spChg>
        <pc:spChg chg="add del mod">
          <ac:chgData name="Salazar Cardozo, Ruben" userId="d43db9e7-2746-4cb8-a01b-d66cc5efd0b2" providerId="ADAL" clId="{32FF9309-7880-4B76-B854-8494B340FF8B}" dt="2020-12-08T21:03:12.037" v="1826"/>
          <ac:spMkLst>
            <pc:docMk/>
            <pc:sldMk cId="3740127020" sldId="285"/>
            <ac:spMk id="11" creationId="{887FCC50-3E85-48ED-BF19-265D71712989}"/>
          </ac:spMkLst>
        </pc:spChg>
        <pc:spChg chg="add del mod">
          <ac:chgData name="Salazar Cardozo, Ruben" userId="d43db9e7-2746-4cb8-a01b-d66cc5efd0b2" providerId="ADAL" clId="{32FF9309-7880-4B76-B854-8494B340FF8B}" dt="2020-12-08T21:36:07.988" v="2288"/>
          <ac:spMkLst>
            <pc:docMk/>
            <pc:sldMk cId="3740127020" sldId="285"/>
            <ac:spMk id="13" creationId="{D0A4C425-F494-4EE7-BAC2-22ABDBAB4717}"/>
          </ac:spMkLst>
        </pc:spChg>
        <pc:spChg chg="mod">
          <ac:chgData name="Salazar Cardozo, Ruben" userId="d43db9e7-2746-4cb8-a01b-d66cc5efd0b2" providerId="ADAL" clId="{32FF9309-7880-4B76-B854-8494B340FF8B}" dt="2020-12-08T20:46:24.399" v="756" actId="20577"/>
          <ac:spMkLst>
            <pc:docMk/>
            <pc:sldMk cId="3740127020" sldId="285"/>
            <ac:spMk id="19" creationId="{00000000-0000-0000-0000-000000000000}"/>
          </ac:spMkLst>
        </pc:spChg>
        <pc:graphicFrameChg chg="del modGraphic">
          <ac:chgData name="Salazar Cardozo, Ruben" userId="d43db9e7-2746-4cb8-a01b-d66cc5efd0b2" providerId="ADAL" clId="{32FF9309-7880-4B76-B854-8494B340FF8B}" dt="2020-12-08T20:41:14.146" v="562" actId="478"/>
          <ac:graphicFrameMkLst>
            <pc:docMk/>
            <pc:sldMk cId="3740127020" sldId="285"/>
            <ac:graphicFrameMk id="2" creationId="{00000000-0000-0000-0000-000000000000}"/>
          </ac:graphicFrameMkLst>
        </pc:graphicFrameChg>
        <pc:graphicFrameChg chg="add del mod modGraphic">
          <ac:chgData name="Salazar Cardozo, Ruben" userId="d43db9e7-2746-4cb8-a01b-d66cc5efd0b2" providerId="ADAL" clId="{32FF9309-7880-4B76-B854-8494B340FF8B}" dt="2020-12-08T21:35:17.234" v="2251" actId="21"/>
          <ac:graphicFrameMkLst>
            <pc:docMk/>
            <pc:sldMk cId="3740127020" sldId="285"/>
            <ac:graphicFrameMk id="3" creationId="{DC9E625C-EF1B-48B8-94CA-8698F3802608}"/>
          </ac:graphicFrameMkLst>
        </pc:graphicFrameChg>
        <pc:graphicFrameChg chg="add del mod">
          <ac:chgData name="Salazar Cardozo, Ruben" userId="d43db9e7-2746-4cb8-a01b-d66cc5efd0b2" providerId="ADAL" clId="{32FF9309-7880-4B76-B854-8494B340FF8B}" dt="2020-12-08T21:36:07.988" v="2288"/>
          <ac:graphicFrameMkLst>
            <pc:docMk/>
            <pc:sldMk cId="3740127020" sldId="285"/>
            <ac:graphicFrameMk id="12" creationId="{760831B1-ADDB-4107-9097-BBE36CC5718B}"/>
          </ac:graphicFrameMkLst>
        </pc:graphicFrameChg>
      </pc:sldChg>
      <pc:sldChg chg="modSp add mod">
        <pc:chgData name="Salazar Cardozo, Ruben" userId="d43db9e7-2746-4cb8-a01b-d66cc5efd0b2" providerId="ADAL" clId="{32FF9309-7880-4B76-B854-8494B340FF8B}" dt="2020-12-08T21:26:03.294" v="2035" actId="20577"/>
        <pc:sldMkLst>
          <pc:docMk/>
          <pc:sldMk cId="3852489096" sldId="286"/>
        </pc:sldMkLst>
        <pc:spChg chg="mod">
          <ac:chgData name="Salazar Cardozo, Ruben" userId="d43db9e7-2746-4cb8-a01b-d66cc5efd0b2" providerId="ADAL" clId="{32FF9309-7880-4B76-B854-8494B340FF8B}" dt="2020-12-08T21:26:03.294" v="2035" actId="20577"/>
          <ac:spMkLst>
            <pc:docMk/>
            <pc:sldMk cId="3852489096" sldId="286"/>
            <ac:spMk id="3" creationId="{00000000-0000-0000-0000-000000000000}"/>
          </ac:spMkLst>
        </pc:spChg>
        <pc:spChg chg="mod">
          <ac:chgData name="Salazar Cardozo, Ruben" userId="d43db9e7-2746-4cb8-a01b-d66cc5efd0b2" providerId="ADAL" clId="{32FF9309-7880-4B76-B854-8494B340FF8B}" dt="2020-12-08T21:24:09.242" v="1949" actId="20577"/>
          <ac:spMkLst>
            <pc:docMk/>
            <pc:sldMk cId="3852489096" sldId="286"/>
            <ac:spMk id="4" creationId="{00000000-0000-0000-0000-000000000000}"/>
          </ac:spMkLst>
        </pc:spChg>
      </pc:sldChg>
      <pc:sldChg chg="modSp add mod">
        <pc:chgData name="Salazar Cardozo, Ruben" userId="d43db9e7-2746-4cb8-a01b-d66cc5efd0b2" providerId="ADAL" clId="{32FF9309-7880-4B76-B854-8494B340FF8B}" dt="2020-12-08T21:31:38.222" v="2205" actId="20577"/>
        <pc:sldMkLst>
          <pc:docMk/>
          <pc:sldMk cId="2815908966" sldId="287"/>
        </pc:sldMkLst>
        <pc:spChg chg="mod">
          <ac:chgData name="Salazar Cardozo, Ruben" userId="d43db9e7-2746-4cb8-a01b-d66cc5efd0b2" providerId="ADAL" clId="{32FF9309-7880-4B76-B854-8494B340FF8B}" dt="2020-12-08T21:31:38.222" v="2205" actId="20577"/>
          <ac:spMkLst>
            <pc:docMk/>
            <pc:sldMk cId="2815908966" sldId="287"/>
            <ac:spMk id="3" creationId="{00000000-0000-0000-0000-000000000000}"/>
          </ac:spMkLst>
        </pc:spChg>
        <pc:spChg chg="mod">
          <ac:chgData name="Salazar Cardozo, Ruben" userId="d43db9e7-2746-4cb8-a01b-d66cc5efd0b2" providerId="ADAL" clId="{32FF9309-7880-4B76-B854-8494B340FF8B}" dt="2020-12-08T21:26:31.859" v="2067" actId="20577"/>
          <ac:spMkLst>
            <pc:docMk/>
            <pc:sldMk cId="2815908966" sldId="287"/>
            <ac:spMk id="4" creationId="{00000000-0000-0000-0000-000000000000}"/>
          </ac:spMkLst>
        </pc:spChg>
      </pc:sldChg>
      <pc:sldChg chg="addSp delSp modSp add mod">
        <pc:chgData name="Salazar Cardozo, Ruben" userId="d43db9e7-2746-4cb8-a01b-d66cc5efd0b2" providerId="ADAL" clId="{32FF9309-7880-4B76-B854-8494B340FF8B}" dt="2020-12-08T21:42:51.292" v="2442" actId="22"/>
        <pc:sldMkLst>
          <pc:docMk/>
          <pc:sldMk cId="1390324179" sldId="288"/>
        </pc:sldMkLst>
        <pc:spChg chg="mod">
          <ac:chgData name="Salazar Cardozo, Ruben" userId="d43db9e7-2746-4cb8-a01b-d66cc5efd0b2" providerId="ADAL" clId="{32FF9309-7880-4B76-B854-8494B340FF8B}" dt="2020-12-08T21:35:42.211" v="2258" actId="20577"/>
          <ac:spMkLst>
            <pc:docMk/>
            <pc:sldMk cId="1390324179" sldId="288"/>
            <ac:spMk id="4" creationId="{00000000-0000-0000-0000-000000000000}"/>
          </ac:spMkLst>
        </pc:spChg>
        <pc:spChg chg="del mod">
          <ac:chgData name="Salazar Cardozo, Ruben" userId="d43db9e7-2746-4cb8-a01b-d66cc5efd0b2" providerId="ADAL" clId="{32FF9309-7880-4B76-B854-8494B340FF8B}" dt="2020-12-08T21:35:36.400" v="2255"/>
          <ac:spMkLst>
            <pc:docMk/>
            <pc:sldMk cId="1390324179" sldId="288"/>
            <ac:spMk id="6" creationId="{00000000-0000-0000-0000-000000000000}"/>
          </ac:spMkLst>
        </pc:spChg>
        <pc:spChg chg="add mod">
          <ac:chgData name="Salazar Cardozo, Ruben" userId="d43db9e7-2746-4cb8-a01b-d66cc5efd0b2" providerId="ADAL" clId="{32FF9309-7880-4B76-B854-8494B340FF8B}" dt="2020-12-08T21:42:27.342" v="2440" actId="1036"/>
          <ac:spMkLst>
            <pc:docMk/>
            <pc:sldMk cId="1390324179" sldId="288"/>
            <ac:spMk id="8" creationId="{C58BCD1C-AF75-4C45-9CF5-68C8A2835E35}"/>
          </ac:spMkLst>
        </pc:spChg>
        <pc:spChg chg="add mod">
          <ac:chgData name="Salazar Cardozo, Ruben" userId="d43db9e7-2746-4cb8-a01b-d66cc5efd0b2" providerId="ADAL" clId="{32FF9309-7880-4B76-B854-8494B340FF8B}" dt="2020-12-08T21:42:20.788" v="2434" actId="20577"/>
          <ac:spMkLst>
            <pc:docMk/>
            <pc:sldMk cId="1390324179" sldId="288"/>
            <ac:spMk id="11" creationId="{80253117-BA84-41B6-9774-C22A0CC49DF7}"/>
          </ac:spMkLst>
        </pc:spChg>
        <pc:spChg chg="add del">
          <ac:chgData name="Salazar Cardozo, Ruben" userId="d43db9e7-2746-4cb8-a01b-d66cc5efd0b2" providerId="ADAL" clId="{32FF9309-7880-4B76-B854-8494B340FF8B}" dt="2020-12-08T21:42:51.292" v="2442" actId="22"/>
          <ac:spMkLst>
            <pc:docMk/>
            <pc:sldMk cId="1390324179" sldId="288"/>
            <ac:spMk id="12" creationId="{396608CD-2F38-4115-B136-259E284B6ECA}"/>
          </ac:spMkLst>
        </pc:spChg>
        <pc:graphicFrameChg chg="add mod">
          <ac:chgData name="Salazar Cardozo, Ruben" userId="d43db9e7-2746-4cb8-a01b-d66cc5efd0b2" providerId="ADAL" clId="{32FF9309-7880-4B76-B854-8494B340FF8B}" dt="2020-12-08T21:42:27.342" v="2440" actId="1036"/>
          <ac:graphicFrameMkLst>
            <pc:docMk/>
            <pc:sldMk cId="1390324179" sldId="288"/>
            <ac:graphicFrameMk id="7" creationId="{0B974663-1BE1-4571-AFF0-13E02F5F227B}"/>
          </ac:graphicFrameMkLst>
        </pc:graphicFrameChg>
      </pc:sldChg>
      <pc:sldChg chg="addSp delSp modSp add mod ord">
        <pc:chgData name="Salazar Cardozo, Ruben" userId="d43db9e7-2746-4cb8-a01b-d66cc5efd0b2" providerId="ADAL" clId="{32FF9309-7880-4B76-B854-8494B340FF8B}" dt="2020-12-08T21:52:08.761" v="2861" actId="20577"/>
        <pc:sldMkLst>
          <pc:docMk/>
          <pc:sldMk cId="1618619104" sldId="289"/>
        </pc:sldMkLst>
        <pc:spChg chg="mod">
          <ac:chgData name="Salazar Cardozo, Ruben" userId="d43db9e7-2746-4cb8-a01b-d66cc5efd0b2" providerId="ADAL" clId="{32FF9309-7880-4B76-B854-8494B340FF8B}" dt="2020-12-08T21:43:13.055" v="2478" actId="20577"/>
          <ac:spMkLst>
            <pc:docMk/>
            <pc:sldMk cId="1618619104" sldId="289"/>
            <ac:spMk id="4" creationId="{00000000-0000-0000-0000-000000000000}"/>
          </ac:spMkLst>
        </pc:spChg>
        <pc:spChg chg="del">
          <ac:chgData name="Salazar Cardozo, Ruben" userId="d43db9e7-2746-4cb8-a01b-d66cc5efd0b2" providerId="ADAL" clId="{32FF9309-7880-4B76-B854-8494B340FF8B}" dt="2020-12-08T21:43:37.930" v="2479" actId="478"/>
          <ac:spMkLst>
            <pc:docMk/>
            <pc:sldMk cId="1618619104" sldId="289"/>
            <ac:spMk id="6" creationId="{00000000-0000-0000-0000-000000000000}"/>
          </ac:spMkLst>
        </pc:spChg>
        <pc:graphicFrameChg chg="add mod modGraphic">
          <ac:chgData name="Salazar Cardozo, Ruben" userId="d43db9e7-2746-4cb8-a01b-d66cc5efd0b2" providerId="ADAL" clId="{32FF9309-7880-4B76-B854-8494B340FF8B}" dt="2020-12-08T21:52:08.761" v="2861" actId="20577"/>
          <ac:graphicFrameMkLst>
            <pc:docMk/>
            <pc:sldMk cId="1618619104" sldId="289"/>
            <ac:graphicFrameMk id="2" creationId="{A4585D59-6613-4763-91C6-0874EE7D02E0}"/>
          </ac:graphicFrameMkLst>
        </pc:graphicFrameChg>
      </pc:sldChg>
      <pc:sldMasterChg chg="modSp mod modSldLayout">
        <pc:chgData name="Salazar Cardozo, Ruben" userId="d43db9e7-2746-4cb8-a01b-d66cc5efd0b2" providerId="ADAL" clId="{32FF9309-7880-4B76-B854-8494B340FF8B}" dt="2020-12-08T20:45:38.478" v="710" actId="313"/>
        <pc:sldMasterMkLst>
          <pc:docMk/>
          <pc:sldMasterMk cId="0" sldId="2147483648"/>
        </pc:sldMasterMkLst>
        <pc:spChg chg="mod">
          <ac:chgData name="Salazar Cardozo, Ruben" userId="d43db9e7-2746-4cb8-a01b-d66cc5efd0b2" providerId="ADAL" clId="{32FF9309-7880-4B76-B854-8494B340FF8B}" dt="2020-12-08T20:45:38.478" v="710" actId="313"/>
          <ac:spMkLst>
            <pc:docMk/>
            <pc:sldMasterMk cId="0" sldId="2147483648"/>
            <ac:spMk id="1028" creationId="{00000000-0000-0000-0000-000000000000}"/>
          </ac:spMkLst>
        </pc:spChg>
        <pc:spChg chg="mod">
          <ac:chgData name="Salazar Cardozo, Ruben" userId="d43db9e7-2746-4cb8-a01b-d66cc5efd0b2" providerId="ADAL" clId="{32FF9309-7880-4B76-B854-8494B340FF8B}" dt="2020-12-08T20:37:23.099" v="302" actId="20577"/>
          <ac:spMkLst>
            <pc:docMk/>
            <pc:sldMasterMk cId="0" sldId="2147483648"/>
            <ac:spMk id="1031" creationId="{00000000-0000-0000-0000-000000000000}"/>
          </ac:spMkLst>
        </pc:spChg>
        <pc:sldLayoutChg chg="modSp mod">
          <pc:chgData name="Salazar Cardozo, Ruben" userId="d43db9e7-2746-4cb8-a01b-d66cc5efd0b2" providerId="ADAL" clId="{32FF9309-7880-4B76-B854-8494B340FF8B}" dt="2020-12-08T20:37:45.635" v="320" actId="20577"/>
          <pc:sldLayoutMkLst>
            <pc:docMk/>
            <pc:sldMasterMk cId="0" sldId="2147483648"/>
            <pc:sldLayoutMk cId="299903053" sldId="2147483655"/>
          </pc:sldLayoutMkLst>
          <pc:spChg chg="mod">
            <ac:chgData name="Salazar Cardozo, Ruben" userId="d43db9e7-2746-4cb8-a01b-d66cc5efd0b2" providerId="ADAL" clId="{32FF9309-7880-4B76-B854-8494B340FF8B}" dt="2020-12-08T20:37:45.635" v="320" actId="20577"/>
            <ac:spMkLst>
              <pc:docMk/>
              <pc:sldMasterMk cId="0" sldId="2147483648"/>
              <pc:sldLayoutMk cId="299903053"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2</a:t>
            </a:fld>
            <a:endParaRPr kumimoji="1" lang="en-US"/>
          </a:p>
        </p:txBody>
      </p:sp>
    </p:spTree>
    <p:extLst>
      <p:ext uri="{BB962C8B-B14F-4D97-AF65-F5344CB8AC3E}">
        <p14:creationId xmlns:p14="http://schemas.microsoft.com/office/powerpoint/2010/main" val="1940176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3</a:t>
            </a:fld>
            <a:endParaRPr kumimoji="1" lang="en-US"/>
          </a:p>
        </p:txBody>
      </p:sp>
    </p:spTree>
    <p:extLst>
      <p:ext uri="{BB962C8B-B14F-4D97-AF65-F5344CB8AC3E}">
        <p14:creationId xmlns:p14="http://schemas.microsoft.com/office/powerpoint/2010/main" val="3415043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4</a:t>
            </a:fld>
            <a:endParaRPr kumimoji="1" lang="en-US"/>
          </a:p>
        </p:txBody>
      </p:sp>
    </p:spTree>
    <p:extLst>
      <p:ext uri="{BB962C8B-B14F-4D97-AF65-F5344CB8AC3E}">
        <p14:creationId xmlns:p14="http://schemas.microsoft.com/office/powerpoint/2010/main" val="3585669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5</a:t>
            </a:fld>
            <a:endParaRPr kumimoji="1" lang="en-US"/>
          </a:p>
        </p:txBody>
      </p:sp>
    </p:spTree>
    <p:extLst>
      <p:ext uri="{BB962C8B-B14F-4D97-AF65-F5344CB8AC3E}">
        <p14:creationId xmlns:p14="http://schemas.microsoft.com/office/powerpoint/2010/main" val="4077035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6</a:t>
            </a:fld>
            <a:endParaRPr kumimoji="1" lang="en-US"/>
          </a:p>
        </p:txBody>
      </p:sp>
    </p:spTree>
    <p:extLst>
      <p:ext uri="{BB962C8B-B14F-4D97-AF65-F5344CB8AC3E}">
        <p14:creationId xmlns:p14="http://schemas.microsoft.com/office/powerpoint/2010/main" val="2333055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7</a:t>
            </a:fld>
            <a:endParaRPr kumimoji="1" lang="en-US"/>
          </a:p>
        </p:txBody>
      </p:sp>
    </p:spTree>
    <p:extLst>
      <p:ext uri="{BB962C8B-B14F-4D97-AF65-F5344CB8AC3E}">
        <p14:creationId xmlns:p14="http://schemas.microsoft.com/office/powerpoint/2010/main" val="2058127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57656"/>
            <a:ext cx="1600200" cy="215444"/>
          </a:xfrm>
        </p:spPr>
        <p:txBody>
          <a:bodyPr/>
          <a:lstStyle>
            <a:lvl1pPr>
              <a:defRPr/>
            </a:lvl1pPr>
          </a:lstStyle>
          <a:p>
            <a:r>
              <a:rPr lang="en-US" altLang="ja-JP" dirty="0"/>
              <a:t>December 2020</a:t>
            </a:r>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ja-JP" dirty="0"/>
              <a:t>Ruben Salazar Cardozo, Chris Hett – Landis+Gyr</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57656"/>
            <a:ext cx="1600200" cy="215444"/>
          </a:xfrm>
        </p:spPr>
        <p:txBody>
          <a:bodyPr/>
          <a:lstStyle>
            <a:lvl1pPr>
              <a:defRPr/>
            </a:lvl1pPr>
          </a:lstStyle>
          <a:p>
            <a:r>
              <a:rPr lang="en-US" altLang="ja-JP" dirty="0"/>
              <a:t>December 2020</a:t>
            </a:r>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a:t>Ruben Salazar Cardozo, Chris Hett – Landis+Gyr</a:t>
            </a:r>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December 2020</a:t>
            </a:r>
          </a:p>
        </p:txBody>
      </p:sp>
      <p:sp>
        <p:nvSpPr>
          <p:cNvPr id="1029" name="Rectangle 5"/>
          <p:cNvSpPr>
            <a:spLocks noGrp="1" noChangeArrowheads="1"/>
          </p:cNvSpPr>
          <p:nvPr>
            <p:ph type="ftr" sz="quarter" idx="3"/>
          </p:nvPr>
        </p:nvSpPr>
        <p:spPr bwMode="auto">
          <a:xfrm>
            <a:off x="5486400" y="6475413"/>
            <a:ext cx="3124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Ruben Salazar Cardozo, Chris Hett – Landis+Gyr -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sz="1400" dirty="0">
                <a:effectLst/>
              </a:rPr>
              <a:t>DCN </a:t>
            </a:r>
            <a:r>
              <a:rPr lang="en-US" sz="1400" b="1" i="0" dirty="0">
                <a:solidFill>
                  <a:srgbClr val="000000"/>
                </a:solidFill>
                <a:effectLst/>
                <a:latin typeface="Times New Roman" panose="02020603050405020304" pitchFamily="18" charset="0"/>
                <a:cs typeface="Times New Roman" panose="02020603050405020304" pitchFamily="18" charset="0"/>
              </a:rPr>
              <a:t>15-20-0393-00-Cor2</a:t>
            </a:r>
            <a:endParaRPr lang="en-US" altLang="ja-JP" sz="1400" b="1"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a:t>December 2020</a:t>
            </a:r>
          </a:p>
        </p:txBody>
      </p:sp>
      <p:sp>
        <p:nvSpPr>
          <p:cNvPr id="27651" name="Rectangle 3"/>
          <p:cNvSpPr>
            <a:spLocks noChangeArrowheads="1"/>
          </p:cNvSpPr>
          <p:nvPr/>
        </p:nvSpPr>
        <p:spPr bwMode="auto">
          <a:xfrm>
            <a:off x="152400" y="609600"/>
            <a:ext cx="89916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[Proposal for SUN </a:t>
            </a:r>
            <a:r>
              <a:rPr lang="en-US" altLang="ja-JP" sz="1600">
                <a:solidFill>
                  <a:schemeClr val="tx2"/>
                </a:solidFill>
                <a:ea typeface="ＭＳ Ｐゴシック" panose="020B0600070205080204" pitchFamily="34" charset="-128"/>
              </a:rPr>
              <a:t>OFDM PHY PHR </a:t>
            </a:r>
            <a:r>
              <a:rPr lang="en-US" altLang="ja-JP" sz="1600" dirty="0">
                <a:solidFill>
                  <a:schemeClr val="tx2"/>
                </a:solidFill>
                <a:ea typeface="ＭＳ Ｐゴシック" panose="020B0600070205080204" pitchFamily="34" charset="-128"/>
              </a:rPr>
              <a:t>Clarifications]	</a:t>
            </a:r>
          </a:p>
          <a:p>
            <a:r>
              <a:rPr lang="en-US" altLang="ja-JP" sz="1600" b="1" dirty="0">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[15 December 2020]</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Ruben Salazar Cardozo, Chris Hett</a:t>
            </a:r>
            <a:r>
              <a:rPr lang="en-US" altLang="ja-JP" sz="1600" dirty="0">
                <a:ea typeface="ＭＳ Ｐゴシック" panose="020B0600070205080204" pitchFamily="34" charset="-128"/>
              </a:rPr>
              <a:t>] Company [Landis+Gyr]</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30000 mill creek avenue Alpharetta GA USA</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a:t>
            </a:r>
            <a:r>
              <a:rPr lang="en-US" altLang="ja-JP" sz="1600" dirty="0">
                <a:solidFill>
                  <a:schemeClr val="tx2"/>
                </a:solidFill>
                <a:ea typeface="ＭＳ Ｐゴシック" panose="020B0600070205080204" pitchFamily="34" charset="-128"/>
              </a:rPr>
              <a:t>[ruben.salazar@landisgyr.com, chris.hett@landisgyr.com]</a:t>
            </a:r>
          </a:p>
          <a:p>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r>
              <a:rPr lang="en-US" altLang="ja-JP" sz="1600" dirty="0">
                <a:solidFill>
                  <a:schemeClr val="tx2"/>
                </a:solidFill>
                <a:ea typeface="ＭＳ Ｐゴシック" panose="020B0600070205080204" pitchFamily="34" charset="-128"/>
              </a:rPr>
              <a:t>[Proposal for 802.15.4-2020 Corrigendum]</a:t>
            </a:r>
          </a:p>
          <a:p>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a:solidFill>
                  <a:schemeClr val="tx2"/>
                </a:solidFill>
                <a:ea typeface="ＭＳ Ｐゴシック" panose="020B0600070205080204" pitchFamily="34" charset="-128"/>
              </a:rPr>
              <a:t>[This contribution proposes a way to address and clarify certain aspect of the 802.15.4 – 2020 description of the SUN OFDM PHY PHR]</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a:solidFill>
                  <a:schemeClr val="tx2"/>
                </a:solidFill>
                <a:ea typeface="ＭＳ Ｐゴシック" panose="020B0600070205080204" pitchFamily="34" charset="-128"/>
              </a:rPr>
              <a:t>[Discussion and Agreement]</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id="{122175B7-09D6-42F5-B7E1-CB2F081DD62A}"/>
              </a:ext>
            </a:extLst>
          </p:cNvPr>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Current Issue</a:t>
            </a:r>
          </a:p>
        </p:txBody>
      </p:sp>
      <p:sp>
        <p:nvSpPr>
          <p:cNvPr id="19" name="Date Placeholder 18"/>
          <p:cNvSpPr>
            <a:spLocks noGrp="1"/>
          </p:cNvSpPr>
          <p:nvPr>
            <p:ph type="dt" sz="half" idx="10"/>
          </p:nvPr>
        </p:nvSpPr>
        <p:spPr>
          <a:xfrm>
            <a:off x="685800" y="317956"/>
            <a:ext cx="1600200" cy="215444"/>
          </a:xfrm>
        </p:spPr>
        <p:txBody>
          <a:bodyPr/>
          <a:lstStyle/>
          <a:p>
            <a:r>
              <a:rPr lang="en-US" altLang="ja-JP" dirty="0"/>
              <a:t>December 2020</a:t>
            </a:r>
          </a:p>
        </p:txBody>
      </p:sp>
      <p:sp>
        <p:nvSpPr>
          <p:cNvPr id="20" name="Footer Placeholder 19"/>
          <p:cNvSpPr>
            <a:spLocks noGrp="1"/>
          </p:cNvSpPr>
          <p:nvPr>
            <p:ph type="ftr" sz="quarter" idx="11"/>
          </p:nvPr>
        </p:nvSpPr>
        <p:spPr>
          <a:xfrm>
            <a:off x="5486400" y="6564868"/>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2</a:t>
            </a:fld>
            <a:endParaRPr lang="en-US" altLang="ja-JP"/>
          </a:p>
        </p:txBody>
      </p:sp>
      <p:sp>
        <p:nvSpPr>
          <p:cNvPr id="3" name="Rectangle 2"/>
          <p:cNvSpPr/>
          <p:nvPr/>
        </p:nvSpPr>
        <p:spPr>
          <a:xfrm>
            <a:off x="533400" y="1524000"/>
            <a:ext cx="8034618" cy="4431983"/>
          </a:xfrm>
          <a:prstGeom prst="rect">
            <a:avLst/>
          </a:prstGeom>
        </p:spPr>
        <p:txBody>
          <a:bodyPr wrap="square">
            <a:spAutoFit/>
          </a:bodyPr>
          <a:lstStyle/>
          <a:p>
            <a:pPr marL="285750" marR="0" indent="-285750">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The description of the PHY header in section 20.2.4 of IEEE 802.15.4-2020 is confusing and may be ambiguous</a:t>
            </a:r>
          </a:p>
          <a:p>
            <a:pPr marL="285750" marR="0" indent="-285750">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Detailed analysis shows that it is also incomplete</a:t>
            </a:r>
          </a:p>
          <a:p>
            <a:pPr marL="285750" marR="0" indent="-285750">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Specifically, one of the fields in the PHY header, the first bits of the field representing the “Rate”, is </a:t>
            </a:r>
            <a:r>
              <a:rPr lang="en-US" sz="2400" dirty="0">
                <a:latin typeface="Calibri" panose="020F0502020204030204" pitchFamily="34" charset="0"/>
                <a:ea typeface="Calibri" panose="020F0502020204030204" pitchFamily="34" charset="0"/>
              </a:rPr>
              <a:t>described only in very general manner</a:t>
            </a:r>
          </a:p>
          <a:p>
            <a:pPr marL="285750" marR="0" indent="-285750">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rPr>
              <a:t>T</a:t>
            </a:r>
            <a:r>
              <a:rPr lang="en-US" sz="2400" dirty="0">
                <a:effectLst/>
                <a:latin typeface="Calibri" panose="020F0502020204030204" pitchFamily="34" charset="0"/>
                <a:ea typeface="Calibri" panose="020F0502020204030204" pitchFamily="34" charset="0"/>
              </a:rPr>
              <a:t>h</a:t>
            </a:r>
            <a:r>
              <a:rPr lang="en-US" sz="2400" dirty="0">
                <a:latin typeface="Calibri" panose="020F0502020204030204" pitchFamily="34" charset="0"/>
                <a:ea typeface="Calibri" panose="020F0502020204030204" pitchFamily="34" charset="0"/>
              </a:rPr>
              <a:t>e information in the “Rate” field may lead to multiple interpretations or implementations that verify the description, yet are incompatible</a:t>
            </a:r>
          </a:p>
          <a:p>
            <a:pPr marL="285750" marR="0" indent="-285750">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Also, </a:t>
            </a:r>
            <a:r>
              <a:rPr lang="en-US" sz="2400" dirty="0">
                <a:latin typeface="Calibri" panose="020F0502020204030204" pitchFamily="34" charset="0"/>
                <a:ea typeface="Calibri" panose="020F0502020204030204" pitchFamily="34" charset="0"/>
              </a:rPr>
              <a:t>it sacrifices</a:t>
            </a:r>
            <a:r>
              <a:rPr lang="en-US" sz="2400" dirty="0">
                <a:effectLst/>
                <a:latin typeface="Calibri" panose="020F0502020204030204" pitchFamily="34" charset="0"/>
                <a:ea typeface="Calibri" panose="020F0502020204030204" pitchFamily="34" charset="0"/>
              </a:rPr>
              <a:t> the opportunity to define </a:t>
            </a:r>
            <a:r>
              <a:rPr lang="en-US" sz="2400" dirty="0">
                <a:latin typeface="Calibri" panose="020F0502020204030204" pitchFamily="34" charset="0"/>
                <a:ea typeface="Calibri" panose="020F0502020204030204" pitchFamily="34" charset="0"/>
              </a:rPr>
              <a:t>valid behavior of legacy devices as well as additional behavior for new devices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45853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Addressing the Issue</a:t>
            </a:r>
          </a:p>
        </p:txBody>
      </p:sp>
      <p:sp>
        <p:nvSpPr>
          <p:cNvPr id="19" name="Date Placeholder 18"/>
          <p:cNvSpPr>
            <a:spLocks noGrp="1"/>
          </p:cNvSpPr>
          <p:nvPr>
            <p:ph type="dt" sz="half" idx="10"/>
          </p:nvPr>
        </p:nvSpPr>
        <p:spPr/>
        <p:txBody>
          <a:bodyPr/>
          <a:lstStyle/>
          <a:p>
            <a:r>
              <a:rPr lang="en-US" altLang="ja-JP" dirty="0"/>
              <a:t>December 2020</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3</a:t>
            </a:fld>
            <a:endParaRPr lang="en-US" altLang="ja-JP"/>
          </a:p>
        </p:txBody>
      </p:sp>
      <p:sp>
        <p:nvSpPr>
          <p:cNvPr id="3" name="Rectangle 2"/>
          <p:cNvSpPr/>
          <p:nvPr/>
        </p:nvSpPr>
        <p:spPr>
          <a:xfrm>
            <a:off x="762000" y="1524000"/>
            <a:ext cx="7772400" cy="4708981"/>
          </a:xfrm>
          <a:prstGeom prst="rect">
            <a:avLst/>
          </a:prstGeom>
        </p:spPr>
        <p:txBody>
          <a:bodyPr wrap="square">
            <a:spAutoFit/>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latin typeface="Calibri" panose="020F0502020204030204" pitchFamily="34" charset="0"/>
                <a:ea typeface="Calibri" panose="020F0502020204030204" pitchFamily="34" charset="0"/>
              </a:rPr>
              <a:t>Editing the text that defines how to transmit the PHR, as well as completing the description of the “Rate” field as proposed below, should alleviate the ambiguity in the specification and open the opportunity for determining a clear behavior of legacy devices, i.e., those prior to the 802.15.4x amendment, and clear the path to potentially additional behavior in new devices, i.e., those compliant with the 802.15.4-2020 and beyond.</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5248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Proposal -1/3</a:t>
            </a:r>
          </a:p>
        </p:txBody>
      </p:sp>
      <p:sp>
        <p:nvSpPr>
          <p:cNvPr id="19" name="Date Placeholder 18"/>
          <p:cNvSpPr>
            <a:spLocks noGrp="1"/>
          </p:cNvSpPr>
          <p:nvPr>
            <p:ph type="dt" sz="half" idx="10"/>
          </p:nvPr>
        </p:nvSpPr>
        <p:spPr/>
        <p:txBody>
          <a:bodyPr/>
          <a:lstStyle/>
          <a:p>
            <a:r>
              <a:rPr lang="en-US" altLang="ja-JP" dirty="0"/>
              <a:t>December 2020</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4</a:t>
            </a:fld>
            <a:endParaRPr lang="en-US" altLang="ja-JP"/>
          </a:p>
        </p:txBody>
      </p:sp>
      <p:sp>
        <p:nvSpPr>
          <p:cNvPr id="3" name="Rectangle 2"/>
          <p:cNvSpPr/>
          <p:nvPr/>
        </p:nvSpPr>
        <p:spPr>
          <a:xfrm>
            <a:off x="762000" y="1524000"/>
            <a:ext cx="7772400" cy="4585871"/>
          </a:xfrm>
          <a:prstGeom prst="rect">
            <a:avLst/>
          </a:prstGeom>
        </p:spPr>
        <p:txBody>
          <a:bodyPr wrap="square">
            <a:spAutoFit/>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latin typeface="Calibri" panose="020F0502020204030204" pitchFamily="34" charset="0"/>
                <a:ea typeface="Calibri" panose="020F0502020204030204" pitchFamily="34" charset="0"/>
              </a:rPr>
              <a:t>Current text:</a:t>
            </a:r>
          </a:p>
          <a:p>
            <a:pPr algn="l"/>
            <a:r>
              <a:rPr lang="en-US" sz="1800" b="0" i="0" u="none" strike="noStrike" baseline="0" dirty="0">
                <a:latin typeface="TimesNewRomanPSMT"/>
              </a:rPr>
              <a:t>The PHR shall be transmitted using the lowest supported MCS level, as described in Table 20-10, for the option being used, except for OFDM option 3 and OFDM Option 4, the PHR shall be transmitted using MCS1 and MCS2 respectively.</a:t>
            </a:r>
          </a:p>
          <a:p>
            <a:pPr algn="l"/>
            <a:endParaRPr lang="en-US" sz="1800" dirty="0">
              <a:latin typeface="TimesNewRomanPSMT"/>
              <a:ea typeface="Calibri" panose="020F0502020204030204" pitchFamily="34" charset="0"/>
            </a:endParaRPr>
          </a:p>
          <a:p>
            <a:pPr algn="l"/>
            <a:r>
              <a:rPr lang="en-US" sz="2800" dirty="0">
                <a:latin typeface="Calibri" panose="020F0502020204030204" pitchFamily="34" charset="0"/>
              </a:rPr>
              <a:t>Proposed text:</a:t>
            </a:r>
          </a:p>
          <a:p>
            <a:pPr algn="l"/>
            <a:r>
              <a:rPr lang="en-US" sz="1800" b="0" i="0" u="none" strike="noStrike" baseline="0" dirty="0">
                <a:latin typeface="TimesNewRomanPSMT"/>
              </a:rPr>
              <a:t>The PHR shall be transmitted at 50kbps. </a:t>
            </a:r>
            <a:r>
              <a:rPr lang="en-US" sz="1800" dirty="0">
                <a:latin typeface="TimesNewRomanPSMT"/>
              </a:rPr>
              <a:t>For Option 1</a:t>
            </a:r>
            <a:r>
              <a:rPr lang="en-US" sz="1800" b="0" i="0" u="none" strike="noStrike" baseline="0" dirty="0">
                <a:latin typeface="TimesNewRomanPSMT"/>
              </a:rPr>
              <a:t> the lowest MCS level supported, MCS0, shall be used.</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r>
              <a:rPr lang="en-US" sz="2800" dirty="0">
                <a:latin typeface="Calibri" panose="020F0502020204030204" pitchFamily="34" charset="0"/>
              </a:rPr>
              <a:t>Alternative Proposed text:</a:t>
            </a:r>
          </a:p>
          <a:p>
            <a:r>
              <a:rPr lang="en-US" sz="1800" dirty="0">
                <a:latin typeface="TimesNewRomanPSMT"/>
              </a:rPr>
              <a:t>The PHR shall be transmitted at 50kbps, except that for OFDM option 1 the PHR shall be transmitted at 100kbps.</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15908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Proposal -2/3</a:t>
            </a:r>
          </a:p>
        </p:txBody>
      </p:sp>
      <p:sp>
        <p:nvSpPr>
          <p:cNvPr id="19" name="Date Placeholder 18"/>
          <p:cNvSpPr>
            <a:spLocks noGrp="1"/>
          </p:cNvSpPr>
          <p:nvPr>
            <p:ph type="dt" sz="half" idx="10"/>
          </p:nvPr>
        </p:nvSpPr>
        <p:spPr/>
        <p:txBody>
          <a:bodyPr/>
          <a:lstStyle/>
          <a:p>
            <a:r>
              <a:rPr lang="en-US" altLang="ja-JP" dirty="0"/>
              <a:t>December 2020</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5</a:t>
            </a:fld>
            <a:endParaRPr lang="en-US" altLang="ja-JP"/>
          </a:p>
        </p:txBody>
      </p:sp>
      <p:sp>
        <p:nvSpPr>
          <p:cNvPr id="6" name="Rectangle 1"/>
          <p:cNvSpPr>
            <a:spLocks noChangeArrowheads="1"/>
          </p:cNvSpPr>
          <p:nvPr/>
        </p:nvSpPr>
        <p:spPr bwMode="auto">
          <a:xfrm>
            <a:off x="1066800" y="1985189"/>
            <a:ext cx="7086600"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dirty="0">
                <a:latin typeface="Calibri" panose="020F0502020204030204" pitchFamily="34" charset="0"/>
                <a:ea typeface="Calibri" panose="020F0502020204030204" pitchFamily="34" charset="0"/>
                <a:cs typeface="Calibri" panose="020F0502020204030204" pitchFamily="34" charset="0"/>
              </a:rPr>
              <a:t>Current text:</a:t>
            </a:r>
          </a:p>
          <a:p>
            <a:pPr algn="l"/>
            <a:r>
              <a:rPr lang="en-US" sz="1800" b="0" i="0" u="none" strike="noStrike" baseline="0" dirty="0">
                <a:latin typeface="TimesNewRomanPSMT"/>
              </a:rPr>
              <a:t>The Rate field is set to the numerical value of the MCS, as described in 20.4, transmitted MSB first. The </a:t>
            </a:r>
            <a:r>
              <a:rPr lang="en-US" sz="1800" b="0" i="0" u="none" strike="noStrike" baseline="0" dirty="0" err="1">
                <a:latin typeface="TimesNewRomanPSMT"/>
              </a:rPr>
              <a:t>datarates</a:t>
            </a:r>
            <a:r>
              <a:rPr lang="en-US" sz="1800" b="0" i="0" u="none" strike="noStrike" baseline="0" dirty="0">
                <a:latin typeface="TimesNewRomanPSMT"/>
              </a:rPr>
              <a:t> for each OFDM bandwidth option can be found in 20.3.</a:t>
            </a:r>
          </a:p>
          <a:p>
            <a:pPr algn="l"/>
            <a:endParaRPr lang="en-US" altLang="en-US" sz="1800" dirty="0">
              <a:latin typeface="TimesNewRomanPSMT"/>
              <a:ea typeface="Calibri" panose="020F0502020204030204" pitchFamily="34" charset="0"/>
            </a:endParaRPr>
          </a:p>
          <a:p>
            <a:r>
              <a:rPr lang="en-US" altLang="en-US" sz="2800" dirty="0">
                <a:latin typeface="Calibri" panose="020F0502020204030204" pitchFamily="34" charset="0"/>
                <a:cs typeface="Calibri" panose="020F0502020204030204" pitchFamily="34" charset="0"/>
              </a:rPr>
              <a:t>Proposed text:</a:t>
            </a:r>
          </a:p>
          <a:p>
            <a:r>
              <a:rPr lang="en-US" sz="1800" b="0" i="0" u="none" strike="noStrike" baseline="0" dirty="0">
                <a:latin typeface="TimesNewRomanPSMT"/>
              </a:rPr>
              <a:t>The Rate field is set to the numerical value of the MCS, as described in Table 20-9a, transmitted MSB first. The </a:t>
            </a:r>
            <a:r>
              <a:rPr lang="en-US" sz="1800" b="0" i="0" u="none" strike="noStrike" baseline="0" dirty="0" err="1">
                <a:latin typeface="TimesNewRomanPSMT"/>
              </a:rPr>
              <a:t>datarates</a:t>
            </a:r>
            <a:r>
              <a:rPr lang="en-US" sz="1800" b="0" i="0" u="none" strike="noStrike" baseline="0" dirty="0">
                <a:latin typeface="TimesNewRomanPSMT"/>
              </a:rPr>
              <a:t> for each OFDM bandwidth option can be found in 20.3.</a:t>
            </a:r>
          </a:p>
        </p:txBody>
      </p:sp>
    </p:spTree>
    <p:extLst>
      <p:ext uri="{BB962C8B-B14F-4D97-AF65-F5344CB8AC3E}">
        <p14:creationId xmlns:p14="http://schemas.microsoft.com/office/powerpoint/2010/main" val="3740127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Proposal -3/3</a:t>
            </a:r>
          </a:p>
        </p:txBody>
      </p:sp>
      <p:sp>
        <p:nvSpPr>
          <p:cNvPr id="19" name="Date Placeholder 18"/>
          <p:cNvSpPr>
            <a:spLocks noGrp="1"/>
          </p:cNvSpPr>
          <p:nvPr>
            <p:ph type="dt" sz="half" idx="10"/>
          </p:nvPr>
        </p:nvSpPr>
        <p:spPr/>
        <p:txBody>
          <a:bodyPr/>
          <a:lstStyle/>
          <a:p>
            <a:r>
              <a:rPr lang="en-US" altLang="ja-JP" dirty="0"/>
              <a:t>December 2020</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6</a:t>
            </a:fld>
            <a:endParaRPr lang="en-US" altLang="ja-JP"/>
          </a:p>
        </p:txBody>
      </p:sp>
      <p:graphicFrame>
        <p:nvGraphicFramePr>
          <p:cNvPr id="7" name="Table 4">
            <a:extLst>
              <a:ext uri="{FF2B5EF4-FFF2-40B4-BE49-F238E27FC236}">
                <a16:creationId xmlns:a16="http://schemas.microsoft.com/office/drawing/2014/main" id="{0B974663-1BE1-4571-AFF0-13E02F5F227B}"/>
              </a:ext>
            </a:extLst>
          </p:cNvPr>
          <p:cNvGraphicFramePr>
            <a:graphicFrameLocks noGrp="1"/>
          </p:cNvGraphicFramePr>
          <p:nvPr>
            <p:extLst>
              <p:ext uri="{D42A27DB-BD31-4B8C-83A1-F6EECF244321}">
                <p14:modId xmlns:p14="http://schemas.microsoft.com/office/powerpoint/2010/main" val="2891613352"/>
              </p:ext>
            </p:extLst>
          </p:nvPr>
        </p:nvGraphicFramePr>
        <p:xfrm>
          <a:off x="1585407" y="3489960"/>
          <a:ext cx="5577393" cy="2225040"/>
        </p:xfrm>
        <a:graphic>
          <a:graphicData uri="http://schemas.openxmlformats.org/drawingml/2006/table">
            <a:tbl>
              <a:tblPr firstRow="1" bandRow="1">
                <a:tableStyleId>{5C22544A-7EE6-4342-B048-85BDC9FD1C3A}</a:tableStyleId>
              </a:tblPr>
              <a:tblGrid>
                <a:gridCol w="1859131">
                  <a:extLst>
                    <a:ext uri="{9D8B030D-6E8A-4147-A177-3AD203B41FA5}">
                      <a16:colId xmlns:a16="http://schemas.microsoft.com/office/drawing/2014/main" val="354083118"/>
                    </a:ext>
                  </a:extLst>
                </a:gridCol>
                <a:gridCol w="2194262">
                  <a:extLst>
                    <a:ext uri="{9D8B030D-6E8A-4147-A177-3AD203B41FA5}">
                      <a16:colId xmlns:a16="http://schemas.microsoft.com/office/drawing/2014/main" val="1526516589"/>
                    </a:ext>
                  </a:extLst>
                </a:gridCol>
                <a:gridCol w="1524000">
                  <a:extLst>
                    <a:ext uri="{9D8B030D-6E8A-4147-A177-3AD203B41FA5}">
                      <a16:colId xmlns:a16="http://schemas.microsoft.com/office/drawing/2014/main" val="1262106023"/>
                    </a:ext>
                  </a:extLst>
                </a:gridCol>
              </a:tblGrid>
              <a:tr h="370840">
                <a:tc>
                  <a:txBody>
                    <a:bodyPr/>
                    <a:lstStyle/>
                    <a:p>
                      <a:r>
                        <a:rPr lang="en-US" dirty="0"/>
                        <a:t>MCS Index</a:t>
                      </a:r>
                    </a:p>
                  </a:txBody>
                  <a:tcPr/>
                </a:tc>
                <a:tc>
                  <a:txBody>
                    <a:bodyPr/>
                    <a:lstStyle/>
                    <a:p>
                      <a:r>
                        <a:rPr lang="en-US" dirty="0"/>
                        <a:t>Numerical value</a:t>
                      </a:r>
                    </a:p>
                  </a:txBody>
                  <a:tcPr/>
                </a:tc>
                <a:tc>
                  <a:txBody>
                    <a:bodyPr/>
                    <a:lstStyle/>
                    <a:p>
                      <a:r>
                        <a:rPr lang="en-US" dirty="0"/>
                        <a:t>“Rate” Field</a:t>
                      </a:r>
                    </a:p>
                  </a:txBody>
                  <a:tcPr/>
                </a:tc>
                <a:extLst>
                  <a:ext uri="{0D108BD9-81ED-4DB2-BD59-A6C34878D82A}">
                    <a16:rowId xmlns:a16="http://schemas.microsoft.com/office/drawing/2014/main" val="1099329499"/>
                  </a:ext>
                </a:extLst>
              </a:tr>
              <a:tr h="370840">
                <a:tc>
                  <a:txBody>
                    <a:bodyPr/>
                    <a:lstStyle/>
                    <a:p>
                      <a:r>
                        <a:rPr lang="en-US" dirty="0"/>
                        <a:t>MCS0</a:t>
                      </a:r>
                    </a:p>
                  </a:txBody>
                  <a:tcPr/>
                </a:tc>
                <a:tc>
                  <a:txBody>
                    <a:bodyPr/>
                    <a:lstStyle/>
                    <a:p>
                      <a:pPr algn="ctr"/>
                      <a:r>
                        <a:rPr lang="en-US" dirty="0"/>
                        <a:t>0</a:t>
                      </a:r>
                    </a:p>
                  </a:txBody>
                  <a:tcPr/>
                </a:tc>
                <a:tc>
                  <a:txBody>
                    <a:bodyPr/>
                    <a:lstStyle/>
                    <a:p>
                      <a:pPr algn="r"/>
                      <a:r>
                        <a:rPr lang="en-US" dirty="0"/>
                        <a:t>00000</a:t>
                      </a:r>
                    </a:p>
                  </a:txBody>
                  <a:tcPr/>
                </a:tc>
                <a:extLst>
                  <a:ext uri="{0D108BD9-81ED-4DB2-BD59-A6C34878D82A}">
                    <a16:rowId xmlns:a16="http://schemas.microsoft.com/office/drawing/2014/main" val="3458093279"/>
                  </a:ext>
                </a:extLst>
              </a:tr>
              <a:tr h="370840">
                <a:tc>
                  <a:txBody>
                    <a:bodyPr/>
                    <a:lstStyle/>
                    <a:p>
                      <a:r>
                        <a:rPr lang="en-US" dirty="0"/>
                        <a:t>MCS1</a:t>
                      </a:r>
                    </a:p>
                  </a:txBody>
                  <a:tcPr/>
                </a:tc>
                <a:tc>
                  <a:txBody>
                    <a:bodyPr/>
                    <a:lstStyle/>
                    <a:p>
                      <a:pPr algn="ctr"/>
                      <a:r>
                        <a:rPr lang="en-US" dirty="0"/>
                        <a:t>1</a:t>
                      </a:r>
                    </a:p>
                  </a:txBody>
                  <a:tcPr/>
                </a:tc>
                <a:tc>
                  <a:txBody>
                    <a:bodyPr/>
                    <a:lstStyle/>
                    <a:p>
                      <a:pPr algn="r"/>
                      <a:r>
                        <a:rPr lang="en-US" dirty="0"/>
                        <a:t>00001</a:t>
                      </a:r>
                    </a:p>
                  </a:txBody>
                  <a:tcPr/>
                </a:tc>
                <a:extLst>
                  <a:ext uri="{0D108BD9-81ED-4DB2-BD59-A6C34878D82A}">
                    <a16:rowId xmlns:a16="http://schemas.microsoft.com/office/drawing/2014/main" val="652804617"/>
                  </a:ext>
                </a:extLst>
              </a:tr>
              <a:tr h="370840">
                <a:tc>
                  <a:txBody>
                    <a:bodyPr/>
                    <a:lstStyle/>
                    <a:p>
                      <a:r>
                        <a:rPr lang="en-US" dirty="0"/>
                        <a:t>…</a:t>
                      </a:r>
                    </a:p>
                  </a:txBody>
                  <a:tcPr/>
                </a:tc>
                <a:tc>
                  <a:txBody>
                    <a:bodyPr/>
                    <a:lstStyle/>
                    <a:p>
                      <a:pPr algn="ctr"/>
                      <a:r>
                        <a:rPr lang="en-US" dirty="0"/>
                        <a:t>…</a:t>
                      </a:r>
                    </a:p>
                  </a:txBody>
                  <a:tcPr/>
                </a:tc>
                <a:tc>
                  <a:txBody>
                    <a:bodyPr/>
                    <a:lstStyle/>
                    <a:p>
                      <a:pPr algn="r"/>
                      <a:r>
                        <a:rPr lang="en-US" dirty="0"/>
                        <a:t>…</a:t>
                      </a:r>
                    </a:p>
                  </a:txBody>
                  <a:tcPr/>
                </a:tc>
                <a:extLst>
                  <a:ext uri="{0D108BD9-81ED-4DB2-BD59-A6C34878D82A}">
                    <a16:rowId xmlns:a16="http://schemas.microsoft.com/office/drawing/2014/main" val="3069654619"/>
                  </a:ext>
                </a:extLst>
              </a:tr>
              <a:tr h="370840">
                <a:tc>
                  <a:txBody>
                    <a:bodyPr/>
                    <a:lstStyle/>
                    <a:p>
                      <a:r>
                        <a:rPr lang="en-US" dirty="0"/>
                        <a:t>MCS6</a:t>
                      </a:r>
                    </a:p>
                  </a:txBody>
                  <a:tcPr/>
                </a:tc>
                <a:tc>
                  <a:txBody>
                    <a:bodyPr/>
                    <a:lstStyle/>
                    <a:p>
                      <a:pPr algn="ctr"/>
                      <a:r>
                        <a:rPr lang="en-US" dirty="0"/>
                        <a:t>6</a:t>
                      </a:r>
                    </a:p>
                  </a:txBody>
                  <a:tcPr/>
                </a:tc>
                <a:tc>
                  <a:txBody>
                    <a:bodyPr/>
                    <a:lstStyle/>
                    <a:p>
                      <a:pPr algn="r"/>
                      <a:r>
                        <a:rPr lang="en-US" dirty="0"/>
                        <a:t>00110</a:t>
                      </a:r>
                    </a:p>
                  </a:txBody>
                  <a:tcPr/>
                </a:tc>
                <a:extLst>
                  <a:ext uri="{0D108BD9-81ED-4DB2-BD59-A6C34878D82A}">
                    <a16:rowId xmlns:a16="http://schemas.microsoft.com/office/drawing/2014/main" val="2021305601"/>
                  </a:ext>
                </a:extLst>
              </a:tr>
              <a:tr h="370840">
                <a:tc>
                  <a:txBody>
                    <a:bodyPr/>
                    <a:lstStyle/>
                    <a:p>
                      <a:r>
                        <a:rPr lang="en-US" dirty="0"/>
                        <a:t>---</a:t>
                      </a:r>
                    </a:p>
                  </a:txBody>
                  <a:tcPr/>
                </a:tc>
                <a:tc>
                  <a:txBody>
                    <a:bodyPr/>
                    <a:lstStyle/>
                    <a:p>
                      <a:pPr algn="ctr"/>
                      <a:r>
                        <a:rPr lang="en-US" dirty="0"/>
                        <a:t>&gt;6</a:t>
                      </a:r>
                    </a:p>
                  </a:txBody>
                  <a:tcPr/>
                </a:tc>
                <a:tc>
                  <a:txBody>
                    <a:bodyPr/>
                    <a:lstStyle/>
                    <a:p>
                      <a:pPr algn="r"/>
                      <a:r>
                        <a:rPr lang="en-US" dirty="0"/>
                        <a:t>reserved</a:t>
                      </a:r>
                    </a:p>
                  </a:txBody>
                  <a:tcPr/>
                </a:tc>
                <a:extLst>
                  <a:ext uri="{0D108BD9-81ED-4DB2-BD59-A6C34878D82A}">
                    <a16:rowId xmlns:a16="http://schemas.microsoft.com/office/drawing/2014/main" val="658666558"/>
                  </a:ext>
                </a:extLst>
              </a:tr>
            </a:tbl>
          </a:graphicData>
        </a:graphic>
      </p:graphicFrame>
      <p:sp>
        <p:nvSpPr>
          <p:cNvPr id="8" name="TextBox 7">
            <a:extLst>
              <a:ext uri="{FF2B5EF4-FFF2-40B4-BE49-F238E27FC236}">
                <a16:creationId xmlns:a16="http://schemas.microsoft.com/office/drawing/2014/main" id="{C58BCD1C-AF75-4C45-9CF5-68C8A2835E35}"/>
              </a:ext>
            </a:extLst>
          </p:cNvPr>
          <p:cNvSpPr txBox="1"/>
          <p:nvPr/>
        </p:nvSpPr>
        <p:spPr>
          <a:xfrm flipH="1">
            <a:off x="2987038" y="3043415"/>
            <a:ext cx="3870962" cy="338554"/>
          </a:xfrm>
          <a:prstGeom prst="rect">
            <a:avLst/>
          </a:prstGeom>
          <a:noFill/>
        </p:spPr>
        <p:txBody>
          <a:bodyPr wrap="square" rtlCol="0">
            <a:spAutoFit/>
          </a:bodyPr>
          <a:lstStyle/>
          <a:p>
            <a:r>
              <a:rPr lang="en-US" sz="1600" b="1" dirty="0">
                <a:latin typeface="+mn-lt"/>
              </a:rPr>
              <a:t>Table 20-9a Rate field values</a:t>
            </a:r>
          </a:p>
        </p:txBody>
      </p:sp>
      <p:sp>
        <p:nvSpPr>
          <p:cNvPr id="11" name="TextBox 10">
            <a:extLst>
              <a:ext uri="{FF2B5EF4-FFF2-40B4-BE49-F238E27FC236}">
                <a16:creationId xmlns:a16="http://schemas.microsoft.com/office/drawing/2014/main" id="{80253117-BA84-41B6-9774-C22A0CC49DF7}"/>
              </a:ext>
            </a:extLst>
          </p:cNvPr>
          <p:cNvSpPr txBox="1"/>
          <p:nvPr/>
        </p:nvSpPr>
        <p:spPr>
          <a:xfrm>
            <a:off x="914399" y="1905000"/>
            <a:ext cx="6767007" cy="64633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latin typeface="Arial" panose="020B0604020202020204" pitchFamily="34" charset="0"/>
                <a:ea typeface="Calibri" panose="020F0502020204030204" pitchFamily="34" charset="0"/>
              </a:rPr>
              <a:t>Include in section 20-2.4, after the “Rate” description text, the explanatory table as presented below:</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p>
        </p:txBody>
      </p:sp>
    </p:spTree>
    <p:extLst>
      <p:ext uri="{BB962C8B-B14F-4D97-AF65-F5344CB8AC3E}">
        <p14:creationId xmlns:p14="http://schemas.microsoft.com/office/powerpoint/2010/main" val="1390324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Compatibility analysis</a:t>
            </a:r>
          </a:p>
        </p:txBody>
      </p:sp>
      <p:sp>
        <p:nvSpPr>
          <p:cNvPr id="19" name="Date Placeholder 18"/>
          <p:cNvSpPr>
            <a:spLocks noGrp="1"/>
          </p:cNvSpPr>
          <p:nvPr>
            <p:ph type="dt" sz="half" idx="10"/>
          </p:nvPr>
        </p:nvSpPr>
        <p:spPr/>
        <p:txBody>
          <a:bodyPr/>
          <a:lstStyle/>
          <a:p>
            <a:r>
              <a:rPr lang="en-US" altLang="ja-JP" dirty="0"/>
              <a:t>December 2020</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7</a:t>
            </a:fld>
            <a:endParaRPr lang="en-US" altLang="ja-JP"/>
          </a:p>
        </p:txBody>
      </p:sp>
      <p:graphicFrame>
        <p:nvGraphicFramePr>
          <p:cNvPr id="2" name="Table 2">
            <a:extLst>
              <a:ext uri="{FF2B5EF4-FFF2-40B4-BE49-F238E27FC236}">
                <a16:creationId xmlns:a16="http://schemas.microsoft.com/office/drawing/2014/main" id="{A4585D59-6613-4763-91C6-0874EE7D02E0}"/>
              </a:ext>
            </a:extLst>
          </p:cNvPr>
          <p:cNvGraphicFramePr>
            <a:graphicFrameLocks noGrp="1"/>
          </p:cNvGraphicFramePr>
          <p:nvPr>
            <p:extLst>
              <p:ext uri="{D42A27DB-BD31-4B8C-83A1-F6EECF244321}">
                <p14:modId xmlns:p14="http://schemas.microsoft.com/office/powerpoint/2010/main" val="4266196821"/>
              </p:ext>
            </p:extLst>
          </p:nvPr>
        </p:nvGraphicFramePr>
        <p:xfrm>
          <a:off x="1524000" y="2336800"/>
          <a:ext cx="7010400" cy="185420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56368038"/>
                    </a:ext>
                  </a:extLst>
                </a:gridCol>
                <a:gridCol w="1676400">
                  <a:extLst>
                    <a:ext uri="{9D8B030D-6E8A-4147-A177-3AD203B41FA5}">
                      <a16:colId xmlns:a16="http://schemas.microsoft.com/office/drawing/2014/main" val="3980746023"/>
                    </a:ext>
                  </a:extLst>
                </a:gridCol>
                <a:gridCol w="3657600">
                  <a:extLst>
                    <a:ext uri="{9D8B030D-6E8A-4147-A177-3AD203B41FA5}">
                      <a16:colId xmlns:a16="http://schemas.microsoft.com/office/drawing/2014/main" val="2549960415"/>
                    </a:ext>
                  </a:extLst>
                </a:gridCol>
              </a:tblGrid>
              <a:tr h="370840">
                <a:tc>
                  <a:txBody>
                    <a:bodyPr/>
                    <a:lstStyle/>
                    <a:p>
                      <a:r>
                        <a:rPr lang="en-US" dirty="0"/>
                        <a:t>Sender</a:t>
                      </a:r>
                    </a:p>
                  </a:txBody>
                  <a:tcPr/>
                </a:tc>
                <a:tc>
                  <a:txBody>
                    <a:bodyPr/>
                    <a:lstStyle/>
                    <a:p>
                      <a:r>
                        <a:rPr lang="en-US" dirty="0"/>
                        <a:t>Receiver</a:t>
                      </a:r>
                    </a:p>
                  </a:txBody>
                  <a:tcPr/>
                </a:tc>
                <a:tc>
                  <a:txBody>
                    <a:bodyPr/>
                    <a:lstStyle/>
                    <a:p>
                      <a:r>
                        <a:rPr lang="en-US" dirty="0"/>
                        <a:t>Comment for any OFDM Option</a:t>
                      </a:r>
                    </a:p>
                  </a:txBody>
                  <a:tcPr/>
                </a:tc>
                <a:extLst>
                  <a:ext uri="{0D108BD9-81ED-4DB2-BD59-A6C34878D82A}">
                    <a16:rowId xmlns:a16="http://schemas.microsoft.com/office/drawing/2014/main" val="3013608262"/>
                  </a:ext>
                </a:extLst>
              </a:tr>
              <a:tr h="370840">
                <a:tc>
                  <a:txBody>
                    <a:bodyPr/>
                    <a:lstStyle/>
                    <a:p>
                      <a:r>
                        <a:rPr lang="en-US" dirty="0"/>
                        <a:t>802.15.4-2015</a:t>
                      </a:r>
                    </a:p>
                  </a:txBody>
                  <a:tcPr/>
                </a:tc>
                <a:tc>
                  <a:txBody>
                    <a:bodyPr/>
                    <a:lstStyle/>
                    <a:p>
                      <a:r>
                        <a:rPr lang="en-US" dirty="0"/>
                        <a:t>802.15.4-2015</a:t>
                      </a:r>
                    </a:p>
                  </a:txBody>
                  <a:tcPr/>
                </a:tc>
                <a:tc>
                  <a:txBody>
                    <a:bodyPr/>
                    <a:lstStyle/>
                    <a:p>
                      <a:r>
                        <a:rPr lang="en-US" dirty="0" err="1"/>
                        <a:t>DataRate</a:t>
                      </a:r>
                      <a:r>
                        <a:rPr lang="en-US" dirty="0"/>
                        <a:t> only 50kbps and above</a:t>
                      </a:r>
                    </a:p>
                  </a:txBody>
                  <a:tcPr/>
                </a:tc>
                <a:extLst>
                  <a:ext uri="{0D108BD9-81ED-4DB2-BD59-A6C34878D82A}">
                    <a16:rowId xmlns:a16="http://schemas.microsoft.com/office/drawing/2014/main" val="13057407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802.15.4-2015</a:t>
                      </a:r>
                    </a:p>
                  </a:txBody>
                  <a:tcPr/>
                </a:tc>
                <a:tc>
                  <a:txBody>
                    <a:bodyPr/>
                    <a:lstStyle/>
                    <a:p>
                      <a:r>
                        <a:rPr lang="en-US" dirty="0"/>
                        <a:t>802.15.4-2020</a:t>
                      </a:r>
                    </a:p>
                  </a:txBody>
                  <a:tcPr/>
                </a:tc>
                <a:tc>
                  <a:txBody>
                    <a:bodyPr/>
                    <a:lstStyle/>
                    <a:p>
                      <a:r>
                        <a:rPr lang="en-US" dirty="0" err="1"/>
                        <a:t>DataRate</a:t>
                      </a:r>
                      <a:r>
                        <a:rPr lang="en-US" dirty="0"/>
                        <a:t> only 50kbps and above</a:t>
                      </a:r>
                    </a:p>
                  </a:txBody>
                  <a:tcPr/>
                </a:tc>
                <a:extLst>
                  <a:ext uri="{0D108BD9-81ED-4DB2-BD59-A6C34878D82A}">
                    <a16:rowId xmlns:a16="http://schemas.microsoft.com/office/drawing/2014/main" val="16031627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802.15.4-2015</a:t>
                      </a:r>
                    </a:p>
                  </a:txBody>
                  <a:tcPr/>
                </a:tc>
                <a:tc>
                  <a:txBody>
                    <a:bodyPr/>
                    <a:lstStyle/>
                    <a:p>
                      <a:r>
                        <a:rPr lang="en-US" dirty="0" err="1"/>
                        <a:t>DataRate</a:t>
                      </a:r>
                      <a:r>
                        <a:rPr lang="en-US" dirty="0"/>
                        <a:t> only 50kbs and above</a:t>
                      </a:r>
                    </a:p>
                  </a:txBody>
                  <a:tcPr/>
                </a:tc>
                <a:extLst>
                  <a:ext uri="{0D108BD9-81ED-4DB2-BD59-A6C34878D82A}">
                    <a16:rowId xmlns:a16="http://schemas.microsoft.com/office/drawing/2014/main" val="383521167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802.15.4-2020</a:t>
                      </a:r>
                    </a:p>
                  </a:txBody>
                  <a:tcPr/>
                </a:tc>
                <a:tc>
                  <a:txBody>
                    <a:bodyPr/>
                    <a:lstStyle/>
                    <a:p>
                      <a:r>
                        <a:rPr lang="en-US" dirty="0"/>
                        <a:t>All OFDM </a:t>
                      </a:r>
                      <a:r>
                        <a:rPr lang="en-US" dirty="0" err="1"/>
                        <a:t>DataRates</a:t>
                      </a:r>
                      <a:r>
                        <a:rPr lang="en-US" dirty="0"/>
                        <a:t> defined </a:t>
                      </a:r>
                    </a:p>
                  </a:txBody>
                  <a:tcPr/>
                </a:tc>
                <a:extLst>
                  <a:ext uri="{0D108BD9-81ED-4DB2-BD59-A6C34878D82A}">
                    <a16:rowId xmlns:a16="http://schemas.microsoft.com/office/drawing/2014/main" val="2806124432"/>
                  </a:ext>
                </a:extLst>
              </a:tr>
            </a:tbl>
          </a:graphicData>
        </a:graphic>
      </p:graphicFrame>
    </p:spTree>
    <p:extLst>
      <p:ext uri="{BB962C8B-B14F-4D97-AF65-F5344CB8AC3E}">
        <p14:creationId xmlns:p14="http://schemas.microsoft.com/office/powerpoint/2010/main" val="1618619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6613</TotalTime>
  <Words>813</Words>
  <Application>Microsoft Office PowerPoint</Application>
  <PresentationFormat>On-screen Show (4:3)</PresentationFormat>
  <Paragraphs>105</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 New Roman</vt:lpstr>
      <vt:lpstr>TimesNewRomanPSMT</vt:lpstr>
      <vt:lpstr>Office Theme</vt:lpstr>
      <vt:lpstr>PowerPoint Presentation</vt:lpstr>
      <vt:lpstr>Current Issue</vt:lpstr>
      <vt:lpstr>Addressing the Issue</vt:lpstr>
      <vt:lpstr>Proposal -1/3</vt:lpstr>
      <vt:lpstr>Proposal -2/3</vt:lpstr>
      <vt:lpstr>Proposal -3/3</vt:lpstr>
      <vt:lpstr>Compatibility analysis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Salazar Cardozo, Ruben</cp:lastModifiedBy>
  <cp:revision>267</cp:revision>
  <cp:lastPrinted>2019-02-21T03:58:11Z</cp:lastPrinted>
  <dcterms:created xsi:type="dcterms:W3CDTF">2015-03-06T22:24:22Z</dcterms:created>
  <dcterms:modified xsi:type="dcterms:W3CDTF">2020-12-15T15:27:05Z</dcterms:modified>
</cp:coreProperties>
</file>