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8"/>
  </p:notesMasterIdLst>
  <p:handoutMasterIdLst>
    <p:handoutMasterId r:id="rId19"/>
  </p:handoutMasterIdLst>
  <p:sldIdLst>
    <p:sldId id="263" r:id="rId2"/>
    <p:sldId id="264" r:id="rId3"/>
    <p:sldId id="282" r:id="rId4"/>
    <p:sldId id="274" r:id="rId5"/>
    <p:sldId id="275" r:id="rId6"/>
    <p:sldId id="276" r:id="rId7"/>
    <p:sldId id="277" r:id="rId8"/>
    <p:sldId id="281" r:id="rId9"/>
    <p:sldId id="283" r:id="rId10"/>
    <p:sldId id="287" r:id="rId11"/>
    <p:sldId id="286" r:id="rId12"/>
    <p:sldId id="307" r:id="rId13"/>
    <p:sldId id="284" r:id="rId14"/>
    <p:sldId id="306" r:id="rId15"/>
    <p:sldId id="288" r:id="rId16"/>
    <p:sldId id="266" r:id="rId1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68" d="100"/>
          <a:sy n="68" d="100"/>
        </p:scale>
        <p:origin x="1428" y="6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a:t>Page </a:t>
            </a:r>
            <a:fld id="{79F9A28A-DB77-4775-B2E2-A1DD527BA933}" type="slidenum">
              <a:rPr lang="en-US" altLang="ja-JP"/>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ja-JP"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18249342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ja-JP"/>
              <a:t>Page </a:t>
            </a:r>
            <a:fld id="{8C5DB9EC-F8CF-4223-B88B-EAC89F4A2CEB}" type="slidenum">
              <a:rPr lang="en-US" altLang="ja-JP"/>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284954257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67100" y="95706"/>
            <a:ext cx="281463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71900" y="8985250"/>
            <a:ext cx="2509838"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33700" y="8985250"/>
            <a:ext cx="801688" cy="184666"/>
          </a:xfrm>
        </p:spPr>
        <p:txBody>
          <a:bodyPr/>
          <a:lstStyle/>
          <a:p>
            <a:fld id="{CD6D2E3F-5094-4468-9CC9-C689E0F636B7}" type="slidenum">
              <a:rPr kumimoji="1" lang="ja-JP" altLang="en-US" smtClean="0"/>
              <a:pPr/>
              <a:t>14</a:t>
            </a:fld>
            <a:endParaRPr kumimoji="1" lang="ja-JP" altLang="en-US" dirty="0"/>
          </a:p>
        </p:txBody>
      </p:sp>
    </p:spTree>
    <p:extLst>
      <p:ext uri="{BB962C8B-B14F-4D97-AF65-F5344CB8AC3E}">
        <p14:creationId xmlns:p14="http://schemas.microsoft.com/office/powerpoint/2010/main" val="9953880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lvl1pPr>
              <a:defRPr>
                <a:latin typeface="+mn-lt"/>
              </a:defRPr>
            </a:lvl1pPr>
          </a:lstStyle>
          <a:p>
            <a:r>
              <a:rPr lang="ja-JP" altLang="en-US" dirty="0"/>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dirty="0"/>
              <a:t>マスター サブタイトルの書式設定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1EFF7E22-6222-4DB0-ACB6-8736BA83EEE4}" type="slidenum">
              <a:rPr lang="en-US" altLang="ja-JP"/>
              <a:pPr/>
              <a:t>‹#›</a:t>
            </a:fld>
            <a:endParaRPr lang="en-US" altLang="ja-JP"/>
          </a:p>
        </p:txBody>
      </p:sp>
      <p:sp>
        <p:nvSpPr>
          <p:cNvPr id="9" name="Rectangle 5">
            <a:extLst>
              <a:ext uri="{FF2B5EF4-FFF2-40B4-BE49-F238E27FC236}">
                <a16:creationId xmlns:a16="http://schemas.microsoft.com/office/drawing/2014/main" id="{93BAFE67-0DCE-4080-A9DF-29D7C7AECDFC}"/>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4" name="日付プレースホルダー 3">
            <a:extLst>
              <a:ext uri="{FF2B5EF4-FFF2-40B4-BE49-F238E27FC236}">
                <a16:creationId xmlns:a16="http://schemas.microsoft.com/office/drawing/2014/main" id="{63BF0CC0-6600-4188-B90C-E009EDE9C243}"/>
              </a:ext>
            </a:extLst>
          </p:cNvPr>
          <p:cNvSpPr>
            <a:spLocks noGrp="1"/>
          </p:cNvSpPr>
          <p:nvPr>
            <p:ph type="dt" sz="half" idx="13"/>
          </p:nvPr>
        </p:nvSpPr>
        <p:spPr/>
        <p:txBody>
          <a:bodyPr/>
          <a:lstStyle/>
          <a:p>
            <a:r>
              <a:rPr lang="en-001" altLang="ja-JP"/>
              <a:t>&lt;December,2020&gt;</a:t>
            </a:r>
            <a:endParaRPr lang="en-US" altLang="ja-JP" dirty="0"/>
          </a:p>
        </p:txBody>
      </p:sp>
    </p:spTree>
    <p:extLst>
      <p:ext uri="{BB962C8B-B14F-4D97-AF65-F5344CB8AC3E}">
        <p14:creationId xmlns:p14="http://schemas.microsoft.com/office/powerpoint/2010/main" val="21304633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atin typeface="+mn-lt"/>
              </a:defRPr>
            </a:lvl1pPr>
          </a:lstStyle>
          <a:p>
            <a:r>
              <a:rPr lang="ja-JP" altLang="en-US" dirty="0"/>
              <a:t>マスター タイトルの書式設定</a:t>
            </a:r>
          </a:p>
        </p:txBody>
      </p:sp>
      <p:sp>
        <p:nvSpPr>
          <p:cNvPr id="3" name="コンテンツ プレースホルダー 2"/>
          <p:cNvSpPr>
            <a:spLocks noGrp="1"/>
          </p:cNvSpPr>
          <p:nvPr>
            <p:ph idx="1"/>
          </p:nvPr>
        </p:nvSpPr>
        <p:spPr/>
        <p:txBody>
          <a:bodyPr/>
          <a:lstStyle>
            <a:lvl1pPr>
              <a:defRPr sz="2000">
                <a:latin typeface="+mn-lt"/>
              </a:defRPr>
            </a:lvl1pPr>
            <a:lvl2pPr>
              <a:defRPr sz="1800">
                <a:latin typeface="+mn-lt"/>
              </a:defRPr>
            </a:lvl2pPr>
            <a:lvl3pPr>
              <a:defRPr sz="1600">
                <a:latin typeface="+mn-lt"/>
              </a:defRPr>
            </a:lvl3pPr>
            <a:lvl4pPr>
              <a:defRPr sz="1400">
                <a:latin typeface="+mn-lt"/>
              </a:defRPr>
            </a:lvl4pPr>
            <a:lvl5pPr>
              <a:defRPr sz="1200">
                <a:latin typeface="+mn-lt"/>
              </a:defRPr>
            </a:lvl5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5" name="日付プレースホルダー 4">
            <a:extLst>
              <a:ext uri="{FF2B5EF4-FFF2-40B4-BE49-F238E27FC236}">
                <a16:creationId xmlns:a16="http://schemas.microsoft.com/office/drawing/2014/main" id="{7A926A7A-F748-4CC2-8041-CADC1CE0A828}"/>
              </a:ext>
            </a:extLst>
          </p:cNvPr>
          <p:cNvSpPr>
            <a:spLocks noGrp="1"/>
          </p:cNvSpPr>
          <p:nvPr>
            <p:ph type="dt" sz="half" idx="10"/>
          </p:nvPr>
        </p:nvSpPr>
        <p:spPr/>
        <p:txBody>
          <a:bodyPr/>
          <a:lstStyle/>
          <a:p>
            <a:r>
              <a:rPr lang="en-001" altLang="ja-JP"/>
              <a:t>&lt;December,2020&gt;</a:t>
            </a:r>
            <a:endParaRPr lang="en-US" altLang="ja-JP" dirty="0"/>
          </a:p>
        </p:txBody>
      </p:sp>
      <p:sp>
        <p:nvSpPr>
          <p:cNvPr id="10" name="フッター プレースホルダー 9">
            <a:extLst>
              <a:ext uri="{FF2B5EF4-FFF2-40B4-BE49-F238E27FC236}">
                <a16:creationId xmlns:a16="http://schemas.microsoft.com/office/drawing/2014/main" id="{54EFB4C1-8FA1-443B-B57C-4B5C6F63030E}"/>
              </a:ext>
            </a:extLst>
          </p:cNvPr>
          <p:cNvSpPr>
            <a:spLocks noGrp="1"/>
          </p:cNvSpPr>
          <p:nvPr>
            <p:ph type="ftr" sz="quarter" idx="11"/>
          </p:nvPr>
        </p:nvSpPr>
        <p:spPr/>
        <p:txBody>
          <a:bodyPr/>
          <a:lstStyle/>
          <a:p>
            <a:r>
              <a:rPr lang="en-US" altLang="ja-JP"/>
              <a:t>Takashi Kuramochi, LAPIS TECHNOLOGY</a:t>
            </a:r>
            <a:endParaRPr lang="en-US" altLang="ja-JP" dirty="0"/>
          </a:p>
        </p:txBody>
      </p:sp>
      <p:sp>
        <p:nvSpPr>
          <p:cNvPr id="11" name="スライド番号プレースホルダー 10">
            <a:extLst>
              <a:ext uri="{FF2B5EF4-FFF2-40B4-BE49-F238E27FC236}">
                <a16:creationId xmlns:a16="http://schemas.microsoft.com/office/drawing/2014/main" id="{6B1D644E-1432-48FC-A9D8-EF291CDA718A}"/>
              </a:ext>
            </a:extLst>
          </p:cNvPr>
          <p:cNvSpPr>
            <a:spLocks noGrp="1"/>
          </p:cNvSpPr>
          <p:nvPr>
            <p:ph type="sldNum" sz="quarter" idx="12"/>
          </p:nvPr>
        </p:nvSpPr>
        <p:spPr/>
        <p:txBody>
          <a:bodyPr/>
          <a:lstStyle/>
          <a:p>
            <a:r>
              <a:rPr lang="en-US" altLang="ja-JP"/>
              <a:t>Slide </a:t>
            </a:r>
            <a:fld id="{9819B43E-2904-41A5-B100-099F936EB7A4}" type="slidenum">
              <a:rPr lang="en-US" altLang="ja-JP" smtClean="0"/>
              <a:pPr/>
              <a:t>‹#›</a:t>
            </a:fld>
            <a:endParaRPr lang="en-US" altLang="ja-JP"/>
          </a:p>
        </p:txBody>
      </p:sp>
    </p:spTree>
    <p:extLst>
      <p:ext uri="{BB962C8B-B14F-4D97-AF65-F5344CB8AC3E}">
        <p14:creationId xmlns:p14="http://schemas.microsoft.com/office/powerpoint/2010/main" val="5624533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5" name="スライド番号プレースホルダー 4"/>
          <p:cNvSpPr>
            <a:spLocks noGrp="1"/>
          </p:cNvSpPr>
          <p:nvPr>
            <p:ph type="sldNum" sz="quarter" idx="12"/>
          </p:nvPr>
        </p:nvSpPr>
        <p:spPr/>
        <p:txBody>
          <a:bodyPr/>
          <a:lstStyle>
            <a:lvl1pPr>
              <a:defRPr/>
            </a:lvl1pPr>
          </a:lstStyle>
          <a:p>
            <a:r>
              <a:rPr lang="en-US" altLang="ja-JP"/>
              <a:t>Slide </a:t>
            </a:r>
            <a:fld id="{BA69503D-1488-4314-8F51-45A19E142FA5}" type="slidenum">
              <a:rPr lang="en-US" altLang="ja-JP"/>
              <a:pPr/>
              <a:t>‹#›</a:t>
            </a:fld>
            <a:endParaRPr lang="en-US" altLang="ja-JP"/>
          </a:p>
        </p:txBody>
      </p:sp>
      <p:sp>
        <p:nvSpPr>
          <p:cNvPr id="8" name="Rectangle 5">
            <a:extLst>
              <a:ext uri="{FF2B5EF4-FFF2-40B4-BE49-F238E27FC236}">
                <a16:creationId xmlns:a16="http://schemas.microsoft.com/office/drawing/2014/main" id="{2D3366E1-C37C-4633-93B3-E45EB1BE80C9}"/>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3" name="日付プレースホルダー 2">
            <a:extLst>
              <a:ext uri="{FF2B5EF4-FFF2-40B4-BE49-F238E27FC236}">
                <a16:creationId xmlns:a16="http://schemas.microsoft.com/office/drawing/2014/main" id="{FEFB12F1-1B8D-4BA0-B292-268612E5FCA3}"/>
              </a:ext>
            </a:extLst>
          </p:cNvPr>
          <p:cNvSpPr>
            <a:spLocks noGrp="1"/>
          </p:cNvSpPr>
          <p:nvPr>
            <p:ph type="dt" sz="half" idx="13"/>
          </p:nvPr>
        </p:nvSpPr>
        <p:spPr/>
        <p:txBody>
          <a:bodyPr/>
          <a:lstStyle/>
          <a:p>
            <a:r>
              <a:rPr lang="en-001" altLang="ja-JP"/>
              <a:t>&lt;December,2020&gt;</a:t>
            </a:r>
            <a:endParaRPr lang="en-US" altLang="ja-JP" dirty="0"/>
          </a:p>
        </p:txBody>
      </p:sp>
    </p:spTree>
    <p:extLst>
      <p:ext uri="{BB962C8B-B14F-4D97-AF65-F5344CB8AC3E}">
        <p14:creationId xmlns:p14="http://schemas.microsoft.com/office/powerpoint/2010/main" val="33152022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白紙">
    <p:spTree>
      <p:nvGrpSpPr>
        <p:cNvPr id="1" name=""/>
        <p:cNvGrpSpPr/>
        <p:nvPr/>
      </p:nvGrpSpPr>
      <p:grpSpPr>
        <a:xfrm>
          <a:off x="0" y="0"/>
          <a:ext cx="0" cy="0"/>
          <a:chOff x="0" y="0"/>
          <a:chExt cx="0" cy="0"/>
        </a:xfrm>
      </p:grpSpPr>
      <p:sp>
        <p:nvSpPr>
          <p:cNvPr id="3" name="日付プレースホルダー 2">
            <a:extLst>
              <a:ext uri="{FF2B5EF4-FFF2-40B4-BE49-F238E27FC236}">
                <a16:creationId xmlns:a16="http://schemas.microsoft.com/office/drawing/2014/main" id="{9F39EAFE-D0F4-4417-B3DA-4232472111F0}"/>
              </a:ext>
            </a:extLst>
          </p:cNvPr>
          <p:cNvSpPr>
            <a:spLocks noGrp="1"/>
          </p:cNvSpPr>
          <p:nvPr>
            <p:ph type="dt" sz="half" idx="10"/>
          </p:nvPr>
        </p:nvSpPr>
        <p:spPr/>
        <p:txBody>
          <a:bodyPr/>
          <a:lstStyle/>
          <a:p>
            <a:r>
              <a:rPr lang="en-001" altLang="ja-JP"/>
              <a:t>&lt;December,2020&gt;</a:t>
            </a:r>
            <a:endParaRPr lang="en-US" altLang="ja-JP" dirty="0"/>
          </a:p>
        </p:txBody>
      </p:sp>
      <p:sp>
        <p:nvSpPr>
          <p:cNvPr id="5" name="フッター プレースホルダー 4">
            <a:extLst>
              <a:ext uri="{FF2B5EF4-FFF2-40B4-BE49-F238E27FC236}">
                <a16:creationId xmlns:a16="http://schemas.microsoft.com/office/drawing/2014/main" id="{BC85E206-C1D4-4923-8A83-11F41D3C068A}"/>
              </a:ext>
            </a:extLst>
          </p:cNvPr>
          <p:cNvSpPr>
            <a:spLocks noGrp="1"/>
          </p:cNvSpPr>
          <p:nvPr>
            <p:ph type="ftr" sz="quarter" idx="11"/>
          </p:nvPr>
        </p:nvSpPr>
        <p:spPr/>
        <p:txBody>
          <a:bodyPr/>
          <a:lstStyle/>
          <a:p>
            <a:r>
              <a:rPr lang="en-US" altLang="ja-JP"/>
              <a:t>Takashi Kuramochi, LAPIS TECHNOLOGY</a:t>
            </a:r>
            <a:endParaRPr lang="en-US" altLang="ja-JP" dirty="0"/>
          </a:p>
        </p:txBody>
      </p:sp>
      <p:sp>
        <p:nvSpPr>
          <p:cNvPr id="8" name="スライド番号プレースホルダー 7">
            <a:extLst>
              <a:ext uri="{FF2B5EF4-FFF2-40B4-BE49-F238E27FC236}">
                <a16:creationId xmlns:a16="http://schemas.microsoft.com/office/drawing/2014/main" id="{60FB3098-548A-417F-B378-4A23DD6A4A40}"/>
              </a:ext>
            </a:extLst>
          </p:cNvPr>
          <p:cNvSpPr>
            <a:spLocks noGrp="1"/>
          </p:cNvSpPr>
          <p:nvPr>
            <p:ph type="sldNum" sz="quarter" idx="12"/>
          </p:nvPr>
        </p:nvSpPr>
        <p:spPr/>
        <p:txBody>
          <a:bodyPr/>
          <a:lstStyle/>
          <a:p>
            <a:r>
              <a:rPr lang="en-US" altLang="ja-JP"/>
              <a:t>Slide </a:t>
            </a:r>
            <a:fld id="{9819B43E-2904-41A5-B100-099F936EB7A4}" type="slidenum">
              <a:rPr lang="en-US" altLang="ja-JP" smtClean="0"/>
              <a:pPr/>
              <a:t>‹#›</a:t>
            </a:fld>
            <a:endParaRPr lang="en-US" altLang="ja-JP"/>
          </a:p>
        </p:txBody>
      </p:sp>
    </p:spTree>
    <p:extLst>
      <p:ext uri="{BB962C8B-B14F-4D97-AF65-F5344CB8AC3E}">
        <p14:creationId xmlns:p14="http://schemas.microsoft.com/office/powerpoint/2010/main" val="7437652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5" name="日付プレースホルダー 4">
            <a:extLst>
              <a:ext uri="{FF2B5EF4-FFF2-40B4-BE49-F238E27FC236}">
                <a16:creationId xmlns:a16="http://schemas.microsoft.com/office/drawing/2014/main" id="{E6AF1F29-FEFC-40ED-9A32-8BC4034962A3}"/>
              </a:ext>
            </a:extLst>
          </p:cNvPr>
          <p:cNvSpPr>
            <a:spLocks noGrp="1"/>
          </p:cNvSpPr>
          <p:nvPr>
            <p:ph type="dt" sz="half" idx="10"/>
          </p:nvPr>
        </p:nvSpPr>
        <p:spPr/>
        <p:txBody>
          <a:bodyPr/>
          <a:lstStyle/>
          <a:p>
            <a:r>
              <a:rPr lang="en-001" altLang="ja-JP"/>
              <a:t>&lt;December,2020&gt;</a:t>
            </a:r>
            <a:endParaRPr lang="en-US" altLang="ja-JP" dirty="0"/>
          </a:p>
        </p:txBody>
      </p:sp>
      <p:sp>
        <p:nvSpPr>
          <p:cNvPr id="7" name="フッター プレースホルダー 6">
            <a:extLst>
              <a:ext uri="{FF2B5EF4-FFF2-40B4-BE49-F238E27FC236}">
                <a16:creationId xmlns:a16="http://schemas.microsoft.com/office/drawing/2014/main" id="{41FD2B0E-B880-4C56-B417-F89C5984C3DD}"/>
              </a:ext>
            </a:extLst>
          </p:cNvPr>
          <p:cNvSpPr>
            <a:spLocks noGrp="1"/>
          </p:cNvSpPr>
          <p:nvPr>
            <p:ph type="ftr" sz="quarter" idx="11"/>
          </p:nvPr>
        </p:nvSpPr>
        <p:spPr/>
        <p:txBody>
          <a:bodyPr/>
          <a:lstStyle/>
          <a:p>
            <a:r>
              <a:rPr lang="en-US" altLang="ja-JP"/>
              <a:t>Takashi Kuramochi, LAPIS TECHNOLOGY</a:t>
            </a:r>
            <a:endParaRPr lang="en-US" altLang="ja-JP" dirty="0"/>
          </a:p>
        </p:txBody>
      </p:sp>
      <p:sp>
        <p:nvSpPr>
          <p:cNvPr id="8" name="スライド番号プレースホルダー 7">
            <a:extLst>
              <a:ext uri="{FF2B5EF4-FFF2-40B4-BE49-F238E27FC236}">
                <a16:creationId xmlns:a16="http://schemas.microsoft.com/office/drawing/2014/main" id="{259FB994-4F71-45DB-A26E-4E456270D925}"/>
              </a:ext>
            </a:extLst>
          </p:cNvPr>
          <p:cNvSpPr>
            <a:spLocks noGrp="1"/>
          </p:cNvSpPr>
          <p:nvPr>
            <p:ph type="sldNum" sz="quarter" idx="12"/>
          </p:nvPr>
        </p:nvSpPr>
        <p:spPr/>
        <p:txBody>
          <a:bodyPr/>
          <a:lstStyle/>
          <a:p>
            <a:r>
              <a:rPr lang="en-US" altLang="ja-JP"/>
              <a:t>Slide </a:t>
            </a:r>
            <a:fld id="{9819B43E-2904-41A5-B100-099F936EB7A4}" type="slidenum">
              <a:rPr lang="en-US" altLang="ja-JP" smtClean="0"/>
              <a:pPr/>
              <a:t>‹#›</a:t>
            </a:fld>
            <a:endParaRPr lang="en-US" altLang="ja-JP"/>
          </a:p>
        </p:txBody>
      </p:sp>
    </p:spTree>
    <p:extLst>
      <p:ext uri="{BB962C8B-B14F-4D97-AF65-F5344CB8AC3E}">
        <p14:creationId xmlns:p14="http://schemas.microsoft.com/office/powerpoint/2010/main" val="260591546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dirty="0"/>
              <a:t>マスター タイトルの書式設定</a:t>
            </a:r>
            <a:endParaRPr lang="en-US" altLang="ja-JP" dirty="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altLang="ja-JP" dirty="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001" altLang="ja-JP"/>
              <a:t>&lt;December,2020&gt;</a:t>
            </a:r>
            <a:endParaRPr lang="en-US" altLang="ja-JP" dirty="0"/>
          </a:p>
        </p:txBody>
      </p:sp>
      <p:sp>
        <p:nvSpPr>
          <p:cNvPr id="1029" name="Rectangle 5"/>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1030" name="Rectangle 6"/>
          <p:cNvSpPr>
            <a:spLocks noGrp="1" noChangeArrowheads="1"/>
          </p:cNvSpPr>
          <p:nvPr>
            <p:ph type="sldNum" sz="quarter" idx="4"/>
          </p:nvPr>
        </p:nvSpPr>
        <p:spPr bwMode="auto">
          <a:xfrm>
            <a:off x="4324766" y="6475413"/>
            <a:ext cx="57067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atin typeface="+mn-lt"/>
                <a:ea typeface="ＭＳ Ｐゴシック" charset="-128"/>
              </a:defRPr>
            </a:lvl1pPr>
          </a:lstStyle>
          <a:p>
            <a:r>
              <a:rPr lang="en-US" altLang="ja-JP"/>
              <a:t>Slide </a:t>
            </a:r>
            <a:fld id="{9819B43E-2904-41A5-B100-099F936EB7A4}" type="slidenum">
              <a:rPr lang="en-US" altLang="ja-JP" smtClean="0"/>
              <a:pPr/>
              <a:t>‹#›</a:t>
            </a:fld>
            <a:endParaRPr lang="en-US" altLang="ja-JP"/>
          </a:p>
        </p:txBody>
      </p:sp>
      <p:sp>
        <p:nvSpPr>
          <p:cNvPr id="1031" name="Rectangle 7"/>
          <p:cNvSpPr>
            <a:spLocks noChangeArrowheads="1"/>
          </p:cNvSpPr>
          <p:nvPr/>
        </p:nvSpPr>
        <p:spPr bwMode="auto">
          <a:xfrm>
            <a:off x="2339752" y="394156"/>
            <a:ext cx="611844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ja-JP" sz="1400" b="1" dirty="0">
                <a:latin typeface="+mn-lt"/>
                <a:ea typeface="ＭＳ Ｐゴシック" charset="-128"/>
              </a:rPr>
              <a:t>doc.: IEEE 802. 15-20-0391-00-04aa</a:t>
            </a:r>
          </a:p>
        </p:txBody>
      </p:sp>
      <p:sp>
        <p:nvSpPr>
          <p:cNvPr id="1032" name="Line 8"/>
          <p:cNvSpPr>
            <a:spLocks noChangeShapeType="1"/>
          </p:cNvSpPr>
          <p:nvPr/>
        </p:nvSpPr>
        <p:spPr bwMode="auto">
          <a:xfrm>
            <a:off x="685800" y="6858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latin typeface="+mn-lt"/>
            </a:endParaRPr>
          </a:p>
        </p:txBody>
      </p:sp>
      <p:sp>
        <p:nvSpPr>
          <p:cNvPr id="1033" name="Rectangle 9"/>
          <p:cNvSpPr>
            <a:spLocks noChangeArrowheads="1"/>
          </p:cNvSpPr>
          <p:nvPr/>
        </p:nvSpPr>
        <p:spPr bwMode="auto">
          <a:xfrm>
            <a:off x="685800" y="6475413"/>
            <a:ext cx="122190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dirty="0">
                <a:latin typeface="+mn-lt"/>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latin typeface="+mn-lt"/>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4" r:id="rId3"/>
    <p:sldLayoutId id="2147483655" r:id="rId4"/>
    <p:sldLayoutId id="2147483656" r:id="rId5"/>
  </p:sldLayoutIdLst>
  <p:hf hdr="0"/>
  <p:txStyles>
    <p:titleStyle>
      <a:lvl1pPr algn="ctr" rtl="0" eaLnBrk="1" fontAlgn="base" hangingPunct="1">
        <a:spcBef>
          <a:spcPct val="0"/>
        </a:spcBef>
        <a:spcAft>
          <a:spcPct val="0"/>
        </a:spcAft>
        <a:defRPr kumimoji="1" sz="3600">
          <a:solidFill>
            <a:schemeClr val="tx2"/>
          </a:solidFill>
          <a:latin typeface="+mn-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2" Type="http://schemas.openxmlformats.org/officeDocument/2006/relationships/hyperlink" Target="https://mentor.ieee.org/802.15/dcn/20/15-20-0353-00-04aa-november-virtual-interim-session-minutes.docx"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5/dcn/20/15-20-0321-01-04aa-draft-consolidated-technical-proposals.xlsx" TargetMode="External"/><Relationship Id="rId2" Type="http://schemas.openxmlformats.org/officeDocument/2006/relationships/hyperlink" Target="https://mentor.ieee.org/802.15/dcn/20/15-20-0385-00-04aa-technical-proposal-for-tg4aa-jre.pptx"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grouper.ieee.org/groups/802/15/pub/Download.html" TargetMode="External"/><Relationship Id="rId2" Type="http://schemas.openxmlformats.org/officeDocument/2006/relationships/hyperlink" Target="http://grouper.ieee.org/groups/802/15/calendar.html" TargetMode="External"/><Relationship Id="rId1" Type="http://schemas.openxmlformats.org/officeDocument/2006/relationships/slideLayout" Target="../slideLayouts/slideLayout2.xml"/><Relationship Id="rId6" Type="http://schemas.openxmlformats.org/officeDocument/2006/relationships/hyperlink" Target="mailto:kuramochi722@dsn.lapis-semi.com" TargetMode="External"/><Relationship Id="rId5" Type="http://schemas.openxmlformats.org/officeDocument/2006/relationships/hyperlink" Target="https://mentor.ieee.org/802.15" TargetMode="External"/><Relationship Id="rId4" Type="http://schemas.openxmlformats.org/officeDocument/2006/relationships/hyperlink" Target="mailto:stds-802-15-jre@listserv.ieee.org"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standards.ieee.org/about/policies/bylaws/sect6-7.html#6.3" TargetMode="External"/><Relationship Id="rId2" Type="http://schemas.openxmlformats.org/officeDocument/2006/relationships/hyperlink" Target="https://standards.ieee.org/about/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l"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フッター プレースホルダー 4"/>
          <p:cNvSpPr>
            <a:spLocks noGrp="1"/>
          </p:cNvSpPr>
          <p:nvPr>
            <p:ph type="ftr" sz="quarter" idx="11"/>
          </p:nvPr>
        </p:nvSpPr>
        <p:spPr>
          <a:xfrm>
            <a:off x="4860032" y="6475412"/>
            <a:ext cx="3750568" cy="193947"/>
          </a:xfrm>
        </p:spPr>
        <p:txBody>
          <a:bodyPr/>
          <a:lstStyle/>
          <a:p>
            <a:r>
              <a:rPr lang="en-US" altLang="ja-JP"/>
              <a:t>Takashi Kuramochi, LAPIS TECHNOLOGY</a:t>
            </a:r>
            <a:endParaRPr lang="en-US" altLang="ja-JP" dirty="0"/>
          </a:p>
        </p:txBody>
      </p:sp>
      <p:sp>
        <p:nvSpPr>
          <p:cNvPr id="6" name="スライド番号プレースホルダー 5"/>
          <p:cNvSpPr>
            <a:spLocks noGrp="1"/>
          </p:cNvSpPr>
          <p:nvPr>
            <p:ph type="sldNum" sz="quarter" idx="12"/>
          </p:nvPr>
        </p:nvSpPr>
        <p:spPr>
          <a:xfrm>
            <a:off x="4324766" y="6475413"/>
            <a:ext cx="570670" cy="184666"/>
          </a:xfrm>
        </p:spPr>
        <p:txBody>
          <a:bodyPr/>
          <a:lstStyle/>
          <a:p>
            <a:r>
              <a:rPr lang="en-US" altLang="ja-JP"/>
              <a:t>Slide </a:t>
            </a:r>
            <a:fld id="{A6DDE607-0C69-4706-A6D7-4AC89CFAEDDB}" type="slidenum">
              <a:rPr lang="en-US" altLang="ja-JP" smtClean="0"/>
              <a:pPr/>
              <a:t>1</a:t>
            </a:fld>
            <a:endParaRPr lang="en-US" altLang="ja-JP"/>
          </a:p>
        </p:txBody>
      </p:sp>
      <p:sp>
        <p:nvSpPr>
          <p:cNvPr id="7" name="Rectangle 3"/>
          <p:cNvSpPr>
            <a:spLocks noChangeArrowheads="1"/>
          </p:cNvSpPr>
          <p:nvPr/>
        </p:nvSpPr>
        <p:spPr bwMode="auto">
          <a:xfrm>
            <a:off x="152400" y="609600"/>
            <a:ext cx="8991600" cy="44627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ea typeface="ＭＳ Ｐゴシック" charset="-128"/>
            </a:endParaRPr>
          </a:p>
          <a:p>
            <a:endParaRPr lang="en-US" altLang="ja-JP" sz="1600" dirty="0">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a:t>
            </a:r>
            <a:r>
              <a:rPr lang="en-US" altLang="ja-JP" sz="1600" b="1" dirty="0">
                <a:ea typeface="ＭＳ Ｐゴシック" charset="-128"/>
              </a:rPr>
              <a:t>TG4aa JRE December 18</a:t>
            </a:r>
            <a:r>
              <a:rPr lang="en-US" altLang="ja-JP" sz="1600" b="1" baseline="30000" dirty="0">
                <a:ea typeface="ＭＳ Ｐゴシック" charset="-128"/>
              </a:rPr>
              <a:t>th</a:t>
            </a:r>
            <a:r>
              <a:rPr lang="en-US" altLang="ja-JP" sz="1600" b="1" dirty="0">
                <a:ea typeface="ＭＳ Ｐゴシック" charset="-128"/>
              </a:rPr>
              <a:t>  2020 Teleconference Opening report]</a:t>
            </a:r>
            <a:r>
              <a:rPr lang="en-US" altLang="ja-JP" sz="1600" dirty="0">
                <a:ea typeface="ＭＳ Ｐゴシック" charset="-128"/>
              </a:rPr>
              <a:t>	</a:t>
            </a:r>
          </a:p>
          <a:p>
            <a:r>
              <a:rPr lang="en-US" altLang="ja-JP" sz="1600" b="1" dirty="0">
                <a:ea typeface="ＭＳ Ｐゴシック" charset="-128"/>
              </a:rPr>
              <a:t>Date Submitted: [15th December,2020]</a:t>
            </a:r>
            <a:r>
              <a:rPr lang="en-US" altLang="ja-JP" sz="1600" dirty="0">
                <a:ea typeface="ＭＳ Ｐゴシック" charset="-128"/>
              </a:rPr>
              <a:t>	</a:t>
            </a:r>
          </a:p>
          <a:p>
            <a:r>
              <a:rPr lang="en-US" altLang="ja-JP" sz="1600" b="1" dirty="0">
                <a:ea typeface="ＭＳ Ｐゴシック" charset="-128"/>
              </a:rPr>
              <a:t>Source:</a:t>
            </a:r>
            <a:r>
              <a:rPr lang="en-US" altLang="ja-JP" sz="1600" dirty="0">
                <a:ea typeface="ＭＳ Ｐゴシック" charset="-128"/>
              </a:rPr>
              <a:t> [</a:t>
            </a:r>
            <a:r>
              <a:rPr lang="en-US" altLang="ja-JP" sz="1600" b="1" dirty="0">
                <a:ea typeface="ＭＳ Ｐゴシック" charset="-128"/>
              </a:rPr>
              <a:t>Takashi </a:t>
            </a:r>
            <a:r>
              <a:rPr lang="en-US" altLang="ja-JP" sz="1600" b="1" dirty="0" err="1">
                <a:ea typeface="ＭＳ Ｐゴシック" charset="-128"/>
              </a:rPr>
              <a:t>Kuramochi</a:t>
            </a:r>
            <a:r>
              <a:rPr lang="en-US" altLang="ja-JP" sz="1600" dirty="0">
                <a:ea typeface="ＭＳ Ｐゴシック" charset="-128"/>
              </a:rPr>
              <a:t>] Company [</a:t>
            </a:r>
            <a:r>
              <a:rPr lang="en-US" altLang="ja-JP" sz="1600" b="1" dirty="0">
                <a:ea typeface="ＭＳ Ｐゴシック" charset="-128"/>
              </a:rPr>
              <a:t>LAPIS TECHNOLOGY</a:t>
            </a:r>
            <a:r>
              <a:rPr lang="en-US" altLang="ja-JP" sz="1600" dirty="0">
                <a:ea typeface="ＭＳ Ｐゴシック" charset="-128"/>
              </a:rPr>
              <a:t>]</a:t>
            </a:r>
          </a:p>
          <a:p>
            <a:r>
              <a:rPr lang="en-US" altLang="ja-JP" sz="1600" dirty="0">
                <a:ea typeface="ＭＳ Ｐゴシック" charset="-128"/>
              </a:rPr>
              <a:t>Address [</a:t>
            </a:r>
            <a:r>
              <a:rPr lang="en-US" altLang="ja-JP" sz="1600" b="1" dirty="0">
                <a:ea typeface="ＭＳ Ｐゴシック" charset="-128"/>
              </a:rPr>
              <a:t>2-4-8 </a:t>
            </a:r>
            <a:r>
              <a:rPr lang="en-US" altLang="ja-JP" sz="1600" b="1" dirty="0" err="1">
                <a:ea typeface="ＭＳ Ｐゴシック" charset="-128"/>
              </a:rPr>
              <a:t>Shinyokohama,Kouhoku-ku,Yokohama</a:t>
            </a:r>
            <a:r>
              <a:rPr lang="en-US" altLang="ja-JP" sz="1600" b="1" dirty="0">
                <a:ea typeface="ＭＳ Ｐゴシック" charset="-128"/>
              </a:rPr>
              <a:t> 222-8575 Japan</a:t>
            </a:r>
            <a:r>
              <a:rPr lang="en-US" altLang="ja-JP" sz="1600" dirty="0">
                <a:ea typeface="ＭＳ Ｐゴシック" charset="-128"/>
              </a:rPr>
              <a:t>]</a:t>
            </a:r>
          </a:p>
          <a:p>
            <a:r>
              <a:rPr lang="en-US" altLang="ja-JP" sz="1600" dirty="0">
                <a:ea typeface="ＭＳ Ｐゴシック" charset="-128"/>
              </a:rPr>
              <a:t>Voice:[</a:t>
            </a:r>
            <a:r>
              <a:rPr lang="en-US" altLang="ja-JP" sz="1600" b="1" dirty="0"/>
              <a:t>+81-45-476-9295</a:t>
            </a:r>
            <a:r>
              <a:rPr lang="en-US" altLang="ja-JP" sz="1600" dirty="0">
                <a:ea typeface="ＭＳ Ｐゴシック" charset="-128"/>
              </a:rPr>
              <a:t>], FAX: [], E-Mail:[</a:t>
            </a:r>
            <a:r>
              <a:rPr lang="en-US" altLang="ja-JP" sz="1600" b="1" dirty="0">
                <a:ea typeface="ＭＳ Ｐゴシック" charset="-128"/>
              </a:rPr>
              <a:t>kuramochi722@lapis-tech.com</a:t>
            </a:r>
            <a:r>
              <a:rPr lang="en-US" altLang="ja-JP" sz="1600" dirty="0">
                <a:ea typeface="ＭＳ Ｐゴシック" charset="-128"/>
              </a:rPr>
              <a:t>]	</a:t>
            </a:r>
          </a:p>
          <a:p>
            <a:pPr>
              <a:spcBef>
                <a:spcPts val="600"/>
              </a:spcBef>
              <a:spcAft>
                <a:spcPts val="600"/>
              </a:spcAft>
            </a:pPr>
            <a:r>
              <a:rPr lang="en-US" altLang="ja-JP" sz="1600" b="1" dirty="0">
                <a:ea typeface="ＭＳ Ｐゴシック" charset="-128"/>
              </a:rPr>
              <a:t>Re:</a:t>
            </a:r>
            <a:r>
              <a:rPr lang="en-US" altLang="ja-JP" sz="1600" dirty="0">
                <a:ea typeface="ＭＳ Ｐゴシック" charset="-128"/>
              </a:rPr>
              <a:t> []</a:t>
            </a:r>
            <a:br>
              <a:rPr lang="en-US" altLang="ja-JP" dirty="0">
                <a:ea typeface="ＭＳ Ｐゴシック" charset="-128"/>
              </a:rPr>
            </a:br>
            <a:r>
              <a:rPr lang="en-US" altLang="ja-JP" sz="1600" b="1" dirty="0">
                <a:ea typeface="ＭＳ Ｐゴシック" charset="-128"/>
              </a:rPr>
              <a:t>Abstract:</a:t>
            </a:r>
            <a:r>
              <a:rPr lang="en-US" altLang="ja-JP" sz="1600" dirty="0">
                <a:ea typeface="ＭＳ Ｐゴシック" charset="-128"/>
              </a:rPr>
              <a:t>	[</a:t>
            </a:r>
            <a:r>
              <a:rPr lang="en-US" altLang="ja-JP" sz="1600" b="1" dirty="0">
                <a:ea typeface="ＭＳ Ｐゴシック" charset="-128"/>
              </a:rPr>
              <a:t>This document contains opening information and meeting agenda for the TG4aa JRE Teleconference on 18th December,2020]</a:t>
            </a:r>
            <a:br>
              <a:rPr lang="en-US" altLang="ja-JP" sz="1600" dirty="0">
                <a:ea typeface="ＭＳ Ｐゴシック" charset="-128"/>
              </a:rPr>
            </a:br>
            <a:r>
              <a:rPr lang="en-US" altLang="ja-JP" sz="1600" b="1" dirty="0">
                <a:ea typeface="ＭＳ Ｐゴシック" charset="-128"/>
              </a:rPr>
              <a:t>Purpose:</a:t>
            </a:r>
            <a:r>
              <a:rPr lang="en-US" altLang="ja-JP" sz="1600" dirty="0">
                <a:ea typeface="ＭＳ Ｐゴシック" charset="-128"/>
              </a:rPr>
              <a:t>	[information]</a:t>
            </a:r>
          </a:p>
          <a:p>
            <a:r>
              <a:rPr lang="en-US" altLang="ja-JP" sz="1600" b="1" dirty="0">
                <a:ea typeface="ＭＳ Ｐゴシック" charset="-128"/>
              </a:rPr>
              <a:t>Notice:</a:t>
            </a:r>
            <a:r>
              <a:rPr lang="en-US" altLang="ja-JP" sz="1600" dirty="0">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ea typeface="ＭＳ Ｐゴシック" charset="-128"/>
              </a:rPr>
              <a:t>Release:</a:t>
            </a:r>
            <a:r>
              <a:rPr lang="en-US" altLang="ja-JP" sz="1600" dirty="0">
                <a:ea typeface="ＭＳ Ｐゴシック" charset="-128"/>
              </a:rPr>
              <a:t>	The contributor acknowledges and accepts that this contribution becomes the property of IEEE and may be made publicly available by P802.15.	</a:t>
            </a:r>
          </a:p>
        </p:txBody>
      </p:sp>
      <p:sp>
        <p:nvSpPr>
          <p:cNvPr id="2" name="日付プレースホルダー 1">
            <a:extLst>
              <a:ext uri="{FF2B5EF4-FFF2-40B4-BE49-F238E27FC236}">
                <a16:creationId xmlns:a16="http://schemas.microsoft.com/office/drawing/2014/main" id="{E26279AA-EFA4-4379-B3A5-C41CEE407086}"/>
              </a:ext>
            </a:extLst>
          </p:cNvPr>
          <p:cNvSpPr>
            <a:spLocks noGrp="1"/>
          </p:cNvSpPr>
          <p:nvPr>
            <p:ph type="dt" sz="half" idx="10"/>
          </p:nvPr>
        </p:nvSpPr>
        <p:spPr/>
        <p:txBody>
          <a:bodyPr/>
          <a:lstStyle/>
          <a:p>
            <a:r>
              <a:rPr lang="en-001" altLang="ja-JP"/>
              <a:t>&lt;December,2020&gt;</a:t>
            </a:r>
            <a:endParaRPr lang="en-US" altLang="ja-JP" dirty="0"/>
          </a:p>
        </p:txBody>
      </p:sp>
    </p:spTree>
    <p:extLst>
      <p:ext uri="{BB962C8B-B14F-4D97-AF65-F5344CB8AC3E}">
        <p14:creationId xmlns:p14="http://schemas.microsoft.com/office/powerpoint/2010/main" val="37925695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1484784"/>
            <a:ext cx="7772400" cy="1066800"/>
          </a:xfrm>
        </p:spPr>
        <p:txBody>
          <a:bodyPr/>
          <a:lstStyle/>
          <a:p>
            <a:r>
              <a:rPr lang="en-US" altLang="ja-JP" b="1" u="sng" dirty="0"/>
              <a:t>Review the previous meeting minutes</a:t>
            </a:r>
          </a:p>
        </p:txBody>
      </p:sp>
      <p:sp>
        <p:nvSpPr>
          <p:cNvPr id="5" name="フッター プレースホルダー 4"/>
          <p:cNvSpPr>
            <a:spLocks noGrp="1"/>
          </p:cNvSpPr>
          <p:nvPr>
            <p:ph type="ftr" sz="quarter" idx="11"/>
          </p:nvPr>
        </p:nvSpPr>
        <p:spPr>
          <a:xfrm>
            <a:off x="4860032" y="6475412"/>
            <a:ext cx="3750568" cy="184666"/>
          </a:xfrm>
        </p:spPr>
        <p:txBody>
          <a:bodyPr/>
          <a:lstStyle/>
          <a:p>
            <a:r>
              <a:rPr lang="en-US" altLang="ja-JP"/>
              <a:t>Takashi Kuramochi, LAPIS TECHNOLOGY</a:t>
            </a:r>
            <a:endParaRPr lang="en-US" altLang="ja-JP" dirty="0"/>
          </a:p>
        </p:txBody>
      </p:sp>
      <p:sp>
        <p:nvSpPr>
          <p:cNvPr id="6" name="スライド番号プレースホルダー 5"/>
          <p:cNvSpPr>
            <a:spLocks noGrp="1"/>
          </p:cNvSpPr>
          <p:nvPr>
            <p:ph type="sldNum" sz="quarter" idx="12"/>
          </p:nvPr>
        </p:nvSpPr>
        <p:spPr>
          <a:xfrm>
            <a:off x="4324766" y="6475413"/>
            <a:ext cx="570670" cy="184666"/>
          </a:xfrm>
        </p:spPr>
        <p:txBody>
          <a:bodyPr/>
          <a:lstStyle/>
          <a:p>
            <a:r>
              <a:rPr lang="en-US" altLang="ja-JP"/>
              <a:t>Slide </a:t>
            </a:r>
            <a:fld id="{A6DDE607-0C69-4706-A6D7-4AC89CFAEDDB}" type="slidenum">
              <a:rPr lang="en-US" altLang="ja-JP" smtClean="0"/>
              <a:pPr/>
              <a:t>10</a:t>
            </a:fld>
            <a:endParaRPr lang="en-US" altLang="ja-JP"/>
          </a:p>
        </p:txBody>
      </p:sp>
      <p:sp>
        <p:nvSpPr>
          <p:cNvPr id="3" name="テキスト ボックス 2">
            <a:extLst>
              <a:ext uri="{FF2B5EF4-FFF2-40B4-BE49-F238E27FC236}">
                <a16:creationId xmlns:a16="http://schemas.microsoft.com/office/drawing/2014/main" id="{16F403E3-307A-494E-9FA7-01EF3B755BCB}"/>
              </a:ext>
            </a:extLst>
          </p:cNvPr>
          <p:cNvSpPr txBox="1"/>
          <p:nvPr/>
        </p:nvSpPr>
        <p:spPr>
          <a:xfrm>
            <a:off x="179512" y="2996952"/>
            <a:ext cx="8856984" cy="1323439"/>
          </a:xfrm>
          <a:prstGeom prst="rect">
            <a:avLst/>
          </a:prstGeom>
          <a:noFill/>
        </p:spPr>
        <p:txBody>
          <a:bodyPr wrap="square" rtlCol="0">
            <a:spAutoFit/>
          </a:bodyPr>
          <a:lstStyle/>
          <a:p>
            <a:r>
              <a:rPr lang="en-US" sz="2000" dirty="0">
                <a:latin typeface="Meiryo UI" panose="020B0604030504040204" pitchFamily="50" charset="-128"/>
                <a:ea typeface="Meiryo UI" panose="020B0604030504040204" pitchFamily="50" charset="-128"/>
              </a:rPr>
              <a:t>TG4aa JRE minutes from November Plenary Meeting</a:t>
            </a:r>
          </a:p>
          <a:p>
            <a:r>
              <a:rPr lang="en-US" sz="2000" dirty="0">
                <a:latin typeface="Meiryo UI" panose="020B0604030504040204" pitchFamily="50" charset="-128"/>
                <a:ea typeface="Meiryo UI" panose="020B0604030504040204" pitchFamily="50" charset="-128"/>
                <a:hlinkClick r:id="rId2"/>
              </a:rPr>
              <a:t>https://mentor.ieee.org/802.15/dcn/20/15-20-0353-00-04aa-november-virtual-interim-session-minutes.docx</a:t>
            </a:r>
            <a:endParaRPr lang="en-US" sz="2000" dirty="0">
              <a:latin typeface="Meiryo UI" panose="020B0604030504040204" pitchFamily="50" charset="-128"/>
              <a:ea typeface="Meiryo UI" panose="020B0604030504040204" pitchFamily="50" charset="-128"/>
            </a:endParaRPr>
          </a:p>
          <a:p>
            <a:endParaRPr lang="en-US" sz="2000" dirty="0">
              <a:latin typeface="Meiryo UI" panose="020B0604030504040204" pitchFamily="50" charset="-128"/>
              <a:ea typeface="Meiryo UI" panose="020B0604030504040204" pitchFamily="50" charset="-128"/>
            </a:endParaRPr>
          </a:p>
        </p:txBody>
      </p:sp>
      <p:sp>
        <p:nvSpPr>
          <p:cNvPr id="7" name="Rectangle 4">
            <a:extLst>
              <a:ext uri="{FF2B5EF4-FFF2-40B4-BE49-F238E27FC236}">
                <a16:creationId xmlns:a16="http://schemas.microsoft.com/office/drawing/2014/main" id="{1009DFDD-1B03-4792-8622-F974D5A821C2}"/>
              </a:ext>
            </a:extLst>
          </p:cNvPr>
          <p:cNvSpPr>
            <a:spLocks noGrp="1" noChangeArrowheads="1"/>
          </p:cNvSpPr>
          <p:nvPr>
            <p:ph type="dt" sz="half" idx="10"/>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001" altLang="ja-JP"/>
              <a:t>&lt;December,2020&gt;</a:t>
            </a:r>
            <a:endParaRPr lang="en-US" altLang="ja-JP" dirty="0"/>
          </a:p>
        </p:txBody>
      </p:sp>
    </p:spTree>
    <p:extLst>
      <p:ext uri="{BB962C8B-B14F-4D97-AF65-F5344CB8AC3E}">
        <p14:creationId xmlns:p14="http://schemas.microsoft.com/office/powerpoint/2010/main" val="9646720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Hear Technical Proposals</a:t>
            </a:r>
            <a:br>
              <a:rPr lang="en-US" altLang="ja-JP" dirty="0"/>
            </a:br>
            <a:endParaRPr lang="en-US" altLang="ja-JP" dirty="0"/>
          </a:p>
        </p:txBody>
      </p:sp>
      <p:sp>
        <p:nvSpPr>
          <p:cNvPr id="5" name="フッター プレースホルダー 4"/>
          <p:cNvSpPr>
            <a:spLocks noGrp="1"/>
          </p:cNvSpPr>
          <p:nvPr>
            <p:ph type="ftr" sz="quarter" idx="11"/>
          </p:nvPr>
        </p:nvSpPr>
        <p:spPr>
          <a:xfrm>
            <a:off x="4860032" y="6475412"/>
            <a:ext cx="3750568" cy="184666"/>
          </a:xfrm>
        </p:spPr>
        <p:txBody>
          <a:bodyPr/>
          <a:lstStyle/>
          <a:p>
            <a:r>
              <a:rPr lang="en-US" altLang="ja-JP"/>
              <a:t>Takashi Kuramochi, LAPIS TECHNOLOGY</a:t>
            </a:r>
            <a:endParaRPr lang="en-US" altLang="ja-JP" dirty="0"/>
          </a:p>
        </p:txBody>
      </p:sp>
      <p:sp>
        <p:nvSpPr>
          <p:cNvPr id="6" name="スライド番号プレースホルダー 5"/>
          <p:cNvSpPr>
            <a:spLocks noGrp="1"/>
          </p:cNvSpPr>
          <p:nvPr>
            <p:ph type="sldNum" sz="quarter" idx="12"/>
          </p:nvPr>
        </p:nvSpPr>
        <p:spPr>
          <a:xfrm>
            <a:off x="4324766" y="6475413"/>
            <a:ext cx="570670" cy="184666"/>
          </a:xfrm>
        </p:spPr>
        <p:txBody>
          <a:bodyPr/>
          <a:lstStyle/>
          <a:p>
            <a:r>
              <a:rPr lang="en-US" altLang="ja-JP"/>
              <a:t>Slide </a:t>
            </a:r>
            <a:fld id="{A6DDE607-0C69-4706-A6D7-4AC89CFAEDDB}" type="slidenum">
              <a:rPr lang="en-US" altLang="ja-JP" smtClean="0"/>
              <a:pPr/>
              <a:t>11</a:t>
            </a:fld>
            <a:endParaRPr lang="en-US" altLang="ja-JP"/>
          </a:p>
        </p:txBody>
      </p:sp>
      <p:sp>
        <p:nvSpPr>
          <p:cNvPr id="9" name="テキスト ボックス 8">
            <a:extLst>
              <a:ext uri="{FF2B5EF4-FFF2-40B4-BE49-F238E27FC236}">
                <a16:creationId xmlns:a16="http://schemas.microsoft.com/office/drawing/2014/main" id="{CCD91617-6AB9-428E-BD71-2C0D3722E07F}"/>
              </a:ext>
            </a:extLst>
          </p:cNvPr>
          <p:cNvSpPr txBox="1"/>
          <p:nvPr/>
        </p:nvSpPr>
        <p:spPr>
          <a:xfrm>
            <a:off x="395536" y="1752600"/>
            <a:ext cx="8496944" cy="4154984"/>
          </a:xfrm>
          <a:prstGeom prst="rect">
            <a:avLst/>
          </a:prstGeom>
          <a:noFill/>
        </p:spPr>
        <p:txBody>
          <a:bodyPr wrap="square" rtlCol="0">
            <a:spAutoFit/>
          </a:bodyPr>
          <a:lstStyle/>
          <a:p>
            <a:r>
              <a:rPr lang="en-US" sz="2400" dirty="0"/>
              <a:t>There are no additional technical proposals and one consolidated proposal from Kyoto University and Lapis.</a:t>
            </a:r>
          </a:p>
          <a:p>
            <a:endParaRPr lang="en-US" sz="2400" dirty="0"/>
          </a:p>
          <a:p>
            <a:r>
              <a:rPr lang="en-US" sz="2400" dirty="0"/>
              <a:t>Consolidated Proposal from Kyoto University and Lapis.</a:t>
            </a:r>
          </a:p>
          <a:p>
            <a:r>
              <a:rPr lang="en-US" sz="2400" dirty="0">
                <a:hlinkClick r:id="rId2"/>
              </a:rPr>
              <a:t>https://mentor.ieee.org/802.15/dcn/20/15-20-0385-00-04aa-technical-proposal-for-tg4aa-jre.pptx</a:t>
            </a:r>
            <a:endParaRPr lang="en-US" sz="2400" dirty="0"/>
          </a:p>
          <a:p>
            <a:endParaRPr lang="en-US" sz="2400" dirty="0"/>
          </a:p>
          <a:p>
            <a:r>
              <a:rPr lang="en-US" sz="2400" dirty="0">
                <a:hlinkClick r:id="rId3"/>
              </a:rPr>
              <a:t>https://mentor.ieee.org/802.15/dcn/20/15-20-0321-01-04aa-draft-consolidated-technical-proposals.xlsx</a:t>
            </a:r>
            <a:endParaRPr lang="en-US" sz="2400" dirty="0"/>
          </a:p>
          <a:p>
            <a:endParaRPr lang="en-US" sz="2400" dirty="0"/>
          </a:p>
          <a:p>
            <a:endParaRPr lang="en-001" sz="2400" dirty="0"/>
          </a:p>
        </p:txBody>
      </p:sp>
      <p:sp>
        <p:nvSpPr>
          <p:cNvPr id="10" name="Rectangle 4">
            <a:extLst>
              <a:ext uri="{FF2B5EF4-FFF2-40B4-BE49-F238E27FC236}">
                <a16:creationId xmlns:a16="http://schemas.microsoft.com/office/drawing/2014/main" id="{432420DE-7BBF-46F7-9DD1-6FCDF4696B9C}"/>
              </a:ext>
            </a:extLst>
          </p:cNvPr>
          <p:cNvSpPr>
            <a:spLocks noGrp="1" noChangeArrowheads="1"/>
          </p:cNvSpPr>
          <p:nvPr>
            <p:ph type="dt" sz="half" idx="10"/>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001" altLang="ja-JP"/>
              <a:t>&lt;December,2020&gt;</a:t>
            </a:r>
            <a:endParaRPr lang="en-US" altLang="ja-JP" dirty="0"/>
          </a:p>
        </p:txBody>
      </p:sp>
    </p:spTree>
    <p:extLst>
      <p:ext uri="{BB962C8B-B14F-4D97-AF65-F5344CB8AC3E}">
        <p14:creationId xmlns:p14="http://schemas.microsoft.com/office/powerpoint/2010/main" val="7551982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2EA9A51-33A7-4342-BC24-A8B6CE4DA1FC}"/>
              </a:ext>
            </a:extLst>
          </p:cNvPr>
          <p:cNvSpPr>
            <a:spLocks noGrp="1"/>
          </p:cNvSpPr>
          <p:nvPr>
            <p:ph type="title"/>
          </p:nvPr>
        </p:nvSpPr>
        <p:spPr/>
        <p:txBody>
          <a:bodyPr/>
          <a:lstStyle/>
          <a:p>
            <a:r>
              <a:rPr lang="en-US" dirty="0"/>
              <a:t>Draft plan</a:t>
            </a:r>
            <a:endParaRPr lang="en-001" dirty="0"/>
          </a:p>
        </p:txBody>
      </p:sp>
      <p:sp>
        <p:nvSpPr>
          <p:cNvPr id="3" name="コンテンツ プレースホルダー 2">
            <a:extLst>
              <a:ext uri="{FF2B5EF4-FFF2-40B4-BE49-F238E27FC236}">
                <a16:creationId xmlns:a16="http://schemas.microsoft.com/office/drawing/2014/main" id="{1BF263C8-C772-42B3-83EB-05D8E5E930B6}"/>
              </a:ext>
            </a:extLst>
          </p:cNvPr>
          <p:cNvSpPr>
            <a:spLocks noGrp="1"/>
          </p:cNvSpPr>
          <p:nvPr>
            <p:ph idx="1"/>
          </p:nvPr>
        </p:nvSpPr>
        <p:spPr/>
        <p:txBody>
          <a:bodyPr/>
          <a:lstStyle/>
          <a:p>
            <a:r>
              <a:rPr lang="en-US" dirty="0"/>
              <a:t>See IEEE802.15.4-2020</a:t>
            </a:r>
            <a:endParaRPr lang="en-001" dirty="0"/>
          </a:p>
        </p:txBody>
      </p:sp>
      <p:sp>
        <p:nvSpPr>
          <p:cNvPr id="4" name="日付プレースホルダー 3">
            <a:extLst>
              <a:ext uri="{FF2B5EF4-FFF2-40B4-BE49-F238E27FC236}">
                <a16:creationId xmlns:a16="http://schemas.microsoft.com/office/drawing/2014/main" id="{FC653CE7-04C0-4EAD-AA77-14754F18EC5C}"/>
              </a:ext>
            </a:extLst>
          </p:cNvPr>
          <p:cNvSpPr>
            <a:spLocks noGrp="1"/>
          </p:cNvSpPr>
          <p:nvPr>
            <p:ph type="dt" sz="half" idx="10"/>
          </p:nvPr>
        </p:nvSpPr>
        <p:spPr/>
        <p:txBody>
          <a:bodyPr/>
          <a:lstStyle/>
          <a:p>
            <a:r>
              <a:rPr lang="en-001" altLang="ja-JP"/>
              <a:t>&lt;December,2020&gt;</a:t>
            </a:r>
            <a:endParaRPr lang="en-US" altLang="ja-JP" dirty="0"/>
          </a:p>
        </p:txBody>
      </p:sp>
      <p:sp>
        <p:nvSpPr>
          <p:cNvPr id="5" name="フッター プレースホルダー 4">
            <a:extLst>
              <a:ext uri="{FF2B5EF4-FFF2-40B4-BE49-F238E27FC236}">
                <a16:creationId xmlns:a16="http://schemas.microsoft.com/office/drawing/2014/main" id="{08F90B5F-BF28-471D-8CB0-2E6449BBF8CB}"/>
              </a:ext>
            </a:extLst>
          </p:cNvPr>
          <p:cNvSpPr>
            <a:spLocks noGrp="1"/>
          </p:cNvSpPr>
          <p:nvPr>
            <p:ph type="ftr" sz="quarter" idx="11"/>
          </p:nvPr>
        </p:nvSpPr>
        <p:spPr/>
        <p:txBody>
          <a:bodyPr/>
          <a:lstStyle/>
          <a:p>
            <a:r>
              <a:rPr lang="en-US" altLang="ja-JP"/>
              <a:t>Takashi Kuramochi, LAPIS TECHNOLOGY</a:t>
            </a:r>
            <a:endParaRPr lang="en-US" altLang="ja-JP" dirty="0"/>
          </a:p>
        </p:txBody>
      </p:sp>
      <p:sp>
        <p:nvSpPr>
          <p:cNvPr id="6" name="スライド番号プレースホルダー 5">
            <a:extLst>
              <a:ext uri="{FF2B5EF4-FFF2-40B4-BE49-F238E27FC236}">
                <a16:creationId xmlns:a16="http://schemas.microsoft.com/office/drawing/2014/main" id="{0CDBBFAE-9E4B-4E54-B372-115CF3E13AA4}"/>
              </a:ext>
            </a:extLst>
          </p:cNvPr>
          <p:cNvSpPr>
            <a:spLocks noGrp="1"/>
          </p:cNvSpPr>
          <p:nvPr>
            <p:ph type="sldNum" sz="quarter" idx="12"/>
          </p:nvPr>
        </p:nvSpPr>
        <p:spPr/>
        <p:txBody>
          <a:bodyPr/>
          <a:lstStyle/>
          <a:p>
            <a:r>
              <a:rPr lang="en-US" altLang="ja-JP"/>
              <a:t>Slide </a:t>
            </a:r>
            <a:fld id="{9819B43E-2904-41A5-B100-099F936EB7A4}" type="slidenum">
              <a:rPr lang="en-US" altLang="ja-JP" smtClean="0"/>
              <a:pPr/>
              <a:t>12</a:t>
            </a:fld>
            <a:endParaRPr lang="en-US" altLang="ja-JP"/>
          </a:p>
        </p:txBody>
      </p:sp>
    </p:spTree>
    <p:extLst>
      <p:ext uri="{BB962C8B-B14F-4D97-AF65-F5344CB8AC3E}">
        <p14:creationId xmlns:p14="http://schemas.microsoft.com/office/powerpoint/2010/main" val="14210182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Next steps</a:t>
            </a:r>
            <a:endParaRPr kumimoji="1" lang="ja-JP" altLang="en-US" dirty="0"/>
          </a:p>
        </p:txBody>
      </p:sp>
      <p:sp>
        <p:nvSpPr>
          <p:cNvPr id="5" name="フッター プレースホルダー 4"/>
          <p:cNvSpPr>
            <a:spLocks noGrp="1"/>
          </p:cNvSpPr>
          <p:nvPr>
            <p:ph type="ftr" sz="quarter" idx="11"/>
          </p:nvPr>
        </p:nvSpPr>
        <p:spPr>
          <a:xfrm>
            <a:off x="4860032" y="6475412"/>
            <a:ext cx="3750568" cy="184666"/>
          </a:xfrm>
        </p:spPr>
        <p:txBody>
          <a:bodyPr/>
          <a:lstStyle/>
          <a:p>
            <a:r>
              <a:rPr lang="en-US" altLang="ja-JP"/>
              <a:t>Takashi Kuramochi, LAPIS TECHNOLOGY</a:t>
            </a:r>
            <a:endParaRPr lang="en-US" altLang="ja-JP" dirty="0"/>
          </a:p>
        </p:txBody>
      </p:sp>
      <p:sp>
        <p:nvSpPr>
          <p:cNvPr id="6" name="スライド番号プレースホルダー 5"/>
          <p:cNvSpPr>
            <a:spLocks noGrp="1"/>
          </p:cNvSpPr>
          <p:nvPr>
            <p:ph type="sldNum" sz="quarter" idx="12"/>
          </p:nvPr>
        </p:nvSpPr>
        <p:spPr>
          <a:xfrm>
            <a:off x="4324766" y="6475413"/>
            <a:ext cx="570670" cy="184666"/>
          </a:xfrm>
        </p:spPr>
        <p:txBody>
          <a:bodyPr/>
          <a:lstStyle/>
          <a:p>
            <a:r>
              <a:rPr lang="en-US" altLang="ja-JP"/>
              <a:t>Slide </a:t>
            </a:r>
            <a:fld id="{A6DDE607-0C69-4706-A6D7-4AC89CFAEDDB}" type="slidenum">
              <a:rPr lang="en-US" altLang="ja-JP" smtClean="0"/>
              <a:pPr/>
              <a:t>13</a:t>
            </a:fld>
            <a:endParaRPr lang="en-US" altLang="ja-JP"/>
          </a:p>
        </p:txBody>
      </p:sp>
      <p:sp>
        <p:nvSpPr>
          <p:cNvPr id="9" name="コンテンツ プレースホルダー 6">
            <a:extLst>
              <a:ext uri="{FF2B5EF4-FFF2-40B4-BE49-F238E27FC236}">
                <a16:creationId xmlns:a16="http://schemas.microsoft.com/office/drawing/2014/main" id="{8170BE1C-D48D-4E18-B0E0-1F055BE4BFB4}"/>
              </a:ext>
            </a:extLst>
          </p:cNvPr>
          <p:cNvSpPr>
            <a:spLocks noGrp="1"/>
          </p:cNvSpPr>
          <p:nvPr>
            <p:ph idx="1"/>
          </p:nvPr>
        </p:nvSpPr>
        <p:spPr>
          <a:xfrm>
            <a:off x="179512" y="1628800"/>
            <a:ext cx="8784976" cy="3891136"/>
          </a:xfrm>
        </p:spPr>
        <p:txBody>
          <a:bodyPr/>
          <a:lstStyle/>
          <a:p>
            <a:pPr marL="0" indent="0">
              <a:buNone/>
            </a:pPr>
            <a:r>
              <a:rPr lang="en-US" altLang="ja-JP" dirty="0"/>
              <a:t>Proposed Agenda for January Interim</a:t>
            </a:r>
          </a:p>
          <a:p>
            <a:pPr marL="0" indent="0">
              <a:buNone/>
            </a:pPr>
            <a:r>
              <a:rPr lang="en-US" altLang="ja-JP" dirty="0"/>
              <a:t>Target: TG and WG ballot for the draft</a:t>
            </a:r>
          </a:p>
          <a:p>
            <a:pPr>
              <a:buFont typeface="Wingdings" panose="05000000000000000000" pitchFamily="2" charset="2"/>
              <a:buChar char="q"/>
            </a:pPr>
            <a:r>
              <a:rPr lang="en-US" altLang="ja-JP" dirty="0"/>
              <a:t>Session1:</a:t>
            </a:r>
          </a:p>
          <a:p>
            <a:r>
              <a:rPr lang="en-US" altLang="ja-JP" dirty="0"/>
              <a:t>Present Consolidated proposals </a:t>
            </a:r>
          </a:p>
          <a:p>
            <a:r>
              <a:rPr lang="en-US" altLang="ja-JP" dirty="0"/>
              <a:t>Draft discussion</a:t>
            </a:r>
            <a:r>
              <a:rPr lang="ja-JP" altLang="en-US" dirty="0"/>
              <a:t> </a:t>
            </a:r>
            <a:endParaRPr lang="en-US" altLang="ja-JP" dirty="0"/>
          </a:p>
          <a:p>
            <a:endParaRPr lang="en-US" altLang="ja-JP" dirty="0"/>
          </a:p>
          <a:p>
            <a:pPr>
              <a:buFont typeface="Wingdings" panose="05000000000000000000" pitchFamily="2" charset="2"/>
              <a:buChar char="q"/>
            </a:pPr>
            <a:r>
              <a:rPr lang="en-US" altLang="ja-JP" dirty="0"/>
              <a:t>Session2:</a:t>
            </a:r>
          </a:p>
          <a:p>
            <a:r>
              <a:rPr lang="en-US" altLang="ja-JP" dirty="0"/>
              <a:t>Review proposed draft</a:t>
            </a:r>
          </a:p>
          <a:p>
            <a:r>
              <a:rPr lang="en-US" altLang="ja-JP" dirty="0"/>
              <a:t>TG ballot for proposed draft</a:t>
            </a:r>
          </a:p>
          <a:p>
            <a:endParaRPr lang="en-US" altLang="ja-JP" dirty="0"/>
          </a:p>
          <a:p>
            <a:pPr>
              <a:buFont typeface="Wingdings" panose="05000000000000000000" pitchFamily="2" charset="2"/>
              <a:buChar char="q"/>
            </a:pPr>
            <a:r>
              <a:rPr lang="en-US" altLang="ja-JP" dirty="0"/>
              <a:t>Session3:</a:t>
            </a:r>
          </a:p>
          <a:p>
            <a:r>
              <a:rPr lang="en-US" altLang="ja-JP" dirty="0"/>
              <a:t>Continue session2</a:t>
            </a:r>
          </a:p>
          <a:p>
            <a:r>
              <a:rPr lang="en-US" altLang="ja-JP" dirty="0"/>
              <a:t>Next Steps</a:t>
            </a:r>
          </a:p>
          <a:p>
            <a:endParaRPr lang="en-US" altLang="ja-JP" dirty="0"/>
          </a:p>
          <a:p>
            <a:endParaRPr lang="en-US" altLang="ja-JP" dirty="0"/>
          </a:p>
          <a:p>
            <a:pPr marL="0" indent="0">
              <a:buNone/>
            </a:pPr>
            <a:endParaRPr lang="en-US" altLang="ja-JP" dirty="0"/>
          </a:p>
        </p:txBody>
      </p:sp>
      <p:sp>
        <p:nvSpPr>
          <p:cNvPr id="10" name="Rectangle 4">
            <a:extLst>
              <a:ext uri="{FF2B5EF4-FFF2-40B4-BE49-F238E27FC236}">
                <a16:creationId xmlns:a16="http://schemas.microsoft.com/office/drawing/2014/main" id="{168FD90C-7A55-49F5-A3C6-0740CD5C8F26}"/>
              </a:ext>
            </a:extLst>
          </p:cNvPr>
          <p:cNvSpPr>
            <a:spLocks noGrp="1" noChangeArrowheads="1"/>
          </p:cNvSpPr>
          <p:nvPr>
            <p:ph type="dt" sz="half" idx="10"/>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001" altLang="ja-JP"/>
              <a:t>&lt;December,2020&gt;</a:t>
            </a:r>
            <a:endParaRPr lang="en-US" altLang="ja-JP" dirty="0"/>
          </a:p>
        </p:txBody>
      </p:sp>
    </p:spTree>
    <p:extLst>
      <p:ext uri="{BB962C8B-B14F-4D97-AF65-F5344CB8AC3E}">
        <p14:creationId xmlns:p14="http://schemas.microsoft.com/office/powerpoint/2010/main" val="35697249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lang="en-US" altLang="ja-JP" dirty="0">
                <a:latin typeface="Meiryo UI" panose="020B0604030504040204" pitchFamily="50" charset="-128"/>
                <a:ea typeface="Meiryo UI" panose="020B0604030504040204" pitchFamily="50" charset="-128"/>
              </a:rPr>
              <a:t>January JRE Interim sessions were planned</a:t>
            </a:r>
            <a:endParaRPr kumimoji="1" lang="ja-JP" altLang="en-US" b="1" dirty="0"/>
          </a:p>
        </p:txBody>
      </p:sp>
      <p:sp>
        <p:nvSpPr>
          <p:cNvPr id="5" name="スライド番号プレースホルダー 4"/>
          <p:cNvSpPr>
            <a:spLocks noGrp="1"/>
          </p:cNvSpPr>
          <p:nvPr>
            <p:ph type="sldNum" sz="quarter" idx="12"/>
          </p:nvPr>
        </p:nvSpPr>
        <p:spPr>
          <a:xfrm>
            <a:off x="4344988" y="6475413"/>
            <a:ext cx="530225" cy="182562"/>
          </a:xfrm>
        </p:spPr>
        <p:txBody>
          <a:bodyPr/>
          <a:lstStyle/>
          <a:p>
            <a:r>
              <a:rPr lang="en-US" altLang="ja-JP" dirty="0"/>
              <a:t>Slide </a:t>
            </a:r>
            <a:fld id="{17C47D4F-CAA3-4307-B0EF-8C4B3E0CF21D}" type="slidenum">
              <a:rPr lang="en-US" altLang="ja-JP" smtClean="0"/>
              <a:pPr/>
              <a:t>14</a:t>
            </a:fld>
            <a:endParaRPr lang="en-US" altLang="ja-JP" dirty="0"/>
          </a:p>
        </p:txBody>
      </p:sp>
      <p:sp>
        <p:nvSpPr>
          <p:cNvPr id="10" name="フッター プレースホルダー 4"/>
          <p:cNvSpPr>
            <a:spLocks noGrp="1"/>
          </p:cNvSpPr>
          <p:nvPr>
            <p:ph type="ftr" sz="quarter" idx="11"/>
          </p:nvPr>
        </p:nvSpPr>
        <p:spPr>
          <a:xfrm>
            <a:off x="4860032" y="6475412"/>
            <a:ext cx="3750568" cy="193947"/>
          </a:xfrm>
          <a:prstGeom prst="rect">
            <a:avLst/>
          </a:prstGeom>
        </p:spPr>
        <p:txBody>
          <a:bodyPr/>
          <a:lstStyle/>
          <a:p>
            <a:r>
              <a:rPr lang="en-US" altLang="ja-JP"/>
              <a:t>Takashi Kuramochi, LAPIS TECHNOLOGY</a:t>
            </a:r>
            <a:endParaRPr lang="en-US" altLang="ja-JP" dirty="0"/>
          </a:p>
        </p:txBody>
      </p:sp>
      <p:sp>
        <p:nvSpPr>
          <p:cNvPr id="7" name="Rectangle 4">
            <a:extLst>
              <a:ext uri="{FF2B5EF4-FFF2-40B4-BE49-F238E27FC236}">
                <a16:creationId xmlns:a16="http://schemas.microsoft.com/office/drawing/2014/main" id="{20C34ECA-E9F7-4583-BE96-5E7B42E4CDA8}"/>
              </a:ext>
            </a:extLst>
          </p:cNvPr>
          <p:cNvSpPr txBox="1">
            <a:spLocks noChangeArrowheads="1"/>
          </p:cNvSpPr>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dirty="0"/>
              <a:t>&lt;December,2020&gt;</a:t>
            </a:r>
          </a:p>
        </p:txBody>
      </p:sp>
      <p:sp>
        <p:nvSpPr>
          <p:cNvPr id="4" name="日付プレースホルダー 3">
            <a:extLst>
              <a:ext uri="{FF2B5EF4-FFF2-40B4-BE49-F238E27FC236}">
                <a16:creationId xmlns:a16="http://schemas.microsoft.com/office/drawing/2014/main" id="{2C04EC99-894D-42FF-BF09-67856C1F608B}"/>
              </a:ext>
            </a:extLst>
          </p:cNvPr>
          <p:cNvSpPr>
            <a:spLocks noGrp="1"/>
          </p:cNvSpPr>
          <p:nvPr>
            <p:ph type="dt" sz="half" idx="10"/>
          </p:nvPr>
        </p:nvSpPr>
        <p:spPr/>
        <p:txBody>
          <a:bodyPr/>
          <a:lstStyle/>
          <a:p>
            <a:r>
              <a:rPr lang="en-001" altLang="ja-JP"/>
              <a:t>&lt;December,2020&gt;</a:t>
            </a:r>
            <a:endParaRPr lang="en-US" altLang="ja-JP" dirty="0"/>
          </a:p>
        </p:txBody>
      </p:sp>
      <p:graphicFrame>
        <p:nvGraphicFramePr>
          <p:cNvPr id="11" name="表 10">
            <a:extLst>
              <a:ext uri="{FF2B5EF4-FFF2-40B4-BE49-F238E27FC236}">
                <a16:creationId xmlns:a16="http://schemas.microsoft.com/office/drawing/2014/main" id="{6DB6E2E7-9708-4CCB-8A86-A0195F013A70}"/>
              </a:ext>
            </a:extLst>
          </p:cNvPr>
          <p:cNvGraphicFramePr>
            <a:graphicFrameLocks noGrp="1"/>
          </p:cNvGraphicFramePr>
          <p:nvPr>
            <p:extLst>
              <p:ext uri="{D42A27DB-BD31-4B8C-83A1-F6EECF244321}">
                <p14:modId xmlns:p14="http://schemas.microsoft.com/office/powerpoint/2010/main" val="903542255"/>
              </p:ext>
            </p:extLst>
          </p:nvPr>
        </p:nvGraphicFramePr>
        <p:xfrm>
          <a:off x="597520" y="1741760"/>
          <a:ext cx="8025160" cy="4653000"/>
        </p:xfrm>
        <a:graphic>
          <a:graphicData uri="http://schemas.openxmlformats.org/drawingml/2006/table">
            <a:tbl>
              <a:tblPr firstRow="1" bandRow="1">
                <a:tableStyleId>{5940675A-B579-460E-94D1-54222C63F5DA}</a:tableStyleId>
              </a:tblPr>
              <a:tblGrid>
                <a:gridCol w="891525">
                  <a:extLst>
                    <a:ext uri="{9D8B030D-6E8A-4147-A177-3AD203B41FA5}">
                      <a16:colId xmlns:a16="http://schemas.microsoft.com/office/drawing/2014/main" val="2411820674"/>
                    </a:ext>
                  </a:extLst>
                </a:gridCol>
                <a:gridCol w="891525">
                  <a:extLst>
                    <a:ext uri="{9D8B030D-6E8A-4147-A177-3AD203B41FA5}">
                      <a16:colId xmlns:a16="http://schemas.microsoft.com/office/drawing/2014/main" val="20000"/>
                    </a:ext>
                  </a:extLst>
                </a:gridCol>
                <a:gridCol w="891525">
                  <a:extLst>
                    <a:ext uri="{9D8B030D-6E8A-4147-A177-3AD203B41FA5}">
                      <a16:colId xmlns:a16="http://schemas.microsoft.com/office/drawing/2014/main" val="20001"/>
                    </a:ext>
                  </a:extLst>
                </a:gridCol>
                <a:gridCol w="891525">
                  <a:extLst>
                    <a:ext uri="{9D8B030D-6E8A-4147-A177-3AD203B41FA5}">
                      <a16:colId xmlns:a16="http://schemas.microsoft.com/office/drawing/2014/main" val="20002"/>
                    </a:ext>
                  </a:extLst>
                </a:gridCol>
                <a:gridCol w="891525">
                  <a:extLst>
                    <a:ext uri="{9D8B030D-6E8A-4147-A177-3AD203B41FA5}">
                      <a16:colId xmlns:a16="http://schemas.microsoft.com/office/drawing/2014/main" val="20003"/>
                    </a:ext>
                  </a:extLst>
                </a:gridCol>
                <a:gridCol w="962345">
                  <a:extLst>
                    <a:ext uri="{9D8B030D-6E8A-4147-A177-3AD203B41FA5}">
                      <a16:colId xmlns:a16="http://schemas.microsoft.com/office/drawing/2014/main" val="20004"/>
                    </a:ext>
                  </a:extLst>
                </a:gridCol>
                <a:gridCol w="866962">
                  <a:extLst>
                    <a:ext uri="{9D8B030D-6E8A-4147-A177-3AD203B41FA5}">
                      <a16:colId xmlns:a16="http://schemas.microsoft.com/office/drawing/2014/main" val="20005"/>
                    </a:ext>
                  </a:extLst>
                </a:gridCol>
                <a:gridCol w="846703">
                  <a:extLst>
                    <a:ext uri="{9D8B030D-6E8A-4147-A177-3AD203B41FA5}">
                      <a16:colId xmlns:a16="http://schemas.microsoft.com/office/drawing/2014/main" val="20006"/>
                    </a:ext>
                  </a:extLst>
                </a:gridCol>
                <a:gridCol w="891525">
                  <a:extLst>
                    <a:ext uri="{9D8B030D-6E8A-4147-A177-3AD203B41FA5}">
                      <a16:colId xmlns:a16="http://schemas.microsoft.com/office/drawing/2014/main" val="853230546"/>
                    </a:ext>
                  </a:extLst>
                </a:gridCol>
              </a:tblGrid>
              <a:tr h="340845">
                <a:tc>
                  <a:txBody>
                    <a:bodyPr/>
                    <a:lstStyle/>
                    <a:p>
                      <a:r>
                        <a:rPr kumimoji="1" lang="en-US" altLang="ja-JP" sz="1600" b="1" dirty="0">
                          <a:solidFill>
                            <a:schemeClr val="bg1"/>
                          </a:solidFill>
                          <a:latin typeface="Meiryo UI" panose="020B0604030504040204" pitchFamily="50" charset="-128"/>
                          <a:ea typeface="Meiryo UI" panose="020B0604030504040204" pitchFamily="50" charset="-128"/>
                        </a:rPr>
                        <a:t>Week</a:t>
                      </a:r>
                    </a:p>
                  </a:txBody>
                  <a:tcPr marT="60960" marB="60960">
                    <a:solidFill>
                      <a:srgbClr val="0000FF"/>
                    </a:solidFill>
                  </a:tcPr>
                </a:tc>
                <a:tc>
                  <a:txBody>
                    <a:bodyPr/>
                    <a:lstStyle/>
                    <a:p>
                      <a:r>
                        <a:rPr kumimoji="1" lang="en-US" altLang="ja-JP" sz="1600" b="1" dirty="0">
                          <a:solidFill>
                            <a:schemeClr val="bg1"/>
                          </a:solidFill>
                          <a:latin typeface="Meiryo UI" panose="020B0604030504040204" pitchFamily="50" charset="-128"/>
                          <a:ea typeface="Meiryo UI" panose="020B0604030504040204" pitchFamily="50" charset="-128"/>
                        </a:rPr>
                        <a:t>Sun</a:t>
                      </a:r>
                      <a:endParaRPr kumimoji="1" lang="ja-JP" altLang="en-US" sz="16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r>
                        <a:rPr kumimoji="1" lang="en-US" altLang="ja-JP" sz="1600" b="1" dirty="0">
                          <a:solidFill>
                            <a:schemeClr val="bg1"/>
                          </a:solidFill>
                          <a:latin typeface="Meiryo UI" panose="020B0604030504040204" pitchFamily="50" charset="-128"/>
                          <a:ea typeface="Meiryo UI" panose="020B0604030504040204" pitchFamily="50" charset="-128"/>
                        </a:rPr>
                        <a:t>Mon</a:t>
                      </a:r>
                      <a:endParaRPr kumimoji="1" lang="ja-JP" altLang="en-US" sz="16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r>
                        <a:rPr kumimoji="1" lang="en-US" altLang="ja-JP" sz="1600" b="1" dirty="0">
                          <a:solidFill>
                            <a:schemeClr val="bg1"/>
                          </a:solidFill>
                          <a:latin typeface="Meiryo UI" panose="020B0604030504040204" pitchFamily="50" charset="-128"/>
                          <a:ea typeface="Meiryo UI" panose="020B0604030504040204" pitchFamily="50" charset="-128"/>
                        </a:rPr>
                        <a:t>Tue</a:t>
                      </a:r>
                      <a:endParaRPr kumimoji="1" lang="ja-JP" altLang="en-US" sz="16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r>
                        <a:rPr kumimoji="1" lang="en-US" altLang="ja-JP" sz="1600" b="1" dirty="0">
                          <a:solidFill>
                            <a:schemeClr val="bg1"/>
                          </a:solidFill>
                          <a:latin typeface="Meiryo UI" panose="020B0604030504040204" pitchFamily="50" charset="-128"/>
                          <a:ea typeface="Meiryo UI" panose="020B0604030504040204" pitchFamily="50" charset="-128"/>
                        </a:rPr>
                        <a:t>Wed</a:t>
                      </a:r>
                      <a:endParaRPr kumimoji="1" lang="ja-JP" altLang="en-US" sz="16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r>
                        <a:rPr kumimoji="1" lang="en-US" altLang="ja-JP" sz="1600" b="1" dirty="0">
                          <a:solidFill>
                            <a:schemeClr val="bg1"/>
                          </a:solidFill>
                          <a:latin typeface="Meiryo UI" panose="020B0604030504040204" pitchFamily="50" charset="-128"/>
                          <a:ea typeface="Meiryo UI" panose="020B0604030504040204" pitchFamily="50" charset="-128"/>
                        </a:rPr>
                        <a:t>Thu</a:t>
                      </a:r>
                      <a:endParaRPr kumimoji="1" lang="ja-JP" altLang="en-US" sz="16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r>
                        <a:rPr kumimoji="1" lang="en-US" altLang="ja-JP" sz="1600" b="1" dirty="0">
                          <a:solidFill>
                            <a:schemeClr val="bg1"/>
                          </a:solidFill>
                          <a:latin typeface="Meiryo UI" panose="020B0604030504040204" pitchFamily="50" charset="-128"/>
                          <a:ea typeface="Meiryo UI" panose="020B0604030504040204" pitchFamily="50" charset="-128"/>
                        </a:rPr>
                        <a:t>Fri</a:t>
                      </a:r>
                      <a:endParaRPr kumimoji="1" lang="ja-JP" altLang="en-US" sz="16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r>
                        <a:rPr kumimoji="1" lang="en-US" altLang="ja-JP" sz="1600" b="1" dirty="0">
                          <a:solidFill>
                            <a:schemeClr val="bg1"/>
                          </a:solidFill>
                          <a:latin typeface="Meiryo UI" panose="020B0604030504040204" pitchFamily="50" charset="-128"/>
                          <a:ea typeface="Meiryo UI" panose="020B0604030504040204" pitchFamily="50" charset="-128"/>
                        </a:rPr>
                        <a:t>Sat</a:t>
                      </a:r>
                      <a:endParaRPr kumimoji="1" lang="ja-JP" altLang="en-US" sz="16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r>
                        <a:rPr kumimoji="1" lang="en-US" altLang="ja-JP" sz="1600" b="1" dirty="0">
                          <a:solidFill>
                            <a:schemeClr val="bg1"/>
                          </a:solidFill>
                          <a:latin typeface="Meiryo UI" panose="020B0604030504040204" pitchFamily="50" charset="-128"/>
                          <a:ea typeface="Meiryo UI" panose="020B0604030504040204" pitchFamily="50" charset="-128"/>
                        </a:rPr>
                        <a:t>Note</a:t>
                      </a:r>
                      <a:endParaRPr kumimoji="1" lang="ja-JP" altLang="en-US" sz="16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extLst>
                  <a:ext uri="{0D108BD9-81ED-4DB2-BD59-A6C34878D82A}">
                    <a16:rowId xmlns:a16="http://schemas.microsoft.com/office/drawing/2014/main" val="1452739289"/>
                  </a:ext>
                </a:extLst>
              </a:tr>
              <a:tr h="284038">
                <a:tc rowSpan="2">
                  <a:txBody>
                    <a:bodyPr/>
                    <a:lstStyle/>
                    <a:p>
                      <a:r>
                        <a:rPr kumimoji="1" lang="en-US" altLang="ja-JP" sz="1600" b="1" dirty="0">
                          <a:solidFill>
                            <a:schemeClr val="bg1"/>
                          </a:solidFill>
                          <a:latin typeface="Meiryo UI" panose="020B0604030504040204" pitchFamily="50" charset="-128"/>
                          <a:ea typeface="Meiryo UI" panose="020B0604030504040204" pitchFamily="50" charset="-128"/>
                        </a:rPr>
                        <a:t>51th</a:t>
                      </a:r>
                      <a:endParaRPr kumimoji="1" lang="ja-JP" altLang="en-US" sz="16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r>
                        <a:rPr kumimoji="1" lang="en-US" altLang="ja-JP" sz="1200" b="1" dirty="0">
                          <a:latin typeface="Meiryo UI" panose="020B0604030504040204" pitchFamily="50" charset="-128"/>
                          <a:ea typeface="Meiryo UI" panose="020B0604030504040204" pitchFamily="50" charset="-128"/>
                        </a:rPr>
                        <a:t>Dec.</a:t>
                      </a:r>
                      <a:r>
                        <a:rPr kumimoji="1" lang="en-US" altLang="ja-JP" sz="1200" b="1" baseline="0" dirty="0">
                          <a:latin typeface="Meiryo UI" panose="020B0604030504040204" pitchFamily="50" charset="-128"/>
                          <a:ea typeface="Meiryo UI" panose="020B0604030504040204" pitchFamily="50" charset="-128"/>
                        </a:rPr>
                        <a:t> 13</a:t>
                      </a:r>
                      <a:endParaRPr kumimoji="1" lang="ja-JP" altLang="en-US" sz="1200" b="1" dirty="0">
                        <a:latin typeface="Meiryo UI" panose="020B0604030504040204" pitchFamily="50" charset="-128"/>
                        <a:ea typeface="Meiryo UI" panose="020B0604030504040204" pitchFamily="50" charset="-128"/>
                      </a:endParaRPr>
                    </a:p>
                  </a:txBody>
                  <a:tcPr marT="60960" marB="60960">
                    <a:noFill/>
                  </a:tcPr>
                </a:tc>
                <a:tc>
                  <a:txBody>
                    <a:bodyPr/>
                    <a:lstStyle/>
                    <a:p>
                      <a:r>
                        <a:rPr kumimoji="1" lang="en-US" altLang="ja-JP" sz="1200" b="1" baseline="0" dirty="0">
                          <a:latin typeface="Meiryo UI" panose="020B0604030504040204" pitchFamily="50" charset="-128"/>
                          <a:ea typeface="Meiryo UI" panose="020B0604030504040204" pitchFamily="50" charset="-128"/>
                        </a:rPr>
                        <a:t>Dec. 14</a:t>
                      </a:r>
                      <a:endParaRPr kumimoji="1" lang="ja-JP" altLang="en-US" sz="1200" b="1" dirty="0">
                        <a:latin typeface="Meiryo UI" panose="020B0604030504040204" pitchFamily="50" charset="-128"/>
                        <a:ea typeface="Meiryo UI" panose="020B0604030504040204" pitchFamily="50" charset="-128"/>
                      </a:endParaRPr>
                    </a:p>
                  </a:txBody>
                  <a:tcPr marT="60960" marB="60960">
                    <a:solidFill>
                      <a:srgbClr val="FFFF00"/>
                    </a:solidFill>
                  </a:tcPr>
                </a:tc>
                <a:tc>
                  <a:txBody>
                    <a:bodyPr/>
                    <a:lstStyle/>
                    <a:p>
                      <a:r>
                        <a:rPr kumimoji="1" lang="en-US" altLang="ja-JP" sz="1200" b="1" baseline="0" dirty="0">
                          <a:latin typeface="Meiryo UI" panose="020B0604030504040204" pitchFamily="50" charset="-128"/>
                          <a:ea typeface="Meiryo UI" panose="020B0604030504040204" pitchFamily="50" charset="-128"/>
                        </a:rPr>
                        <a:t>Dec. 15</a:t>
                      </a:r>
                      <a:endParaRPr kumimoji="1" lang="ja-JP" altLang="en-US" sz="1200" b="1" dirty="0">
                        <a:latin typeface="Meiryo UI" panose="020B0604030504040204" pitchFamily="50" charset="-128"/>
                        <a:ea typeface="Meiryo UI" panose="020B0604030504040204" pitchFamily="50" charset="-128"/>
                      </a:endParaRPr>
                    </a:p>
                  </a:txBody>
                  <a:tcPr marT="60960" marB="60960">
                    <a:noFill/>
                  </a:tcPr>
                </a:tc>
                <a:tc>
                  <a:txBody>
                    <a:bodyPr/>
                    <a:lstStyle/>
                    <a:p>
                      <a:r>
                        <a:rPr kumimoji="1" lang="en-US" altLang="ja-JP" sz="1200" b="1" baseline="0" dirty="0">
                          <a:latin typeface="Meiryo UI" panose="020B0604030504040204" pitchFamily="50" charset="-128"/>
                          <a:ea typeface="Meiryo UI" panose="020B0604030504040204" pitchFamily="50" charset="-128"/>
                        </a:rPr>
                        <a:t>Dec. 16</a:t>
                      </a:r>
                      <a:endParaRPr kumimoji="1" lang="ja-JP" altLang="en-US" sz="1200" b="1" dirty="0">
                        <a:latin typeface="Meiryo UI" panose="020B0604030504040204" pitchFamily="50" charset="-128"/>
                        <a:ea typeface="Meiryo UI" panose="020B0604030504040204" pitchFamily="50" charset="-128"/>
                      </a:endParaRPr>
                    </a:p>
                  </a:txBody>
                  <a:tcPr marT="60960" marB="60960">
                    <a:noFill/>
                  </a:tcPr>
                </a:tc>
                <a:tc>
                  <a:txBody>
                    <a:bodyPr/>
                    <a:lstStyle/>
                    <a:p>
                      <a:r>
                        <a:rPr kumimoji="1" lang="en-US" altLang="ja-JP" sz="1200" b="1" baseline="0" dirty="0">
                          <a:latin typeface="Meiryo UI" panose="020B0604030504040204" pitchFamily="50" charset="-128"/>
                          <a:ea typeface="Meiryo UI" panose="020B0604030504040204" pitchFamily="50" charset="-128"/>
                        </a:rPr>
                        <a:t>Dec. 17</a:t>
                      </a:r>
                      <a:endParaRPr kumimoji="1" lang="ja-JP" altLang="en-US" sz="1200" b="1" dirty="0">
                        <a:latin typeface="Meiryo UI" panose="020B0604030504040204" pitchFamily="50" charset="-128"/>
                        <a:ea typeface="Meiryo UI" panose="020B0604030504040204" pitchFamily="50" charset="-128"/>
                      </a:endParaRPr>
                    </a:p>
                  </a:txBody>
                  <a:tcPr marT="60960" marB="60960">
                    <a:solidFill>
                      <a:srgbClr val="FFFF00"/>
                    </a:solidFill>
                  </a:tcPr>
                </a:tc>
                <a:tc>
                  <a:txBody>
                    <a:bodyPr/>
                    <a:lstStyle/>
                    <a:p>
                      <a:r>
                        <a:rPr kumimoji="1" lang="en-US" altLang="ja-JP" sz="1200" b="1" baseline="0" dirty="0">
                          <a:latin typeface="Meiryo UI" panose="020B0604030504040204" pitchFamily="50" charset="-128"/>
                          <a:ea typeface="Meiryo UI" panose="020B0604030504040204" pitchFamily="50" charset="-128"/>
                        </a:rPr>
                        <a:t>Dec. 18</a:t>
                      </a:r>
                      <a:endParaRPr kumimoji="1" lang="ja-JP" altLang="en-US" sz="1200" b="1" dirty="0">
                        <a:latin typeface="Meiryo UI" panose="020B0604030504040204" pitchFamily="50" charset="-128"/>
                        <a:ea typeface="Meiryo UI" panose="020B0604030504040204" pitchFamily="50" charset="-128"/>
                      </a:endParaRPr>
                    </a:p>
                  </a:txBody>
                  <a:tcPr marT="60960" marB="60960">
                    <a:solidFill>
                      <a:srgbClr val="FFFF00"/>
                    </a:solidFill>
                  </a:tcPr>
                </a:tc>
                <a:tc>
                  <a:txBody>
                    <a:bodyPr/>
                    <a:lstStyle/>
                    <a:p>
                      <a:r>
                        <a:rPr kumimoji="1" lang="en-US" altLang="ja-JP" sz="1200" b="1" baseline="0" dirty="0">
                          <a:latin typeface="Meiryo UI" panose="020B0604030504040204" pitchFamily="50" charset="-128"/>
                          <a:ea typeface="Meiryo UI" panose="020B0604030504040204" pitchFamily="50" charset="-128"/>
                        </a:rPr>
                        <a:t>Dec. 19</a:t>
                      </a:r>
                      <a:endParaRPr kumimoji="1" lang="ja-JP" altLang="en-US" sz="1200" b="1" dirty="0">
                        <a:latin typeface="Meiryo UI" panose="020B0604030504040204" pitchFamily="50" charset="-128"/>
                        <a:ea typeface="Meiryo UI" panose="020B0604030504040204" pitchFamily="50" charset="-128"/>
                      </a:endParaRPr>
                    </a:p>
                  </a:txBody>
                  <a:tcPr marT="60960" marB="60960">
                    <a:noFill/>
                  </a:tcPr>
                </a:tc>
                <a:tc rowSpan="2">
                  <a:txBody>
                    <a:bodyPr/>
                    <a:lstStyle/>
                    <a:p>
                      <a:endParaRPr kumimoji="1" lang="ja-JP" altLang="en-US" sz="1200" b="1" dirty="0">
                        <a:latin typeface="Meiryo UI" panose="020B0604030504040204" pitchFamily="50" charset="-128"/>
                        <a:ea typeface="Meiryo UI" panose="020B0604030504040204" pitchFamily="50" charset="-128"/>
                      </a:endParaRPr>
                    </a:p>
                  </a:txBody>
                  <a:tcPr marT="60960" marB="60960">
                    <a:solidFill>
                      <a:schemeClr val="bg1">
                        <a:lumMod val="95000"/>
                      </a:schemeClr>
                    </a:solidFill>
                  </a:tcPr>
                </a:tc>
                <a:extLst>
                  <a:ext uri="{0D108BD9-81ED-4DB2-BD59-A6C34878D82A}">
                    <a16:rowId xmlns:a16="http://schemas.microsoft.com/office/drawing/2014/main" val="648752691"/>
                  </a:ext>
                </a:extLst>
              </a:tr>
              <a:tr h="497066">
                <a:tc vMerge="1">
                  <a:txBody>
                    <a:bodyPr/>
                    <a:lstStyle/>
                    <a:p>
                      <a:endParaRPr kumimoji="1" lang="ja-JP" altLang="en-US" sz="1050"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noFill/>
                  </a:tcPr>
                </a:tc>
                <a:tc>
                  <a:txBody>
                    <a:bodyPr/>
                    <a:lstStyle/>
                    <a:p>
                      <a:r>
                        <a:rPr kumimoji="1" lang="en-US" altLang="ja-JP" sz="900" b="1" dirty="0">
                          <a:latin typeface="Meiryo UI" panose="020B0604030504040204" pitchFamily="50" charset="-128"/>
                          <a:ea typeface="Meiryo UI" panose="020B0604030504040204" pitchFamily="50" charset="-128"/>
                        </a:rPr>
                        <a:t>Deadline of additional proposals</a:t>
                      </a:r>
                      <a:endParaRPr kumimoji="1" lang="ja-JP" altLang="en-US" sz="900" b="1" dirty="0">
                        <a:latin typeface="Meiryo UI" panose="020B0604030504040204" pitchFamily="50" charset="-128"/>
                        <a:ea typeface="Meiryo UI" panose="020B0604030504040204" pitchFamily="50" charset="-128"/>
                      </a:endParaRPr>
                    </a:p>
                  </a:txBody>
                  <a:tcPr marT="60960" marB="60960">
                    <a:solidFill>
                      <a:srgbClr val="FFFF00"/>
                    </a:solid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no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noFill/>
                  </a:tcPr>
                </a:tc>
                <a:tc>
                  <a:txBody>
                    <a:bodyPr/>
                    <a:lstStyle/>
                    <a:p>
                      <a:r>
                        <a:rPr kumimoji="1" lang="en-US" altLang="ja-JP" sz="900" b="1" dirty="0">
                          <a:latin typeface="Meiryo UI" panose="020B0604030504040204" pitchFamily="50" charset="-128"/>
                          <a:ea typeface="Meiryo UI" panose="020B0604030504040204" pitchFamily="50" charset="-128"/>
                        </a:rPr>
                        <a:t>JRE meeting</a:t>
                      </a:r>
                    </a:p>
                    <a:p>
                      <a:r>
                        <a:rPr kumimoji="1" lang="en-US" altLang="ja-JP" sz="900" b="1" dirty="0">
                          <a:latin typeface="Meiryo UI" panose="020B0604030504040204" pitchFamily="50" charset="-128"/>
                          <a:ea typeface="Meiryo UI" panose="020B0604030504040204" pitchFamily="50" charset="-128"/>
                        </a:rPr>
                        <a:t>GMT(23:00)</a:t>
                      </a:r>
                    </a:p>
                    <a:p>
                      <a:r>
                        <a:rPr kumimoji="1" lang="en-US" altLang="ja-JP" sz="900" b="1" dirty="0">
                          <a:latin typeface="Meiryo UI" panose="020B0604030504040204" pitchFamily="50" charset="-128"/>
                          <a:ea typeface="Meiryo UI" panose="020B0604030504040204" pitchFamily="50" charset="-128"/>
                        </a:rPr>
                        <a:t>PST(15:00)</a:t>
                      </a:r>
                    </a:p>
                  </a:txBody>
                  <a:tcPr marT="60960" marB="60960">
                    <a:solidFill>
                      <a:srgbClr val="FFFF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b="1" dirty="0">
                          <a:latin typeface="Meiryo UI" panose="020B0604030504040204" pitchFamily="50" charset="-128"/>
                          <a:ea typeface="Meiryo UI" panose="020B0604030504040204" pitchFamily="50" charset="-128"/>
                        </a:rPr>
                        <a:t>JRE meeting</a:t>
                      </a:r>
                    </a:p>
                    <a:p>
                      <a:r>
                        <a:rPr kumimoji="1" lang="en-US" altLang="ja-JP" sz="900" b="1" dirty="0">
                          <a:latin typeface="Meiryo UI" panose="020B0604030504040204" pitchFamily="50" charset="-128"/>
                          <a:ea typeface="Meiryo UI" panose="020B0604030504040204" pitchFamily="50" charset="-128"/>
                        </a:rPr>
                        <a:t>Japan 8:00</a:t>
                      </a:r>
                    </a:p>
                  </a:txBody>
                  <a:tcPr marT="60960" marB="60960">
                    <a:solidFill>
                      <a:srgbClr val="FFFF00"/>
                    </a:solid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noFill/>
                  </a:tcPr>
                </a:tc>
                <a:tc vMerge="1">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solidFill>
                      <a:schemeClr val="bg1">
                        <a:lumMod val="95000"/>
                      </a:schemeClr>
                    </a:solidFill>
                  </a:tcPr>
                </a:tc>
                <a:extLst>
                  <a:ext uri="{0D108BD9-81ED-4DB2-BD59-A6C34878D82A}">
                    <a16:rowId xmlns:a16="http://schemas.microsoft.com/office/drawing/2014/main" val="4090848037"/>
                  </a:ext>
                </a:extLst>
              </a:tr>
              <a:tr h="288863">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53</a:t>
                      </a:r>
                      <a:r>
                        <a:rPr kumimoji="1" lang="en-US" altLang="ja-JP" sz="1600" b="1" i="0" u="none" strike="noStrike" kern="1200" cap="none" spc="0" normalizeH="0" baseline="30000" noProof="0" dirty="0">
                          <a:ln>
                            <a:noFill/>
                          </a:ln>
                          <a:solidFill>
                            <a:schemeClr val="bg1"/>
                          </a:solidFill>
                          <a:effectLst/>
                          <a:uLnTx/>
                          <a:uFillTx/>
                          <a:latin typeface="Meiryo UI" panose="020B0604030504040204" pitchFamily="50" charset="-128"/>
                          <a:ea typeface="Meiryo UI" panose="020B0604030504040204" pitchFamily="50" charset="-128"/>
                          <a:cs typeface="+mn-cs"/>
                        </a:rPr>
                        <a:t>th</a:t>
                      </a:r>
                      <a:endParaRPr kumimoji="1" lang="ja-JP" altLang="en-US" sz="16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endParaRPr>
                    </a:p>
                  </a:txBody>
                  <a:tcPr marT="60960" marB="60960">
                    <a:solidFill>
                      <a:srgbClr val="0000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Dec. 27</a:t>
                      </a:r>
                      <a:endParaRPr kumimoji="1" lang="ja-JP" altLang="en-US"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Dec. 28</a:t>
                      </a:r>
                      <a:endParaRPr kumimoji="1" lang="ja-JP" altLang="en-US"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Dec. 29</a:t>
                      </a:r>
                      <a:endParaRPr kumimoji="1" lang="ja-JP" altLang="en-US"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Dec. 30</a:t>
                      </a:r>
                      <a:endParaRPr kumimoji="1" lang="ja-JP" altLang="en-US"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Dec. 31</a:t>
                      </a:r>
                      <a:endParaRPr kumimoji="1" lang="ja-JP" altLang="en-US"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Jan. 1</a:t>
                      </a:r>
                      <a:endParaRPr kumimoji="1" lang="ja-JP" altLang="en-US"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Jan. 2</a:t>
                      </a:r>
                      <a:endParaRPr kumimoji="1" lang="ja-JP" altLang="en-US"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noFill/>
                  </a:tcPr>
                </a:tc>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lumMod val="95000"/>
                      </a:schemeClr>
                    </a:solidFill>
                  </a:tcPr>
                </a:tc>
                <a:extLst>
                  <a:ext uri="{0D108BD9-81ED-4DB2-BD59-A6C34878D82A}">
                    <a16:rowId xmlns:a16="http://schemas.microsoft.com/office/drawing/2014/main" val="3116464978"/>
                  </a:ext>
                </a:extLst>
              </a:tr>
              <a:tr h="333192">
                <a:tc vMerge="1">
                  <a:txBody>
                    <a:bodyPr/>
                    <a:lstStyle/>
                    <a:p>
                      <a:endParaRPr kumimoji="1" lang="ja-JP" altLang="en-US" sz="1050"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no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no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no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no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noFill/>
                  </a:tcPr>
                </a:tc>
                <a:tc>
                  <a:txBody>
                    <a:bodyPr/>
                    <a:lstStyle/>
                    <a:p>
                      <a:endParaRPr kumimoji="1" lang="ja-JP" altLang="en-US" sz="1050" b="1" dirty="0">
                        <a:latin typeface="Meiryo UI" panose="020B0604030504040204" pitchFamily="50" charset="-128"/>
                        <a:ea typeface="Meiryo UI" panose="020B0604030504040204" pitchFamily="50" charset="-128"/>
                      </a:endParaRPr>
                    </a:p>
                  </a:txBody>
                  <a:tcPr marT="60960" marB="60960">
                    <a:no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noFill/>
                  </a:tcPr>
                </a:tc>
                <a:tc vMerge="1">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solidFill>
                      <a:schemeClr val="bg1">
                        <a:lumMod val="95000"/>
                      </a:schemeClr>
                    </a:solidFill>
                  </a:tcPr>
                </a:tc>
                <a:extLst>
                  <a:ext uri="{0D108BD9-81ED-4DB2-BD59-A6C34878D82A}">
                    <a16:rowId xmlns:a16="http://schemas.microsoft.com/office/drawing/2014/main" val="1165427928"/>
                  </a:ext>
                </a:extLst>
              </a:tr>
              <a:tr h="333192">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1</a:t>
                      </a:r>
                      <a:r>
                        <a:rPr kumimoji="1" lang="en-US" altLang="ja-JP" sz="1600" b="1" i="0" u="none" strike="noStrike" kern="1200" cap="none" spc="0" normalizeH="0" baseline="30000" noProof="0" dirty="0">
                          <a:ln>
                            <a:noFill/>
                          </a:ln>
                          <a:solidFill>
                            <a:schemeClr val="bg1"/>
                          </a:solidFill>
                          <a:effectLst/>
                          <a:uLnTx/>
                          <a:uFillTx/>
                          <a:latin typeface="Meiryo UI" panose="020B0604030504040204" pitchFamily="50" charset="-128"/>
                          <a:ea typeface="Meiryo UI" panose="020B0604030504040204" pitchFamily="50" charset="-128"/>
                          <a:cs typeface="+mn-cs"/>
                        </a:rPr>
                        <a:t>st</a:t>
                      </a:r>
                      <a:endParaRPr kumimoji="1" lang="en-US" altLang="ja-JP" sz="16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2021</a:t>
                      </a:r>
                    </a:p>
                  </a:txBody>
                  <a:tcPr marT="60960" marB="60960">
                    <a:solidFill>
                      <a:srgbClr val="0000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Jan. 3</a:t>
                      </a:r>
                      <a:endParaRPr kumimoji="1" lang="ja-JP" altLang="en-US"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Jan. 4</a:t>
                      </a:r>
                      <a:endParaRPr kumimoji="1" lang="ja-JP" altLang="en-US"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Jan. 5</a:t>
                      </a:r>
                      <a:endParaRPr kumimoji="1" lang="ja-JP" altLang="en-US"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Jan. 6</a:t>
                      </a:r>
                      <a:endParaRPr kumimoji="1" lang="ja-JP" altLang="en-US"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Jan. 7</a:t>
                      </a:r>
                      <a:endParaRPr kumimoji="1" lang="ja-JP" altLang="en-US"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Jan. 8</a:t>
                      </a:r>
                      <a:endParaRPr kumimoji="1" lang="ja-JP" altLang="en-US"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Jan. 9</a:t>
                      </a:r>
                      <a:endParaRPr kumimoji="1" lang="ja-JP" altLang="en-US"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lumMod val="95000"/>
                      </a:schemeClr>
                    </a:solidFill>
                  </a:tcPr>
                </a:tc>
                <a:extLst>
                  <a:ext uri="{0D108BD9-81ED-4DB2-BD59-A6C34878D82A}">
                    <a16:rowId xmlns:a16="http://schemas.microsoft.com/office/drawing/2014/main" val="3699049990"/>
                  </a:ext>
                </a:extLst>
              </a:tr>
              <a:tr h="333192">
                <a:tc vMerge="1">
                  <a:txBody>
                    <a:bodyPr/>
                    <a:lstStyle/>
                    <a:p>
                      <a:endParaRPr kumimoji="1" lang="ja-JP" altLang="en-US" sz="1050"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no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no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no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no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noFill/>
                  </a:tcPr>
                </a:tc>
                <a:tc>
                  <a:txBody>
                    <a:bodyPr/>
                    <a:lstStyle/>
                    <a:p>
                      <a:endParaRPr kumimoji="1" lang="ja-JP" altLang="en-US" sz="1050" b="1" dirty="0">
                        <a:latin typeface="Meiryo UI" panose="020B0604030504040204" pitchFamily="50" charset="-128"/>
                        <a:ea typeface="Meiryo UI" panose="020B0604030504040204" pitchFamily="50" charset="-128"/>
                      </a:endParaRPr>
                    </a:p>
                  </a:txBody>
                  <a:tcPr marT="60960" marB="60960">
                    <a:no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lumMod val="95000"/>
                      </a:schemeClr>
                    </a:solidFill>
                  </a:tcPr>
                </a:tc>
                <a:extLst>
                  <a:ext uri="{0D108BD9-81ED-4DB2-BD59-A6C34878D82A}">
                    <a16:rowId xmlns:a16="http://schemas.microsoft.com/office/drawing/2014/main" val="1691218019"/>
                  </a:ext>
                </a:extLst>
              </a:tr>
              <a:tr h="333192">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2</a:t>
                      </a:r>
                      <a:r>
                        <a:rPr kumimoji="1" lang="en-US" altLang="ja-JP" sz="1600" b="1" i="0" u="none" strike="noStrike" kern="1200" cap="none" spc="0" normalizeH="0" baseline="30000" noProof="0" dirty="0">
                          <a:ln>
                            <a:noFill/>
                          </a:ln>
                          <a:solidFill>
                            <a:schemeClr val="bg1"/>
                          </a:solidFill>
                          <a:effectLst/>
                          <a:uLnTx/>
                          <a:uFillTx/>
                          <a:latin typeface="Meiryo UI" panose="020B0604030504040204" pitchFamily="50" charset="-128"/>
                          <a:ea typeface="Meiryo UI" panose="020B0604030504040204" pitchFamily="50" charset="-128"/>
                          <a:cs typeface="+mn-cs"/>
                        </a:rPr>
                        <a:t>nd</a:t>
                      </a:r>
                      <a:endParaRPr kumimoji="1" lang="en-US" altLang="ja-JP" sz="16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2021</a:t>
                      </a:r>
                    </a:p>
                  </a:txBody>
                  <a:tcPr marT="60960" marB="60960">
                    <a:solidFill>
                      <a:srgbClr val="0000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Jan. 10</a:t>
                      </a:r>
                      <a:endParaRPr kumimoji="1" lang="ja-JP" altLang="en-US"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Jan. 11</a:t>
                      </a:r>
                      <a:endParaRPr kumimoji="1" lang="ja-JP" altLang="en-US"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Jan. 12</a:t>
                      </a:r>
                      <a:endParaRPr kumimoji="1" lang="ja-JP" altLang="en-US"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Jan. 13</a:t>
                      </a:r>
                      <a:endParaRPr kumimoji="1" lang="ja-JP" altLang="en-US"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Jan. 14</a:t>
                      </a:r>
                      <a:endParaRPr kumimoji="1" lang="ja-JP" altLang="en-US"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Jan. 15</a:t>
                      </a:r>
                      <a:endParaRPr kumimoji="1" lang="ja-JP" altLang="en-US"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Jan. 16</a:t>
                      </a:r>
                      <a:endParaRPr kumimoji="1" lang="ja-JP" altLang="en-US"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lumMod val="95000"/>
                      </a:schemeClr>
                    </a:solidFill>
                  </a:tcPr>
                </a:tc>
                <a:extLst>
                  <a:ext uri="{0D108BD9-81ED-4DB2-BD59-A6C34878D82A}">
                    <a16:rowId xmlns:a16="http://schemas.microsoft.com/office/drawing/2014/main" val="4283941837"/>
                  </a:ext>
                </a:extLst>
              </a:tr>
              <a:tr h="624883">
                <a:tc vMerge="1">
                  <a:txBody>
                    <a:bodyPr/>
                    <a:lstStyle/>
                    <a:p>
                      <a:endParaRPr kumimoji="1" lang="ja-JP" altLang="en-US" sz="1050"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r>
                        <a:rPr kumimoji="1" lang="en-US" altLang="ja-JP" sz="900" b="1" dirty="0">
                          <a:latin typeface="Meiryo UI" panose="020B0604030504040204" pitchFamily="50" charset="-128"/>
                          <a:ea typeface="Meiryo UI" panose="020B0604030504040204" pitchFamily="50" charset="-128"/>
                        </a:rPr>
                        <a:t>Opening </a:t>
                      </a:r>
                    </a:p>
                    <a:p>
                      <a:r>
                        <a:rPr kumimoji="1" lang="en-US" altLang="ja-JP" sz="900" b="1" dirty="0">
                          <a:latin typeface="Meiryo UI" panose="020B0604030504040204" pitchFamily="50" charset="-128"/>
                          <a:ea typeface="Meiryo UI" panose="020B0604030504040204" pitchFamily="50" charset="-128"/>
                        </a:rPr>
                        <a:t>Plenary</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900" b="1"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b="1" dirty="0">
                          <a:highlight>
                            <a:srgbClr val="00FFFF"/>
                          </a:highlight>
                          <a:latin typeface="Meiryo UI" panose="020B0604030504040204" pitchFamily="50" charset="-128"/>
                          <a:ea typeface="Meiryo UI" panose="020B0604030504040204" pitchFamily="50" charset="-128"/>
                        </a:rPr>
                        <a:t>PM3 JRE</a:t>
                      </a:r>
                      <a:endParaRPr kumimoji="1" lang="ja-JP" altLang="en-US" sz="900" b="1" dirty="0">
                        <a:highlight>
                          <a:srgbClr val="00FFFF"/>
                        </a:highlight>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900" b="1" dirty="0">
                        <a:highlight>
                          <a:srgbClr val="00FFFF"/>
                        </a:highlight>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900" b="1" dirty="0">
                        <a:highlight>
                          <a:srgbClr val="00FFFF"/>
                        </a:highlight>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900" b="1" dirty="0">
                        <a:highlight>
                          <a:srgbClr val="00FFFF"/>
                        </a:highlight>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b="1" dirty="0">
                          <a:highlight>
                            <a:srgbClr val="00FFFF"/>
                          </a:highlight>
                          <a:latin typeface="Meiryo UI" panose="020B0604030504040204" pitchFamily="50" charset="-128"/>
                          <a:ea typeface="Meiryo UI" panose="020B0604030504040204" pitchFamily="50" charset="-128"/>
                        </a:rPr>
                        <a:t>PM3 JRE</a:t>
                      </a:r>
                      <a:endParaRPr kumimoji="1" lang="ja-JP" altLang="en-US" sz="900" b="1" dirty="0">
                        <a:highlight>
                          <a:srgbClr val="00FFFF"/>
                        </a:highlight>
                        <a:latin typeface="Meiryo UI" panose="020B0604030504040204" pitchFamily="50" charset="-128"/>
                        <a:ea typeface="Meiryo UI" panose="020B0604030504040204" pitchFamily="50" charset="-128"/>
                      </a:endParaRPr>
                    </a:p>
                    <a:p>
                      <a:endParaRPr kumimoji="1" lang="ja-JP" altLang="en-US" sz="9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r>
                        <a:rPr kumimoji="1" lang="en-US" altLang="ja-JP" sz="900" b="1" dirty="0">
                          <a:latin typeface="Meiryo UI" panose="020B0604030504040204" pitchFamily="50" charset="-128"/>
                          <a:ea typeface="Meiryo UI" panose="020B0604030504040204" pitchFamily="50" charset="-128"/>
                        </a:rPr>
                        <a:t>PM3 Cor2</a:t>
                      </a:r>
                      <a:endParaRPr kumimoji="1" lang="ja-JP" altLang="en-US" sz="9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1050" b="1" dirty="0">
                        <a:highlight>
                          <a:srgbClr val="00FFFF"/>
                        </a:highlight>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lumMod val="95000"/>
                      </a:schemeClr>
                    </a:solidFill>
                  </a:tcPr>
                </a:tc>
                <a:extLst>
                  <a:ext uri="{0D108BD9-81ED-4DB2-BD59-A6C34878D82A}">
                    <a16:rowId xmlns:a16="http://schemas.microsoft.com/office/drawing/2014/main" val="3990167708"/>
                  </a:ext>
                </a:extLst>
              </a:tr>
              <a:tr h="333192">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2</a:t>
                      </a:r>
                      <a:r>
                        <a:rPr kumimoji="1" lang="en-US" altLang="ja-JP" sz="1600" b="1" i="0" u="none" strike="noStrike" kern="1200" cap="none" spc="0" normalizeH="0" baseline="30000" noProof="0" dirty="0">
                          <a:ln>
                            <a:noFill/>
                          </a:ln>
                          <a:solidFill>
                            <a:schemeClr val="bg1"/>
                          </a:solidFill>
                          <a:effectLst/>
                          <a:uLnTx/>
                          <a:uFillTx/>
                          <a:latin typeface="Meiryo UI" panose="020B0604030504040204" pitchFamily="50" charset="-128"/>
                          <a:ea typeface="Meiryo UI" panose="020B0604030504040204" pitchFamily="50" charset="-128"/>
                          <a:cs typeface="+mn-cs"/>
                        </a:rPr>
                        <a:t>nd</a:t>
                      </a:r>
                      <a:endParaRPr kumimoji="1" lang="en-US" altLang="ja-JP" sz="16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2021</a:t>
                      </a:r>
                    </a:p>
                  </a:txBody>
                  <a:tcPr marT="60960" marB="60960">
                    <a:solidFill>
                      <a:srgbClr val="0000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Jan. 17</a:t>
                      </a:r>
                      <a:endParaRPr kumimoji="1" lang="ja-JP" altLang="en-US"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Jan. 18</a:t>
                      </a:r>
                      <a:endParaRPr kumimoji="1" lang="ja-JP" altLang="en-US"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Jan. 19</a:t>
                      </a:r>
                      <a:endParaRPr kumimoji="1" lang="ja-JP" altLang="en-US"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Jan. 20</a:t>
                      </a:r>
                      <a:endParaRPr kumimoji="1" lang="ja-JP" altLang="en-US"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Jan. 21</a:t>
                      </a:r>
                      <a:endParaRPr kumimoji="1" lang="ja-JP" altLang="en-US"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Jan. 22</a:t>
                      </a:r>
                      <a:endParaRPr kumimoji="1" lang="ja-JP" altLang="en-US"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Jan. 23</a:t>
                      </a:r>
                      <a:endParaRPr kumimoji="1" lang="ja-JP" altLang="en-US"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lumMod val="95000"/>
                      </a:schemeClr>
                    </a:solidFill>
                  </a:tcPr>
                </a:tc>
                <a:extLst>
                  <a:ext uri="{0D108BD9-81ED-4DB2-BD59-A6C34878D82A}">
                    <a16:rowId xmlns:a16="http://schemas.microsoft.com/office/drawing/2014/main" val="1147887600"/>
                  </a:ext>
                </a:extLst>
              </a:tr>
              <a:tr h="497066">
                <a:tc vMerge="1">
                  <a:txBody>
                    <a:bodyPr/>
                    <a:lstStyle/>
                    <a:p>
                      <a:endParaRPr kumimoji="1" lang="ja-JP" altLang="en-US" sz="1050"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b="1" dirty="0">
                          <a:latin typeface="Meiryo UI" panose="020B0604030504040204" pitchFamily="50" charset="-128"/>
                          <a:ea typeface="Meiryo UI" panose="020B0604030504040204" pitchFamily="50" charset="-128"/>
                        </a:rPr>
                        <a:t>PM3 Cor2</a:t>
                      </a:r>
                      <a:endParaRPr kumimoji="1" lang="ja-JP" altLang="en-US" sz="900" b="1" dirty="0">
                        <a:latin typeface="Meiryo UI" panose="020B0604030504040204" pitchFamily="50" charset="-128"/>
                        <a:ea typeface="Meiryo UI" panose="020B0604030504040204" pitchFamily="50" charset="-128"/>
                      </a:endParaRPr>
                    </a:p>
                    <a:p>
                      <a:endParaRPr kumimoji="1" lang="ja-JP" altLang="en-US" sz="9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900" b="1" dirty="0">
                        <a:highlight>
                          <a:srgbClr val="00FFFF"/>
                        </a:highlight>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900" b="1" dirty="0">
                        <a:highlight>
                          <a:srgbClr val="00FFFF"/>
                        </a:highlight>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b="1" dirty="0">
                          <a:highlight>
                            <a:srgbClr val="00FFFF"/>
                          </a:highlight>
                          <a:latin typeface="Meiryo UI" panose="020B0604030504040204" pitchFamily="50" charset="-128"/>
                          <a:ea typeface="Meiryo UI" panose="020B0604030504040204" pitchFamily="50" charset="-128"/>
                        </a:rPr>
                        <a:t>PM3 JRE</a:t>
                      </a:r>
                      <a:endParaRPr kumimoji="1" lang="ja-JP" altLang="en-US" sz="900" b="1" dirty="0">
                        <a:highlight>
                          <a:srgbClr val="00FFFF"/>
                        </a:highlight>
                        <a:latin typeface="Meiryo UI" panose="020B0604030504040204" pitchFamily="50" charset="-128"/>
                        <a:ea typeface="Meiryo UI" panose="020B0604030504040204" pitchFamily="50" charset="-128"/>
                      </a:endParaRPr>
                    </a:p>
                    <a:p>
                      <a:endParaRPr kumimoji="1" lang="ja-JP" altLang="en-US" sz="9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r>
                        <a:rPr kumimoji="1" lang="en-US" altLang="ja-JP" sz="900" b="1" dirty="0">
                          <a:latin typeface="Meiryo UI" panose="020B0604030504040204" pitchFamily="50" charset="-128"/>
                          <a:ea typeface="Meiryo UI" panose="020B0604030504040204" pitchFamily="50" charset="-128"/>
                        </a:rPr>
                        <a:t>Close </a:t>
                      </a:r>
                    </a:p>
                    <a:p>
                      <a:r>
                        <a:rPr kumimoji="1" lang="en-US" altLang="ja-JP" sz="900" b="1" dirty="0">
                          <a:latin typeface="Meiryo UI" panose="020B0604030504040204" pitchFamily="50" charset="-128"/>
                          <a:ea typeface="Meiryo UI" panose="020B0604030504040204" pitchFamily="50" charset="-128"/>
                        </a:rPr>
                        <a:t>Plenary</a:t>
                      </a:r>
                      <a:endParaRPr kumimoji="1" lang="ja-JP" altLang="en-US" sz="900" b="1" dirty="0">
                        <a:latin typeface="Meiryo UI" panose="020B0604030504040204" pitchFamily="50" charset="-128"/>
                        <a:ea typeface="Meiryo UI" panose="020B0604030504040204" pitchFamily="50" charset="-128"/>
                      </a:endParaRPr>
                    </a:p>
                    <a:p>
                      <a:endParaRPr kumimoji="1" lang="ja-JP" altLang="en-US" sz="900" b="1" dirty="0">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1050" b="1" dirty="0">
                        <a:highlight>
                          <a:srgbClr val="00FFFF"/>
                        </a:highlight>
                        <a:latin typeface="Meiryo UI" panose="020B0604030504040204" pitchFamily="50" charset="-128"/>
                        <a:ea typeface="Meiryo UI" panose="020B0604030504040204" pitchFamily="50" charset="-128"/>
                      </a:endParaRPr>
                    </a:p>
                  </a:txBody>
                  <a:tcPr marT="60960" marB="60960">
                    <a:solidFill>
                      <a:schemeClr val="bg1"/>
                    </a:solid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lumMod val="95000"/>
                      </a:schemeClr>
                    </a:solidFill>
                  </a:tcPr>
                </a:tc>
                <a:extLst>
                  <a:ext uri="{0D108BD9-81ED-4DB2-BD59-A6C34878D82A}">
                    <a16:rowId xmlns:a16="http://schemas.microsoft.com/office/drawing/2014/main" val="1036219739"/>
                  </a:ext>
                </a:extLst>
              </a:tr>
            </a:tbl>
          </a:graphicData>
        </a:graphic>
      </p:graphicFrame>
    </p:spTree>
    <p:extLst>
      <p:ext uri="{BB962C8B-B14F-4D97-AF65-F5344CB8AC3E}">
        <p14:creationId xmlns:p14="http://schemas.microsoft.com/office/powerpoint/2010/main" val="41045374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85C879D-A0F6-4837-B1C6-B9579487B98B}"/>
              </a:ext>
            </a:extLst>
          </p:cNvPr>
          <p:cNvSpPr>
            <a:spLocks noGrp="1"/>
          </p:cNvSpPr>
          <p:nvPr>
            <p:ph type="title"/>
          </p:nvPr>
        </p:nvSpPr>
        <p:spPr/>
        <p:txBody>
          <a:bodyPr/>
          <a:lstStyle/>
          <a:p>
            <a:r>
              <a:rPr lang="en-US" dirty="0"/>
              <a:t>Any other Business?</a:t>
            </a:r>
            <a:endParaRPr lang="en-001" dirty="0"/>
          </a:p>
        </p:txBody>
      </p:sp>
      <p:sp>
        <p:nvSpPr>
          <p:cNvPr id="4" name="フッター プレースホルダー 3">
            <a:extLst>
              <a:ext uri="{FF2B5EF4-FFF2-40B4-BE49-F238E27FC236}">
                <a16:creationId xmlns:a16="http://schemas.microsoft.com/office/drawing/2014/main" id="{2E817893-5E1E-4B0E-A7C2-5919D4CCB77D}"/>
              </a:ext>
            </a:extLst>
          </p:cNvPr>
          <p:cNvSpPr>
            <a:spLocks noGrp="1"/>
          </p:cNvSpPr>
          <p:nvPr>
            <p:ph type="ftr" sz="quarter" idx="11"/>
          </p:nvPr>
        </p:nvSpPr>
        <p:spPr>
          <a:xfrm>
            <a:off x="4860032" y="6475412"/>
            <a:ext cx="3750568" cy="184666"/>
          </a:xfrm>
        </p:spPr>
        <p:txBody>
          <a:bodyPr/>
          <a:lstStyle/>
          <a:p>
            <a:r>
              <a:rPr lang="en-US" altLang="ja-JP"/>
              <a:t>Takashi Kuramochi, LAPIS TECHNOLOGY</a:t>
            </a:r>
            <a:endParaRPr lang="en-US" altLang="ja-JP" dirty="0"/>
          </a:p>
        </p:txBody>
      </p:sp>
      <p:sp>
        <p:nvSpPr>
          <p:cNvPr id="5" name="スライド番号プレースホルダー 4">
            <a:extLst>
              <a:ext uri="{FF2B5EF4-FFF2-40B4-BE49-F238E27FC236}">
                <a16:creationId xmlns:a16="http://schemas.microsoft.com/office/drawing/2014/main" id="{07B6584B-182F-4352-A1D0-401D08772EFA}"/>
              </a:ext>
            </a:extLst>
          </p:cNvPr>
          <p:cNvSpPr>
            <a:spLocks noGrp="1"/>
          </p:cNvSpPr>
          <p:nvPr>
            <p:ph type="sldNum" sz="quarter" idx="12"/>
          </p:nvPr>
        </p:nvSpPr>
        <p:spPr>
          <a:xfrm>
            <a:off x="4324766" y="6475413"/>
            <a:ext cx="570670" cy="184666"/>
          </a:xfrm>
        </p:spPr>
        <p:txBody>
          <a:bodyPr/>
          <a:lstStyle/>
          <a:p>
            <a:r>
              <a:rPr lang="en-US" altLang="ja-JP"/>
              <a:t>Slide </a:t>
            </a:r>
            <a:fld id="{A6DDE607-0C69-4706-A6D7-4AC89CFAEDDB}" type="slidenum">
              <a:rPr lang="en-US" altLang="ja-JP" smtClean="0"/>
              <a:pPr/>
              <a:t>15</a:t>
            </a:fld>
            <a:endParaRPr lang="en-US" altLang="ja-JP"/>
          </a:p>
        </p:txBody>
      </p:sp>
      <p:sp>
        <p:nvSpPr>
          <p:cNvPr id="7" name="Rectangle 4">
            <a:extLst>
              <a:ext uri="{FF2B5EF4-FFF2-40B4-BE49-F238E27FC236}">
                <a16:creationId xmlns:a16="http://schemas.microsoft.com/office/drawing/2014/main" id="{6FE226CA-E755-453D-9543-2AD141F5AAD0}"/>
              </a:ext>
            </a:extLst>
          </p:cNvPr>
          <p:cNvSpPr>
            <a:spLocks noGrp="1" noChangeArrowheads="1"/>
          </p:cNvSpPr>
          <p:nvPr>
            <p:ph type="dt" sz="half" idx="10"/>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001" altLang="ja-JP"/>
              <a:t>&lt;December,2020&gt;</a:t>
            </a:r>
            <a:endParaRPr lang="en-US" altLang="ja-JP" dirty="0"/>
          </a:p>
        </p:txBody>
      </p:sp>
    </p:spTree>
    <p:extLst>
      <p:ext uri="{BB962C8B-B14F-4D97-AF65-F5344CB8AC3E}">
        <p14:creationId xmlns:p14="http://schemas.microsoft.com/office/powerpoint/2010/main" val="40821036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908720"/>
            <a:ext cx="7772400" cy="936104"/>
          </a:xfrm>
        </p:spPr>
        <p:txBody>
          <a:bodyPr/>
          <a:lstStyle/>
          <a:p>
            <a:r>
              <a:rPr lang="en-US" altLang="ja-JP" sz="3200" dirty="0"/>
              <a:t>Reference</a:t>
            </a:r>
            <a:endParaRPr kumimoji="1" lang="ja-JP" altLang="en-US" sz="3200" dirty="0"/>
          </a:p>
        </p:txBody>
      </p:sp>
      <p:sp>
        <p:nvSpPr>
          <p:cNvPr id="5" name="フッター プレースホルダー 4"/>
          <p:cNvSpPr>
            <a:spLocks noGrp="1"/>
          </p:cNvSpPr>
          <p:nvPr>
            <p:ph type="ftr" sz="quarter" idx="11"/>
          </p:nvPr>
        </p:nvSpPr>
        <p:spPr>
          <a:xfrm>
            <a:off x="4860032" y="6475412"/>
            <a:ext cx="3750568" cy="184666"/>
          </a:xfrm>
        </p:spPr>
        <p:txBody>
          <a:bodyPr/>
          <a:lstStyle/>
          <a:p>
            <a:r>
              <a:rPr lang="en-US" altLang="ja-JP"/>
              <a:t>Takashi Kuramochi, LAPIS TECHNOLOGY</a:t>
            </a:r>
            <a:endParaRPr lang="en-US" altLang="ja-JP" dirty="0"/>
          </a:p>
        </p:txBody>
      </p:sp>
      <p:sp>
        <p:nvSpPr>
          <p:cNvPr id="6" name="スライド番号プレースホルダー 5"/>
          <p:cNvSpPr>
            <a:spLocks noGrp="1"/>
          </p:cNvSpPr>
          <p:nvPr>
            <p:ph type="sldNum" sz="quarter" idx="12"/>
          </p:nvPr>
        </p:nvSpPr>
        <p:spPr>
          <a:xfrm>
            <a:off x="4324766" y="6475413"/>
            <a:ext cx="570670" cy="184666"/>
          </a:xfrm>
        </p:spPr>
        <p:txBody>
          <a:bodyPr/>
          <a:lstStyle/>
          <a:p>
            <a:r>
              <a:rPr lang="en-US" altLang="ja-JP"/>
              <a:t>Slide </a:t>
            </a:r>
            <a:fld id="{A6DDE607-0C69-4706-A6D7-4AC89CFAEDDB}" type="slidenum">
              <a:rPr lang="en-US" altLang="ja-JP" smtClean="0"/>
              <a:pPr/>
              <a:t>16</a:t>
            </a:fld>
            <a:endParaRPr lang="en-US" altLang="ja-JP"/>
          </a:p>
        </p:txBody>
      </p:sp>
      <p:sp>
        <p:nvSpPr>
          <p:cNvPr id="9" name="Inhaltsplatzhalter 5"/>
          <p:cNvSpPr>
            <a:spLocks noGrp="1"/>
          </p:cNvSpPr>
          <p:nvPr/>
        </p:nvSpPr>
        <p:spPr bwMode="auto">
          <a:xfrm>
            <a:off x="611560" y="1988840"/>
            <a:ext cx="8165231" cy="36724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r>
              <a:rPr lang="en-GB" sz="1400" dirty="0"/>
              <a:t>The IEEE802.15 meeting schedule can be found at</a:t>
            </a:r>
            <a:br>
              <a:rPr lang="en-GB" sz="1400" dirty="0"/>
            </a:br>
            <a:r>
              <a:rPr lang="en-GB" sz="1400" dirty="0">
                <a:hlinkClick r:id="rId2"/>
              </a:rPr>
              <a:t>http://grouper.ieee.org/groups/802/15/calendar.html</a:t>
            </a:r>
            <a:endParaRPr lang="en-GB" sz="1400" dirty="0"/>
          </a:p>
          <a:p>
            <a:pPr marL="0" indent="0">
              <a:buNone/>
            </a:pPr>
            <a:endParaRPr lang="en-GB" sz="1400" dirty="0"/>
          </a:p>
          <a:p>
            <a:r>
              <a:rPr lang="en-GB" sz="1400" dirty="0"/>
              <a:t>Document templates (</a:t>
            </a:r>
            <a:r>
              <a:rPr lang="en-GB" sz="1400" dirty="0" err="1"/>
              <a:t>MsWord</a:t>
            </a:r>
            <a:r>
              <a:rPr lang="en-GB" sz="1400" dirty="0"/>
              <a:t> and PowerPoint) and instructions for obtaining document numbers are located at  </a:t>
            </a:r>
            <a:r>
              <a:rPr lang="en-GB" sz="1400" dirty="0">
                <a:hlinkClick r:id="rId3"/>
              </a:rPr>
              <a:t>http://grouper.ieee.org/groups/802/15/pub/Download.html</a:t>
            </a:r>
            <a:br>
              <a:rPr lang="en-GB" sz="1400" dirty="0"/>
            </a:br>
            <a:endParaRPr lang="en-GB" sz="1400" dirty="0"/>
          </a:p>
          <a:p>
            <a:r>
              <a:rPr lang="en-GB" sz="1400" dirty="0"/>
              <a:t>IG JRE reflector is (</a:t>
            </a:r>
            <a:r>
              <a:rPr lang="en-GB" sz="1400" dirty="0">
                <a:hlinkClick r:id="rId4"/>
              </a:rPr>
              <a:t>stds-802-15-jre@listserv.ieee.org</a:t>
            </a:r>
            <a:r>
              <a:rPr lang="en-GB" sz="1400" dirty="0"/>
              <a:t>)</a:t>
            </a:r>
            <a:br>
              <a:rPr lang="en-GB" sz="1400" dirty="0"/>
            </a:br>
            <a:endParaRPr lang="en-GB" sz="1400" dirty="0"/>
          </a:p>
          <a:p>
            <a:r>
              <a:rPr lang="en-US" sz="1400" dirty="0"/>
              <a:t>Documents should be uploaded to </a:t>
            </a:r>
            <a:r>
              <a:rPr lang="en-US" sz="1400" dirty="0">
                <a:hlinkClick r:id="rId5"/>
              </a:rPr>
              <a:t>https://mentor.ieee.org/802.15</a:t>
            </a:r>
            <a:r>
              <a:rPr lang="en-US" sz="1400" dirty="0"/>
              <a:t>, to the “TG4aa JRE”</a:t>
            </a:r>
          </a:p>
          <a:p>
            <a:endParaRPr lang="en-GB" sz="1400" dirty="0"/>
          </a:p>
          <a:p>
            <a:r>
              <a:rPr lang="en-GB" sz="1400" dirty="0"/>
              <a:t>For help with obtaining document numbers, document formatting, document uploading and contribution scheduling, please contract the 802.15 TG4aa JRE chair, Takashi </a:t>
            </a:r>
            <a:r>
              <a:rPr lang="en-GB" sz="1400" dirty="0" err="1"/>
              <a:t>Kuramochi</a:t>
            </a:r>
            <a:r>
              <a:rPr lang="en-GB" sz="1400" dirty="0"/>
              <a:t>, at</a:t>
            </a:r>
            <a:br>
              <a:rPr lang="en-GB" sz="1400" dirty="0"/>
            </a:br>
            <a:r>
              <a:rPr lang="en-GB" sz="1400" dirty="0">
                <a:hlinkClick r:id="rId6"/>
              </a:rPr>
              <a:t>kuramochi722@lapis-tech.com</a:t>
            </a:r>
            <a:br>
              <a:rPr lang="en-GB" sz="1400" dirty="0"/>
            </a:br>
            <a:endParaRPr lang="en-GB" sz="1400" dirty="0"/>
          </a:p>
          <a:p>
            <a:endParaRPr lang="de-DE" sz="1400" dirty="0"/>
          </a:p>
        </p:txBody>
      </p:sp>
      <p:sp>
        <p:nvSpPr>
          <p:cNvPr id="8" name="Rectangle 4">
            <a:extLst>
              <a:ext uri="{FF2B5EF4-FFF2-40B4-BE49-F238E27FC236}">
                <a16:creationId xmlns:a16="http://schemas.microsoft.com/office/drawing/2014/main" id="{C5956CF8-2245-4597-82BC-9F33505DDD5C}"/>
              </a:ext>
            </a:extLst>
          </p:cNvPr>
          <p:cNvSpPr>
            <a:spLocks noGrp="1" noChangeArrowheads="1"/>
          </p:cNvSpPr>
          <p:nvPr>
            <p:ph type="dt" sz="half" idx="10"/>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001" altLang="ja-JP"/>
              <a:t>&lt;December,2020&gt;</a:t>
            </a:r>
            <a:endParaRPr lang="en-US" altLang="ja-JP" dirty="0"/>
          </a:p>
        </p:txBody>
      </p:sp>
    </p:spTree>
    <p:extLst>
      <p:ext uri="{BB962C8B-B14F-4D97-AF65-F5344CB8AC3E}">
        <p14:creationId xmlns:p14="http://schemas.microsoft.com/office/powerpoint/2010/main" val="17843763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ctrTitle"/>
          </p:nvPr>
        </p:nvSpPr>
        <p:spPr>
          <a:xfrm>
            <a:off x="685800" y="1484784"/>
            <a:ext cx="7772400" cy="3888431"/>
          </a:xfrm>
        </p:spPr>
        <p:txBody>
          <a:bodyPr/>
          <a:lstStyle/>
          <a:p>
            <a:r>
              <a:rPr lang="en-US" altLang="ja-JP" dirty="0"/>
              <a:t>IEEE 802.15 TG4aa JRE</a:t>
            </a:r>
            <a:br>
              <a:rPr lang="en-US" altLang="ja-JP" dirty="0"/>
            </a:br>
            <a:br>
              <a:rPr lang="en-US" altLang="ja-JP" dirty="0"/>
            </a:br>
            <a:r>
              <a:rPr lang="en-US" altLang="ja-JP" dirty="0"/>
              <a:t>Teleconference </a:t>
            </a:r>
            <a:br>
              <a:rPr lang="en-US" altLang="ja-JP" dirty="0"/>
            </a:br>
            <a:r>
              <a:rPr lang="en-US" altLang="ja-JP" dirty="0"/>
              <a:t>Opening report </a:t>
            </a:r>
            <a:br>
              <a:rPr lang="en-US" altLang="ja-JP" dirty="0"/>
            </a:br>
            <a:r>
              <a:rPr lang="en-US" altLang="ja-JP" dirty="0"/>
              <a:t>on</a:t>
            </a:r>
            <a:br>
              <a:rPr lang="en-US" altLang="ja-JP" dirty="0"/>
            </a:br>
            <a:r>
              <a:rPr lang="en-US" altLang="ja-JP" dirty="0"/>
              <a:t>8:00(JST), December 18</a:t>
            </a:r>
            <a:r>
              <a:rPr lang="en-US" altLang="ja-JP" baseline="30000" dirty="0"/>
              <a:t>th</a:t>
            </a:r>
            <a:r>
              <a:rPr lang="en-US" altLang="ja-JP" dirty="0"/>
              <a:t>,2020</a:t>
            </a:r>
            <a:endParaRPr kumimoji="1" lang="ja-JP" altLang="en-US" dirty="0"/>
          </a:p>
        </p:txBody>
      </p:sp>
      <p:sp>
        <p:nvSpPr>
          <p:cNvPr id="3" name="フッター プレースホルダー 2"/>
          <p:cNvSpPr>
            <a:spLocks noGrp="1"/>
          </p:cNvSpPr>
          <p:nvPr>
            <p:ph type="ftr" sz="quarter" idx="3"/>
          </p:nvPr>
        </p:nvSpPr>
        <p:spPr>
          <a:xfrm>
            <a:off x="4788024" y="6475412"/>
            <a:ext cx="3822576" cy="193947"/>
          </a:xfrm>
        </p:spPr>
        <p:txBody>
          <a:bodyPr/>
          <a:lstStyle/>
          <a:p>
            <a:r>
              <a:rPr lang="en-US" altLang="ja-JP"/>
              <a:t>Takashi Kuramochi, LAPIS TECHNOLOGY</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a:t>Slide </a:t>
            </a:r>
            <a:fld id="{EED9155A-5036-44B5-A27C-97F620582CD6}" type="slidenum">
              <a:rPr lang="en-US" altLang="ja-JP" smtClean="0"/>
              <a:pPr/>
              <a:t>2</a:t>
            </a:fld>
            <a:endParaRPr lang="en-US" altLang="ja-JP" dirty="0"/>
          </a:p>
        </p:txBody>
      </p:sp>
      <p:sp>
        <p:nvSpPr>
          <p:cNvPr id="7" name="Rectangle 4">
            <a:extLst>
              <a:ext uri="{FF2B5EF4-FFF2-40B4-BE49-F238E27FC236}">
                <a16:creationId xmlns:a16="http://schemas.microsoft.com/office/drawing/2014/main" id="{5F92D8F4-2925-4DBF-9CCD-CAD120790405}"/>
              </a:ext>
            </a:extLst>
          </p:cNvPr>
          <p:cNvSpPr>
            <a:spLocks noGrp="1" noChangeArrowheads="1"/>
          </p:cNvSpPr>
          <p:nvPr>
            <p:ph type="dt" sz="half" idx="13"/>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001" altLang="ja-JP"/>
              <a:t>&lt;December,2020&gt;</a:t>
            </a:r>
            <a:endParaRPr lang="en-US" altLang="ja-JP" dirty="0"/>
          </a:p>
        </p:txBody>
      </p:sp>
    </p:spTree>
    <p:extLst>
      <p:ext uri="{BB962C8B-B14F-4D97-AF65-F5344CB8AC3E}">
        <p14:creationId xmlns:p14="http://schemas.microsoft.com/office/powerpoint/2010/main" val="41597597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b="1" u="sng" dirty="0"/>
              <a:t>Administrative Items</a:t>
            </a:r>
            <a:endParaRPr kumimoji="1" lang="ja-JP" altLang="en-US" b="1" u="sng" dirty="0"/>
          </a:p>
        </p:txBody>
      </p:sp>
      <p:sp>
        <p:nvSpPr>
          <p:cNvPr id="3" name="コンテンツ プレースホルダー 2"/>
          <p:cNvSpPr>
            <a:spLocks noGrp="1"/>
          </p:cNvSpPr>
          <p:nvPr>
            <p:ph idx="1"/>
          </p:nvPr>
        </p:nvSpPr>
        <p:spPr>
          <a:xfrm>
            <a:off x="107504" y="1981200"/>
            <a:ext cx="8856984" cy="4114800"/>
          </a:xfrm>
        </p:spPr>
        <p:txBody>
          <a:bodyPr/>
          <a:lstStyle/>
          <a:p>
            <a:r>
              <a:rPr lang="en-US" altLang="ja-JP" dirty="0"/>
              <a:t>Required notices</a:t>
            </a:r>
          </a:p>
          <a:p>
            <a:pPr lvl="1"/>
            <a:r>
              <a:rPr lang="en-US" altLang="ja-JP" dirty="0"/>
              <a:t>Affiliation FAQ - http://standards.ieee.org/faqs/affiliationFAQ.html</a:t>
            </a:r>
          </a:p>
          <a:p>
            <a:pPr lvl="1"/>
            <a:r>
              <a:rPr lang="en-US" altLang="ja-JP" dirty="0"/>
              <a:t>Anti-Trust FAQ - http://standards.ieee.org/resources/antitrust-guidelines.pdf</a:t>
            </a:r>
          </a:p>
          <a:p>
            <a:pPr lvl="1"/>
            <a:r>
              <a:rPr lang="en-US" altLang="ja-JP" dirty="0"/>
              <a:t>Ethics - http://www.ieee.org/portal/cms_docs/about/CoE_poster.pdf</a:t>
            </a:r>
          </a:p>
          <a:p>
            <a:r>
              <a:rPr lang="en-US" altLang="ja-JP" dirty="0"/>
              <a:t>Chair and Secretary</a:t>
            </a:r>
          </a:p>
          <a:p>
            <a:pPr lvl="1"/>
            <a:r>
              <a:rPr lang="en-US" altLang="ja-JP" dirty="0"/>
              <a:t>Chair :Takashi </a:t>
            </a:r>
            <a:r>
              <a:rPr lang="en-US" altLang="ja-JP" dirty="0" err="1"/>
              <a:t>Kuramochi</a:t>
            </a:r>
            <a:r>
              <a:rPr lang="en-US" altLang="ja-JP" dirty="0"/>
              <a:t>(LAPIS)</a:t>
            </a:r>
          </a:p>
          <a:p>
            <a:pPr lvl="1"/>
            <a:r>
              <a:rPr lang="en-US" altLang="ja-JP" dirty="0"/>
              <a:t>Vice-Chair : Hiroshi Harada(Kyoto University),Kunal Shah(ITRON)</a:t>
            </a:r>
          </a:p>
          <a:p>
            <a:pPr lvl="1"/>
            <a:r>
              <a:rPr lang="en-US" altLang="ja-JP" dirty="0"/>
              <a:t>Secretary : Kiyoshi Fukui(OKI)</a:t>
            </a:r>
          </a:p>
          <a:p>
            <a:pPr lvl="1"/>
            <a:r>
              <a:rPr lang="en-US" altLang="ja-JP" dirty="0"/>
              <a:t>Technical Editor : TBD</a:t>
            </a:r>
          </a:p>
          <a:p>
            <a:pPr marL="457200" lvl="1" indent="0">
              <a:buNone/>
            </a:pPr>
            <a:endParaRPr lang="en-US" altLang="ja-JP" dirty="0"/>
          </a:p>
          <a:p>
            <a:endParaRPr kumimoji="1" lang="ja-JP" altLang="en-US" dirty="0"/>
          </a:p>
        </p:txBody>
      </p:sp>
      <p:sp>
        <p:nvSpPr>
          <p:cNvPr id="5" name="フッター プレースホルダー 4"/>
          <p:cNvSpPr>
            <a:spLocks noGrp="1"/>
          </p:cNvSpPr>
          <p:nvPr>
            <p:ph type="ftr" sz="quarter" idx="11"/>
          </p:nvPr>
        </p:nvSpPr>
        <p:spPr>
          <a:xfrm>
            <a:off x="4860032" y="6475412"/>
            <a:ext cx="3750568" cy="184666"/>
          </a:xfrm>
        </p:spPr>
        <p:txBody>
          <a:bodyPr/>
          <a:lstStyle/>
          <a:p>
            <a:r>
              <a:rPr lang="en-US" altLang="ja-JP"/>
              <a:t>Takashi Kuramochi, LAPIS TECHNOLOGY</a:t>
            </a:r>
            <a:endParaRPr lang="en-US" altLang="ja-JP" dirty="0"/>
          </a:p>
        </p:txBody>
      </p:sp>
      <p:sp>
        <p:nvSpPr>
          <p:cNvPr id="6" name="スライド番号プレースホルダー 5"/>
          <p:cNvSpPr>
            <a:spLocks noGrp="1"/>
          </p:cNvSpPr>
          <p:nvPr>
            <p:ph type="sldNum" sz="quarter" idx="12"/>
          </p:nvPr>
        </p:nvSpPr>
        <p:spPr>
          <a:xfrm>
            <a:off x="4324766" y="6475413"/>
            <a:ext cx="570670" cy="184666"/>
          </a:xfrm>
        </p:spPr>
        <p:txBody>
          <a:bodyPr/>
          <a:lstStyle/>
          <a:p>
            <a:r>
              <a:rPr lang="en-US" altLang="ja-JP"/>
              <a:t>Slide </a:t>
            </a:r>
            <a:fld id="{A6DDE607-0C69-4706-A6D7-4AC89CFAEDDB}" type="slidenum">
              <a:rPr lang="en-US" altLang="ja-JP" smtClean="0"/>
              <a:pPr/>
              <a:t>3</a:t>
            </a:fld>
            <a:endParaRPr lang="en-US" altLang="ja-JP"/>
          </a:p>
        </p:txBody>
      </p:sp>
      <p:sp>
        <p:nvSpPr>
          <p:cNvPr id="8" name="Rectangle 4">
            <a:extLst>
              <a:ext uri="{FF2B5EF4-FFF2-40B4-BE49-F238E27FC236}">
                <a16:creationId xmlns:a16="http://schemas.microsoft.com/office/drawing/2014/main" id="{D0ABA101-CCC2-47C1-9759-01C89A44934F}"/>
              </a:ext>
            </a:extLst>
          </p:cNvPr>
          <p:cNvSpPr>
            <a:spLocks noGrp="1" noChangeArrowheads="1"/>
          </p:cNvSpPr>
          <p:nvPr>
            <p:ph type="dt" sz="half" idx="10"/>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001" altLang="ja-JP"/>
              <a:t>&lt;December,2020&gt;</a:t>
            </a:r>
            <a:endParaRPr lang="en-US" altLang="ja-JP" dirty="0"/>
          </a:p>
        </p:txBody>
      </p:sp>
    </p:spTree>
    <p:extLst>
      <p:ext uri="{BB962C8B-B14F-4D97-AF65-F5344CB8AC3E}">
        <p14:creationId xmlns:p14="http://schemas.microsoft.com/office/powerpoint/2010/main" val="19718024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7504" y="685800"/>
            <a:ext cx="8712968" cy="1066800"/>
          </a:xfrm>
        </p:spPr>
        <p:txBody>
          <a:bodyPr/>
          <a:lstStyle/>
          <a:p>
            <a:r>
              <a:rPr lang="en-US" altLang="en-US" b="1" u="sng" dirty="0">
                <a:solidFill>
                  <a:schemeClr val="tx1"/>
                </a:solidFill>
                <a:latin typeface="Calibri" panose="020F0502020204030204" pitchFamily="34" charset="0"/>
                <a:cs typeface="Calibri" panose="020F0502020204030204" pitchFamily="34" charset="0"/>
              </a:rPr>
              <a:t>Participants have a duty to inform the IEEE</a:t>
            </a:r>
            <a:endParaRPr kumimoji="1" lang="ja-JP" altLang="en-US" b="1" dirty="0"/>
          </a:p>
        </p:txBody>
      </p:sp>
      <p:sp>
        <p:nvSpPr>
          <p:cNvPr id="3" name="コンテンツ プレースホルダー 2"/>
          <p:cNvSpPr>
            <a:spLocks noGrp="1"/>
          </p:cNvSpPr>
          <p:nvPr>
            <p:ph idx="1"/>
          </p:nvPr>
        </p:nvSpPr>
        <p:spPr/>
        <p:txBody>
          <a:bodyPr/>
          <a:lstStyle/>
          <a:p>
            <a:r>
              <a:rPr lang="en-US" altLang="ja-JP" b="1"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endParaRPr lang="en-US" altLang="ja-JP" b="1" dirty="0"/>
          </a:p>
          <a:p>
            <a:r>
              <a:rPr lang="en-US" altLang="ja-JP" b="1" dirty="0"/>
              <a:t>Participants should inform the IEEE (or cause the IEEE to be informed) of the identity of any other holders of potential Essential Patent Claims</a:t>
            </a:r>
          </a:p>
          <a:p>
            <a:endParaRPr lang="en-US" altLang="ja-JP" dirty="0"/>
          </a:p>
          <a:p>
            <a:pPr marL="0" indent="0">
              <a:buNone/>
            </a:pPr>
            <a:r>
              <a:rPr lang="en-US" altLang="ja-JP" b="1" dirty="0"/>
              <a:t>     Early identification of holders of potential Essential Patent</a:t>
            </a:r>
            <a:br>
              <a:rPr lang="en-US" altLang="ja-JP" b="1" dirty="0"/>
            </a:br>
            <a:r>
              <a:rPr lang="en-US" altLang="ja-JP" b="1" dirty="0"/>
              <a:t>     Claims is encouraged</a:t>
            </a:r>
          </a:p>
          <a:p>
            <a:endParaRPr kumimoji="1" lang="ja-JP" altLang="en-US" dirty="0"/>
          </a:p>
        </p:txBody>
      </p:sp>
      <p:sp>
        <p:nvSpPr>
          <p:cNvPr id="5" name="フッター プレースホルダー 4"/>
          <p:cNvSpPr>
            <a:spLocks noGrp="1"/>
          </p:cNvSpPr>
          <p:nvPr>
            <p:ph type="ftr" sz="quarter" idx="11"/>
          </p:nvPr>
        </p:nvSpPr>
        <p:spPr>
          <a:xfrm>
            <a:off x="4860032" y="6475412"/>
            <a:ext cx="3750568" cy="184666"/>
          </a:xfrm>
        </p:spPr>
        <p:txBody>
          <a:bodyPr/>
          <a:lstStyle/>
          <a:p>
            <a:r>
              <a:rPr lang="en-US" altLang="ja-JP"/>
              <a:t>Takashi Kuramochi, LAPIS TECHNOLOGY</a:t>
            </a:r>
            <a:endParaRPr lang="en-US" altLang="ja-JP" dirty="0"/>
          </a:p>
        </p:txBody>
      </p:sp>
      <p:sp>
        <p:nvSpPr>
          <p:cNvPr id="6" name="スライド番号プレースホルダー 5"/>
          <p:cNvSpPr>
            <a:spLocks noGrp="1"/>
          </p:cNvSpPr>
          <p:nvPr>
            <p:ph type="sldNum" sz="quarter" idx="12"/>
          </p:nvPr>
        </p:nvSpPr>
        <p:spPr>
          <a:xfrm>
            <a:off x="4324766" y="6475413"/>
            <a:ext cx="570670" cy="184666"/>
          </a:xfrm>
        </p:spPr>
        <p:txBody>
          <a:bodyPr/>
          <a:lstStyle/>
          <a:p>
            <a:r>
              <a:rPr lang="en-US" altLang="ja-JP"/>
              <a:t>Slide </a:t>
            </a:r>
            <a:fld id="{A6DDE607-0C69-4706-A6D7-4AC89CFAEDDB}" type="slidenum">
              <a:rPr lang="en-US" altLang="ja-JP" smtClean="0"/>
              <a:pPr/>
              <a:t>4</a:t>
            </a:fld>
            <a:endParaRPr lang="en-US" altLang="ja-JP"/>
          </a:p>
        </p:txBody>
      </p:sp>
      <p:sp>
        <p:nvSpPr>
          <p:cNvPr id="8" name="Rectangle 4">
            <a:extLst>
              <a:ext uri="{FF2B5EF4-FFF2-40B4-BE49-F238E27FC236}">
                <a16:creationId xmlns:a16="http://schemas.microsoft.com/office/drawing/2014/main" id="{AA7CBDAB-29FA-4408-8EA0-45FB95451C8B}"/>
              </a:ext>
            </a:extLst>
          </p:cNvPr>
          <p:cNvSpPr>
            <a:spLocks noGrp="1" noChangeArrowheads="1"/>
          </p:cNvSpPr>
          <p:nvPr>
            <p:ph type="dt" sz="half" idx="10"/>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001" altLang="ja-JP"/>
              <a:t>&lt;December,2020&gt;</a:t>
            </a:r>
            <a:endParaRPr lang="en-US" altLang="ja-JP" dirty="0"/>
          </a:p>
        </p:txBody>
      </p:sp>
    </p:spTree>
    <p:extLst>
      <p:ext uri="{BB962C8B-B14F-4D97-AF65-F5344CB8AC3E}">
        <p14:creationId xmlns:p14="http://schemas.microsoft.com/office/powerpoint/2010/main" val="21095403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en-US" b="1" u="sng" dirty="0">
                <a:solidFill>
                  <a:schemeClr val="tx1"/>
                </a:solidFill>
                <a:latin typeface="Calibri" panose="020F0502020204030204" pitchFamily="34" charset="0"/>
                <a:cs typeface="Calibri" panose="020F0502020204030204" pitchFamily="34" charset="0"/>
              </a:rPr>
              <a:t>Ways to inform IEEE</a:t>
            </a:r>
            <a:endParaRPr kumimoji="1" lang="ja-JP" altLang="en-US" b="1" dirty="0"/>
          </a:p>
        </p:txBody>
      </p:sp>
      <p:sp>
        <p:nvSpPr>
          <p:cNvPr id="3" name="コンテンツ プレースホルダー 2"/>
          <p:cNvSpPr>
            <a:spLocks noGrp="1"/>
          </p:cNvSpPr>
          <p:nvPr>
            <p:ph idx="1"/>
          </p:nvPr>
        </p:nvSpPr>
        <p:spPr>
          <a:xfrm>
            <a:off x="179512" y="1762472"/>
            <a:ext cx="8856984" cy="4114800"/>
          </a:xfrm>
        </p:spPr>
        <p:txBody>
          <a:bodyPr/>
          <a:lstStyle/>
          <a:p>
            <a:r>
              <a:rPr lang="en-US" altLang="ja-JP" b="1" dirty="0"/>
              <a:t>Cause an LOA to be submitted to the IEEE-SA (patcom@ieee.org); or</a:t>
            </a:r>
          </a:p>
          <a:p>
            <a:endParaRPr lang="en-US" altLang="ja-JP" b="1" dirty="0"/>
          </a:p>
          <a:p>
            <a:r>
              <a:rPr lang="en-US" altLang="ja-JP" b="1" dirty="0"/>
              <a:t>Provide the chair of this group with the identity of the holder(s) of any and all such claims as soon as possible; or</a:t>
            </a:r>
          </a:p>
          <a:p>
            <a:endParaRPr lang="en-US" altLang="ja-JP" b="1" dirty="0"/>
          </a:p>
          <a:p>
            <a:r>
              <a:rPr lang="en-US" altLang="ja-JP" b="1" dirty="0"/>
              <a:t>Speak up now and respond to this Call for Potentially Essential </a:t>
            </a:r>
            <a:r>
              <a:rPr lang="en-US" altLang="ja-JP" dirty="0"/>
              <a:t>Patents</a:t>
            </a:r>
          </a:p>
          <a:p>
            <a:endParaRPr lang="en-US" altLang="ja-JP" dirty="0"/>
          </a:p>
          <a:p>
            <a:pPr marL="0" indent="0">
              <a:buNone/>
            </a:pPr>
            <a:r>
              <a:rPr lang="en-US" altLang="ja-JP" b="1"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ja-JP" b="1" dirty="0"/>
            </a:br>
            <a:endParaRPr lang="en-US" altLang="ja-JP" b="1" dirty="0"/>
          </a:p>
          <a:p>
            <a:pPr marL="0" indent="0">
              <a:buNone/>
            </a:pPr>
            <a:endParaRPr kumimoji="1" lang="ja-JP" altLang="en-US" dirty="0"/>
          </a:p>
        </p:txBody>
      </p:sp>
      <p:sp>
        <p:nvSpPr>
          <p:cNvPr id="5" name="フッター プレースホルダー 4"/>
          <p:cNvSpPr>
            <a:spLocks noGrp="1"/>
          </p:cNvSpPr>
          <p:nvPr>
            <p:ph type="ftr" sz="quarter" idx="11"/>
          </p:nvPr>
        </p:nvSpPr>
        <p:spPr>
          <a:xfrm>
            <a:off x="4860032" y="6475412"/>
            <a:ext cx="3750568" cy="184666"/>
          </a:xfrm>
        </p:spPr>
        <p:txBody>
          <a:bodyPr/>
          <a:lstStyle/>
          <a:p>
            <a:r>
              <a:rPr lang="en-US" altLang="ja-JP"/>
              <a:t>Takashi Kuramochi, LAPIS TECHNOLOGY</a:t>
            </a:r>
            <a:endParaRPr lang="en-US" altLang="ja-JP" dirty="0"/>
          </a:p>
        </p:txBody>
      </p:sp>
      <p:sp>
        <p:nvSpPr>
          <p:cNvPr id="6" name="スライド番号プレースホルダー 5"/>
          <p:cNvSpPr>
            <a:spLocks noGrp="1"/>
          </p:cNvSpPr>
          <p:nvPr>
            <p:ph type="sldNum" sz="quarter" idx="12"/>
          </p:nvPr>
        </p:nvSpPr>
        <p:spPr>
          <a:xfrm>
            <a:off x="4324766" y="6475413"/>
            <a:ext cx="570670" cy="184666"/>
          </a:xfrm>
        </p:spPr>
        <p:txBody>
          <a:bodyPr/>
          <a:lstStyle/>
          <a:p>
            <a:r>
              <a:rPr lang="en-US" altLang="ja-JP"/>
              <a:t>Slide </a:t>
            </a:r>
            <a:fld id="{A6DDE607-0C69-4706-A6D7-4AC89CFAEDDB}" type="slidenum">
              <a:rPr lang="en-US" altLang="ja-JP" smtClean="0"/>
              <a:pPr/>
              <a:t>5</a:t>
            </a:fld>
            <a:endParaRPr lang="en-US" altLang="ja-JP"/>
          </a:p>
        </p:txBody>
      </p:sp>
      <p:sp>
        <p:nvSpPr>
          <p:cNvPr id="8" name="Rectangle 4">
            <a:extLst>
              <a:ext uri="{FF2B5EF4-FFF2-40B4-BE49-F238E27FC236}">
                <a16:creationId xmlns:a16="http://schemas.microsoft.com/office/drawing/2014/main" id="{ADF69CEA-436F-4407-A334-AA14F983D076}"/>
              </a:ext>
            </a:extLst>
          </p:cNvPr>
          <p:cNvSpPr>
            <a:spLocks noGrp="1" noChangeArrowheads="1"/>
          </p:cNvSpPr>
          <p:nvPr>
            <p:ph type="dt" sz="half" idx="10"/>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001" altLang="ja-JP"/>
              <a:t>&lt;December,2020&gt;</a:t>
            </a:r>
            <a:endParaRPr lang="en-US" altLang="ja-JP" dirty="0"/>
          </a:p>
        </p:txBody>
      </p:sp>
    </p:spTree>
    <p:extLst>
      <p:ext uri="{BB962C8B-B14F-4D97-AF65-F5344CB8AC3E}">
        <p14:creationId xmlns:p14="http://schemas.microsoft.com/office/powerpoint/2010/main" val="8541806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en-US" b="1" u="sng" dirty="0">
                <a:solidFill>
                  <a:schemeClr val="tx1"/>
                </a:solidFill>
                <a:latin typeface="Calibri" panose="020F0502020204030204" pitchFamily="34" charset="0"/>
                <a:cs typeface="Calibri" panose="020F0502020204030204" pitchFamily="34" charset="0"/>
              </a:rPr>
              <a:t>Other guidelines for IEEE WG meetings</a:t>
            </a:r>
            <a:endParaRPr kumimoji="1" lang="ja-JP" altLang="en-US" b="1" dirty="0"/>
          </a:p>
        </p:txBody>
      </p:sp>
      <p:sp>
        <p:nvSpPr>
          <p:cNvPr id="3" name="コンテンツ プレースホルダー 2"/>
          <p:cNvSpPr>
            <a:spLocks noGrp="1"/>
          </p:cNvSpPr>
          <p:nvPr>
            <p:ph idx="1"/>
          </p:nvPr>
        </p:nvSpPr>
        <p:spPr>
          <a:xfrm>
            <a:off x="251520" y="1981200"/>
            <a:ext cx="8496944" cy="4114800"/>
          </a:xfrm>
        </p:spPr>
        <p:txBody>
          <a:bodyPr/>
          <a:lstStyle/>
          <a:p>
            <a:pPr>
              <a:lnSpc>
                <a:spcPct val="80000"/>
              </a:lnSpc>
              <a:spcAft>
                <a:spcPct val="40000"/>
              </a:spcAft>
              <a:buSzPct val="150000"/>
              <a:buFont typeface="Arial" panose="020B0604020202020204" pitchFamily="34" charset="0"/>
              <a:buChar char="•"/>
              <a:defRPr/>
            </a:pPr>
            <a:r>
              <a:rPr lang="en-US" altLang="en-US" sz="1800" b="1" dirty="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600" b="1" dirty="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600" b="1" dirty="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400" dirty="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600" b="1" dirty="0">
                <a:latin typeface="Calibri" panose="020F0502020204030204" pitchFamily="34" charset="0"/>
                <a:cs typeface="Calibri" panose="020F0502020204030204" pitchFamily="34" charset="0"/>
              </a:rPr>
              <a:t>Technical considerations remain the primary focus</a:t>
            </a:r>
            <a:endParaRPr lang="en-US" altLang="en-US" sz="1600"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600" b="1" dirty="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600" b="1" dirty="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600" b="1" dirty="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900" dirty="0">
                <a:cs typeface="Calibri" panose="020F0502020204030204" pitchFamily="34" charset="0"/>
              </a:rPr>
              <a:t>---------------------------------------------------------------   </a:t>
            </a:r>
            <a:endParaRPr lang="en-US" altLang="en-US" sz="1200" dirty="0">
              <a:cs typeface="Calibri" panose="020F0502020204030204" pitchFamily="34" charset="0"/>
            </a:endParaRPr>
          </a:p>
          <a:p>
            <a:pPr algn="ctr">
              <a:lnSpc>
                <a:spcPct val="80000"/>
              </a:lnSpc>
              <a:buFont typeface="Monotype Sorts"/>
              <a:buNone/>
              <a:defRPr/>
            </a:pPr>
            <a:r>
              <a:rPr lang="en-US" altLang="en-US" sz="1200" dirty="0">
                <a:cs typeface="Calibri" panose="020F0502020204030204" pitchFamily="34" charset="0"/>
              </a:rPr>
              <a:t>For more details, see </a:t>
            </a:r>
            <a:r>
              <a:rPr lang="en-US" altLang="en-US" sz="1200" i="1" dirty="0">
                <a:cs typeface="Calibri" panose="020F0502020204030204" pitchFamily="34" charset="0"/>
              </a:rPr>
              <a:t>IEEE-SA Standards Board Operations Manual</a:t>
            </a:r>
            <a:r>
              <a:rPr lang="en-US" altLang="en-US" sz="1200" dirty="0">
                <a:cs typeface="Calibri" panose="020F0502020204030204" pitchFamily="34" charset="0"/>
              </a:rPr>
              <a:t>, clause 5.3.10 and </a:t>
            </a:r>
            <a:br>
              <a:rPr lang="en-US" altLang="en-US" sz="1200" dirty="0">
                <a:cs typeface="Calibri" panose="020F0502020204030204" pitchFamily="34" charset="0"/>
              </a:rPr>
            </a:br>
            <a:r>
              <a:rPr lang="en-US" altLang="en-US" sz="1200" i="1" dirty="0">
                <a:cs typeface="Calibri" panose="020F0502020204030204" pitchFamily="34" charset="0"/>
              </a:rPr>
              <a:t>Antitrust and Competition Policy: What You Need to Know </a:t>
            </a:r>
            <a:r>
              <a:rPr lang="en-US" altLang="en-US" sz="1200" dirty="0">
                <a:cs typeface="Calibri" panose="020F0502020204030204" pitchFamily="34" charset="0"/>
              </a:rPr>
              <a:t>at http://standards.ieee.org/develop/policies/antitrust.pdf</a:t>
            </a:r>
          </a:p>
          <a:p>
            <a:endParaRPr kumimoji="1" lang="ja-JP" altLang="en-US" sz="2400" dirty="0"/>
          </a:p>
        </p:txBody>
      </p:sp>
      <p:sp>
        <p:nvSpPr>
          <p:cNvPr id="5" name="フッター プレースホルダー 4"/>
          <p:cNvSpPr>
            <a:spLocks noGrp="1"/>
          </p:cNvSpPr>
          <p:nvPr>
            <p:ph type="ftr" sz="quarter" idx="11"/>
          </p:nvPr>
        </p:nvSpPr>
        <p:spPr>
          <a:xfrm>
            <a:off x="4860032" y="6475412"/>
            <a:ext cx="3750568" cy="184666"/>
          </a:xfrm>
        </p:spPr>
        <p:txBody>
          <a:bodyPr/>
          <a:lstStyle/>
          <a:p>
            <a:r>
              <a:rPr lang="en-US" altLang="ja-JP"/>
              <a:t>Takashi Kuramochi, LAPIS TECHNOLOGY</a:t>
            </a:r>
            <a:endParaRPr lang="en-US" altLang="ja-JP" dirty="0"/>
          </a:p>
        </p:txBody>
      </p:sp>
      <p:sp>
        <p:nvSpPr>
          <p:cNvPr id="6" name="スライド番号プレースホルダー 5"/>
          <p:cNvSpPr>
            <a:spLocks noGrp="1"/>
          </p:cNvSpPr>
          <p:nvPr>
            <p:ph type="sldNum" sz="quarter" idx="12"/>
          </p:nvPr>
        </p:nvSpPr>
        <p:spPr>
          <a:xfrm>
            <a:off x="4324766" y="6475413"/>
            <a:ext cx="570670" cy="184666"/>
          </a:xfrm>
        </p:spPr>
        <p:txBody>
          <a:bodyPr/>
          <a:lstStyle/>
          <a:p>
            <a:r>
              <a:rPr lang="en-US" altLang="ja-JP"/>
              <a:t>Slide </a:t>
            </a:r>
            <a:fld id="{A6DDE607-0C69-4706-A6D7-4AC89CFAEDDB}" type="slidenum">
              <a:rPr lang="en-US" altLang="ja-JP" smtClean="0"/>
              <a:pPr/>
              <a:t>6</a:t>
            </a:fld>
            <a:endParaRPr lang="en-US" altLang="ja-JP"/>
          </a:p>
        </p:txBody>
      </p:sp>
      <p:sp>
        <p:nvSpPr>
          <p:cNvPr id="8" name="Rectangle 4">
            <a:extLst>
              <a:ext uri="{FF2B5EF4-FFF2-40B4-BE49-F238E27FC236}">
                <a16:creationId xmlns:a16="http://schemas.microsoft.com/office/drawing/2014/main" id="{BE8B05E5-1411-4356-BA46-E42543D0774F}"/>
              </a:ext>
            </a:extLst>
          </p:cNvPr>
          <p:cNvSpPr>
            <a:spLocks noGrp="1" noChangeArrowheads="1"/>
          </p:cNvSpPr>
          <p:nvPr>
            <p:ph type="dt" sz="half" idx="10"/>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001" altLang="ja-JP"/>
              <a:t>&lt;December,2020&gt;</a:t>
            </a:r>
            <a:endParaRPr lang="en-US" altLang="ja-JP" dirty="0"/>
          </a:p>
        </p:txBody>
      </p:sp>
    </p:spTree>
    <p:extLst>
      <p:ext uri="{BB962C8B-B14F-4D97-AF65-F5344CB8AC3E}">
        <p14:creationId xmlns:p14="http://schemas.microsoft.com/office/powerpoint/2010/main" val="25205942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GB" altLang="en-US" b="1" u="sng" dirty="0">
                <a:solidFill>
                  <a:schemeClr val="tx1"/>
                </a:solidFill>
                <a:latin typeface="Calibri" panose="020F0502020204030204" pitchFamily="34" charset="0"/>
                <a:cs typeface="Calibri" panose="020F0502020204030204" pitchFamily="34" charset="0"/>
              </a:rPr>
              <a:t>Patent-related information</a:t>
            </a:r>
            <a:endParaRPr kumimoji="1" lang="ja-JP" altLang="en-US" b="1" dirty="0"/>
          </a:p>
        </p:txBody>
      </p:sp>
      <p:sp>
        <p:nvSpPr>
          <p:cNvPr id="3" name="コンテンツ プレースホルダー 2"/>
          <p:cNvSpPr>
            <a:spLocks noGrp="1"/>
          </p:cNvSpPr>
          <p:nvPr>
            <p:ph idx="1"/>
          </p:nvPr>
        </p:nvSpPr>
        <p:spPr>
          <a:xfrm>
            <a:off x="179512" y="1981200"/>
            <a:ext cx="8856984" cy="4114800"/>
          </a:xfrm>
        </p:spPr>
        <p:txBody>
          <a:bodyPr/>
          <a:lstStyle/>
          <a:p>
            <a:pPr lvl="1">
              <a:lnSpc>
                <a:spcPct val="90000"/>
              </a:lnSpc>
              <a:spcBef>
                <a:spcPct val="0"/>
              </a:spcBef>
              <a:buFont typeface="Monotype Sorts"/>
              <a:buNone/>
            </a:pPr>
            <a:r>
              <a:rPr lang="en-US" altLang="en-US" sz="2000" b="1" dirty="0">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1800" b="1" i="1" dirty="0">
                <a:cs typeface="Calibri" panose="020F0502020204030204" pitchFamily="34" charset="0"/>
              </a:rPr>
              <a:t>IEEE-SA Standards Board Bylaws</a:t>
            </a:r>
            <a:endParaRPr lang="en-US" altLang="en-US" sz="1800" b="1" dirty="0">
              <a:cs typeface="Calibri" panose="020F0502020204030204" pitchFamily="34" charset="0"/>
            </a:endParaRPr>
          </a:p>
          <a:p>
            <a:pPr marL="1463078" lvl="3" indent="0">
              <a:lnSpc>
                <a:spcPct val="90000"/>
              </a:lnSpc>
              <a:buSzPct val="150000"/>
              <a:buNone/>
            </a:pPr>
            <a:r>
              <a:rPr lang="en-US" altLang="ja-JP" sz="1600" dirty="0">
                <a:hlinkClick r:id="rId2"/>
              </a:rPr>
              <a:t>https://standards.ieee.org/about/policies/bylaws/sect6-7.html#6</a:t>
            </a:r>
            <a:endParaRPr lang="en-US" altLang="ja-JP" sz="1600" dirty="0"/>
          </a:p>
          <a:p>
            <a:pPr lvl="2">
              <a:lnSpc>
                <a:spcPct val="90000"/>
              </a:lnSpc>
              <a:buSzPct val="150000"/>
            </a:pPr>
            <a:r>
              <a:rPr lang="en-US" altLang="en-US" sz="1800" b="1" i="1" dirty="0">
                <a:cs typeface="Calibri" panose="020F0502020204030204" pitchFamily="34" charset="0"/>
              </a:rPr>
              <a:t>IEEE-SA Standards Board Operations Manual</a:t>
            </a:r>
            <a:r>
              <a:rPr lang="en-US" altLang="en-US" sz="1800" b="1" dirty="0">
                <a:cs typeface="Calibri" panose="020F0502020204030204" pitchFamily="34" charset="0"/>
              </a:rPr>
              <a:t> </a:t>
            </a:r>
          </a:p>
          <a:p>
            <a:pPr marL="1463078" lvl="3" indent="0">
              <a:lnSpc>
                <a:spcPct val="90000"/>
              </a:lnSpc>
              <a:buSzPct val="150000"/>
              <a:buNone/>
            </a:pPr>
            <a:r>
              <a:rPr lang="en-US" altLang="ja-JP" sz="1600" dirty="0">
                <a:hlinkClick r:id="rId3"/>
              </a:rPr>
              <a:t>https://standards.ieee.org/about/policies/bylaws/sect6-7.html#6.3</a:t>
            </a:r>
            <a:endParaRPr lang="en-US" altLang="en-US" b="1" dirty="0">
              <a:cs typeface="Calibri" panose="020F0502020204030204" pitchFamily="34" charset="0"/>
            </a:endParaRPr>
          </a:p>
          <a:p>
            <a:pPr lvl="1">
              <a:lnSpc>
                <a:spcPct val="90000"/>
              </a:lnSpc>
              <a:buFont typeface="Monotype Sorts"/>
              <a:buNone/>
            </a:pPr>
            <a:endParaRPr lang="en-US" altLang="en-US" sz="2000" dirty="0"/>
          </a:p>
          <a:p>
            <a:pPr lvl="1">
              <a:lnSpc>
                <a:spcPct val="90000"/>
              </a:lnSpc>
              <a:spcBef>
                <a:spcPct val="0"/>
              </a:spcBef>
              <a:buFont typeface="Monotype Sorts"/>
              <a:buNone/>
            </a:pPr>
            <a:r>
              <a:rPr lang="en-US" altLang="en-US" sz="2000" b="1" dirty="0">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sz="2000" b="1" dirty="0">
                <a:latin typeface="Calibri" panose="020F0502020204030204" pitchFamily="34" charset="0"/>
                <a:cs typeface="Calibri" panose="020F0502020204030204" pitchFamily="34" charset="0"/>
              </a:rPr>
              <a:t>	</a:t>
            </a:r>
            <a:r>
              <a:rPr lang="en-US" altLang="en-US" sz="2000" b="1" i="1" dirty="0">
                <a:latin typeface="Calibri" panose="020F0502020204030204" pitchFamily="34" charset="0"/>
                <a:cs typeface="Calibri" panose="020F0502020204030204" pitchFamily="34" charset="0"/>
                <a:hlinkClick r:id="rId4"/>
              </a:rPr>
              <a:t>http://standards.ieee.org/about/sasb/patcom/materials.html</a:t>
            </a:r>
            <a:endParaRPr lang="en-US" altLang="en-US" sz="2000" b="1" i="1" dirty="0">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2000" b="1" i="1" dirty="0">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2800" b="1" dirty="0">
              <a:cs typeface="Calibri" panose="020F0502020204030204" pitchFamily="34" charset="0"/>
            </a:endParaRPr>
          </a:p>
          <a:p>
            <a:pPr lvl="1" algn="ctr">
              <a:lnSpc>
                <a:spcPct val="90000"/>
              </a:lnSpc>
              <a:spcBef>
                <a:spcPct val="0"/>
              </a:spcBef>
              <a:buFont typeface="Monotype Sorts"/>
              <a:buNone/>
            </a:pPr>
            <a:r>
              <a:rPr lang="en-US" altLang="en-US" sz="2800" b="1" dirty="0">
                <a:cs typeface="Calibri" panose="020F0502020204030204" pitchFamily="34" charset="0"/>
              </a:rPr>
              <a:t>	If you have questions, contact the IEEE-SA Standards Board Patent Committee Administrator at patcom@ieee.org</a:t>
            </a:r>
          </a:p>
        </p:txBody>
      </p:sp>
      <p:sp>
        <p:nvSpPr>
          <p:cNvPr id="5" name="フッター プレースホルダー 4"/>
          <p:cNvSpPr>
            <a:spLocks noGrp="1"/>
          </p:cNvSpPr>
          <p:nvPr>
            <p:ph type="ftr" sz="quarter" idx="11"/>
          </p:nvPr>
        </p:nvSpPr>
        <p:spPr>
          <a:xfrm>
            <a:off x="4860032" y="6475412"/>
            <a:ext cx="3750568" cy="184666"/>
          </a:xfrm>
        </p:spPr>
        <p:txBody>
          <a:bodyPr/>
          <a:lstStyle/>
          <a:p>
            <a:r>
              <a:rPr lang="en-US" altLang="ja-JP"/>
              <a:t>Takashi Kuramochi, LAPIS TECHNOLOGY</a:t>
            </a:r>
            <a:endParaRPr lang="en-US" altLang="ja-JP" dirty="0"/>
          </a:p>
        </p:txBody>
      </p:sp>
      <p:sp>
        <p:nvSpPr>
          <p:cNvPr id="6" name="スライド番号プレースホルダー 5"/>
          <p:cNvSpPr>
            <a:spLocks noGrp="1"/>
          </p:cNvSpPr>
          <p:nvPr>
            <p:ph type="sldNum" sz="quarter" idx="12"/>
          </p:nvPr>
        </p:nvSpPr>
        <p:spPr>
          <a:xfrm>
            <a:off x="4324766" y="6475413"/>
            <a:ext cx="570670" cy="184666"/>
          </a:xfrm>
        </p:spPr>
        <p:txBody>
          <a:bodyPr/>
          <a:lstStyle/>
          <a:p>
            <a:r>
              <a:rPr lang="en-US" altLang="ja-JP"/>
              <a:t>Slide </a:t>
            </a:r>
            <a:fld id="{A6DDE607-0C69-4706-A6D7-4AC89CFAEDDB}" type="slidenum">
              <a:rPr lang="en-US" altLang="ja-JP" smtClean="0"/>
              <a:pPr/>
              <a:t>7</a:t>
            </a:fld>
            <a:endParaRPr lang="en-US" altLang="ja-JP"/>
          </a:p>
        </p:txBody>
      </p:sp>
      <p:sp>
        <p:nvSpPr>
          <p:cNvPr id="8" name="Rectangle 4">
            <a:extLst>
              <a:ext uri="{FF2B5EF4-FFF2-40B4-BE49-F238E27FC236}">
                <a16:creationId xmlns:a16="http://schemas.microsoft.com/office/drawing/2014/main" id="{3F799546-D1EB-46CD-B053-236FB3A8E48E}"/>
              </a:ext>
            </a:extLst>
          </p:cNvPr>
          <p:cNvSpPr>
            <a:spLocks noGrp="1" noChangeArrowheads="1"/>
          </p:cNvSpPr>
          <p:nvPr>
            <p:ph type="dt" sz="half" idx="10"/>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001" altLang="ja-JP"/>
              <a:t>&lt;December,2020&gt;</a:t>
            </a:r>
            <a:endParaRPr lang="en-US" altLang="ja-JP" dirty="0"/>
          </a:p>
        </p:txBody>
      </p:sp>
    </p:spTree>
    <p:extLst>
      <p:ext uri="{BB962C8B-B14F-4D97-AF65-F5344CB8AC3E}">
        <p14:creationId xmlns:p14="http://schemas.microsoft.com/office/powerpoint/2010/main" val="28272638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1484784"/>
            <a:ext cx="7772400" cy="1066800"/>
          </a:xfrm>
        </p:spPr>
        <p:txBody>
          <a:bodyPr/>
          <a:lstStyle/>
          <a:p>
            <a:r>
              <a:rPr kumimoji="1" lang="en-US" altLang="ja-JP" b="1" u="sng" dirty="0"/>
              <a:t>Attendance</a:t>
            </a:r>
            <a:endParaRPr kumimoji="1" lang="ja-JP" altLang="en-US" b="1" u="sng" dirty="0"/>
          </a:p>
        </p:txBody>
      </p:sp>
      <p:sp>
        <p:nvSpPr>
          <p:cNvPr id="5" name="フッター プレースホルダー 4"/>
          <p:cNvSpPr>
            <a:spLocks noGrp="1"/>
          </p:cNvSpPr>
          <p:nvPr>
            <p:ph type="ftr" sz="quarter" idx="11"/>
          </p:nvPr>
        </p:nvSpPr>
        <p:spPr>
          <a:xfrm>
            <a:off x="4860032" y="6475412"/>
            <a:ext cx="3750568" cy="184666"/>
          </a:xfrm>
        </p:spPr>
        <p:txBody>
          <a:bodyPr/>
          <a:lstStyle/>
          <a:p>
            <a:r>
              <a:rPr lang="en-US" altLang="ja-JP"/>
              <a:t>Takashi Kuramochi, LAPIS TECHNOLOGY</a:t>
            </a:r>
            <a:endParaRPr lang="en-US" altLang="ja-JP" dirty="0"/>
          </a:p>
        </p:txBody>
      </p:sp>
      <p:sp>
        <p:nvSpPr>
          <p:cNvPr id="6" name="スライド番号プレースホルダー 5"/>
          <p:cNvSpPr>
            <a:spLocks noGrp="1"/>
          </p:cNvSpPr>
          <p:nvPr>
            <p:ph type="sldNum" sz="quarter" idx="12"/>
          </p:nvPr>
        </p:nvSpPr>
        <p:spPr>
          <a:xfrm>
            <a:off x="4324766" y="6475413"/>
            <a:ext cx="570670" cy="184666"/>
          </a:xfrm>
        </p:spPr>
        <p:txBody>
          <a:bodyPr/>
          <a:lstStyle/>
          <a:p>
            <a:r>
              <a:rPr lang="en-US" altLang="ja-JP"/>
              <a:t>Slide </a:t>
            </a:r>
            <a:fld id="{A6DDE607-0C69-4706-A6D7-4AC89CFAEDDB}" type="slidenum">
              <a:rPr lang="en-US" altLang="ja-JP" smtClean="0"/>
              <a:pPr/>
              <a:t>8</a:t>
            </a:fld>
            <a:endParaRPr lang="en-US" altLang="ja-JP"/>
          </a:p>
        </p:txBody>
      </p:sp>
      <p:sp>
        <p:nvSpPr>
          <p:cNvPr id="8" name="Rectangle 4">
            <a:extLst>
              <a:ext uri="{FF2B5EF4-FFF2-40B4-BE49-F238E27FC236}">
                <a16:creationId xmlns:a16="http://schemas.microsoft.com/office/drawing/2014/main" id="{60158DA0-98E2-4E2B-9109-C13228AB93D8}"/>
              </a:ext>
            </a:extLst>
          </p:cNvPr>
          <p:cNvSpPr>
            <a:spLocks noGrp="1" noChangeArrowheads="1"/>
          </p:cNvSpPr>
          <p:nvPr>
            <p:ph type="dt" sz="half" idx="10"/>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001" altLang="ja-JP"/>
              <a:t>&lt;December,2020&gt;</a:t>
            </a:r>
            <a:endParaRPr lang="en-US" altLang="ja-JP" dirty="0"/>
          </a:p>
        </p:txBody>
      </p:sp>
    </p:spTree>
    <p:extLst>
      <p:ext uri="{BB962C8B-B14F-4D97-AF65-F5344CB8AC3E}">
        <p14:creationId xmlns:p14="http://schemas.microsoft.com/office/powerpoint/2010/main" val="39987697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352318"/>
          </a:xfrm>
        </p:spPr>
        <p:txBody>
          <a:bodyPr/>
          <a:lstStyle/>
          <a:p>
            <a:r>
              <a:rPr lang="en-US" altLang="ja-JP" u="sng" dirty="0"/>
              <a:t>Agenda </a:t>
            </a:r>
            <a:endParaRPr kumimoji="1" lang="ja-JP" altLang="en-US" u="sng" dirty="0"/>
          </a:p>
        </p:txBody>
      </p:sp>
      <p:sp>
        <p:nvSpPr>
          <p:cNvPr id="5" name="フッター プレースホルダー 4"/>
          <p:cNvSpPr>
            <a:spLocks noGrp="1"/>
          </p:cNvSpPr>
          <p:nvPr>
            <p:ph type="ftr" sz="quarter" idx="11"/>
          </p:nvPr>
        </p:nvSpPr>
        <p:spPr>
          <a:xfrm>
            <a:off x="4860032" y="6475412"/>
            <a:ext cx="3750568" cy="184666"/>
          </a:xfrm>
        </p:spPr>
        <p:txBody>
          <a:bodyPr/>
          <a:lstStyle/>
          <a:p>
            <a:r>
              <a:rPr lang="en-US" altLang="ja-JP"/>
              <a:t>Takashi Kuramochi, LAPIS TECHNOLOGY</a:t>
            </a:r>
            <a:endParaRPr lang="en-US" altLang="ja-JP" dirty="0"/>
          </a:p>
        </p:txBody>
      </p:sp>
      <p:sp>
        <p:nvSpPr>
          <p:cNvPr id="6" name="スライド番号プレースホルダー 5"/>
          <p:cNvSpPr>
            <a:spLocks noGrp="1"/>
          </p:cNvSpPr>
          <p:nvPr>
            <p:ph type="sldNum" sz="quarter" idx="12"/>
          </p:nvPr>
        </p:nvSpPr>
        <p:spPr>
          <a:xfrm>
            <a:off x="4324766" y="6475413"/>
            <a:ext cx="570670" cy="184666"/>
          </a:xfrm>
        </p:spPr>
        <p:txBody>
          <a:bodyPr/>
          <a:lstStyle/>
          <a:p>
            <a:r>
              <a:rPr lang="en-US" altLang="ja-JP"/>
              <a:t>Slide </a:t>
            </a:r>
            <a:fld id="{A6DDE607-0C69-4706-A6D7-4AC89CFAEDDB}" type="slidenum">
              <a:rPr lang="en-US" altLang="ja-JP" smtClean="0"/>
              <a:pPr/>
              <a:t>9</a:t>
            </a:fld>
            <a:endParaRPr lang="en-US" altLang="ja-JP"/>
          </a:p>
        </p:txBody>
      </p:sp>
      <p:graphicFrame>
        <p:nvGraphicFramePr>
          <p:cNvPr id="8" name="表 7"/>
          <p:cNvGraphicFramePr>
            <a:graphicFrameLocks noGrp="1"/>
          </p:cNvGraphicFramePr>
          <p:nvPr>
            <p:extLst>
              <p:ext uri="{D42A27DB-BD31-4B8C-83A1-F6EECF244321}">
                <p14:modId xmlns:p14="http://schemas.microsoft.com/office/powerpoint/2010/main" val="4169523432"/>
              </p:ext>
            </p:extLst>
          </p:nvPr>
        </p:nvGraphicFramePr>
        <p:xfrm>
          <a:off x="269522" y="2496254"/>
          <a:ext cx="8604955" cy="3610166"/>
        </p:xfrm>
        <a:graphic>
          <a:graphicData uri="http://schemas.openxmlformats.org/drawingml/2006/table">
            <a:tbl>
              <a:tblPr firstRow="1" firstCol="1" bandRow="1">
                <a:tableStyleId>{21E4AEA4-8DFA-4A89-87EB-49C32662AFE0}</a:tableStyleId>
              </a:tblPr>
              <a:tblGrid>
                <a:gridCol w="3222358">
                  <a:extLst>
                    <a:ext uri="{9D8B030D-6E8A-4147-A177-3AD203B41FA5}">
                      <a16:colId xmlns:a16="http://schemas.microsoft.com/office/drawing/2014/main" val="20000"/>
                    </a:ext>
                  </a:extLst>
                </a:gridCol>
                <a:gridCol w="1566173">
                  <a:extLst>
                    <a:ext uri="{9D8B030D-6E8A-4147-A177-3AD203B41FA5}">
                      <a16:colId xmlns:a16="http://schemas.microsoft.com/office/drawing/2014/main" val="20001"/>
                    </a:ext>
                  </a:extLst>
                </a:gridCol>
                <a:gridCol w="1409286">
                  <a:extLst>
                    <a:ext uri="{9D8B030D-6E8A-4147-A177-3AD203B41FA5}">
                      <a16:colId xmlns:a16="http://schemas.microsoft.com/office/drawing/2014/main" val="20002"/>
                    </a:ext>
                  </a:extLst>
                </a:gridCol>
                <a:gridCol w="2407138">
                  <a:extLst>
                    <a:ext uri="{9D8B030D-6E8A-4147-A177-3AD203B41FA5}">
                      <a16:colId xmlns:a16="http://schemas.microsoft.com/office/drawing/2014/main" val="20003"/>
                    </a:ext>
                  </a:extLst>
                </a:gridCol>
              </a:tblGrid>
              <a:tr h="325637">
                <a:tc>
                  <a:txBody>
                    <a:bodyPr/>
                    <a:lstStyle/>
                    <a:p>
                      <a:pPr algn="ctr">
                        <a:lnSpc>
                          <a:spcPct val="107000"/>
                        </a:lnSpc>
                        <a:spcAft>
                          <a:spcPts val="0"/>
                        </a:spcAft>
                      </a:pPr>
                      <a:r>
                        <a:rPr lang="en-GB" sz="1800" dirty="0">
                          <a:effectLst/>
                          <a:latin typeface="+mn-lt"/>
                        </a:rPr>
                        <a:t>Contents</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a:effectLst/>
                          <a:latin typeface="+mn-lt"/>
                        </a:rPr>
                        <a:t>Who</a:t>
                      </a:r>
                      <a:endParaRPr lang="ja-JP" sz="180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a:effectLst/>
                          <a:latin typeface="+mn-lt"/>
                        </a:rPr>
                        <a:t>Period</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a:effectLst/>
                          <a:latin typeface="+mn-lt"/>
                        </a:rPr>
                        <a:t>Accumulated time</a:t>
                      </a:r>
                      <a:endParaRPr lang="ja-JP" sz="1800">
                        <a:effectLst/>
                        <a:latin typeface="+mn-lt"/>
                        <a:ea typeface="游明朝"/>
                        <a:cs typeface="Times New Roman"/>
                      </a:endParaRPr>
                    </a:p>
                  </a:txBody>
                  <a:tcPr marL="68580" marR="68580" marT="0" marB="0"/>
                </a:tc>
                <a:extLst>
                  <a:ext uri="{0D108BD9-81ED-4DB2-BD59-A6C34878D82A}">
                    <a16:rowId xmlns:a16="http://schemas.microsoft.com/office/drawing/2014/main" val="10000"/>
                  </a:ext>
                </a:extLst>
              </a:tr>
              <a:tr h="280522">
                <a:tc>
                  <a:txBody>
                    <a:bodyPr/>
                    <a:lstStyle/>
                    <a:p>
                      <a:pPr algn="l">
                        <a:lnSpc>
                          <a:spcPct val="107000"/>
                        </a:lnSpc>
                        <a:spcAft>
                          <a:spcPts val="0"/>
                        </a:spcAft>
                      </a:pPr>
                      <a:r>
                        <a:rPr lang="en-US" altLang="ja-JP" sz="1800" dirty="0">
                          <a:effectLst/>
                          <a:latin typeface="+mn-lt"/>
                          <a:ea typeface="游明朝"/>
                          <a:cs typeface="Times New Roman"/>
                        </a:rPr>
                        <a:t>Call the meeting to order</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err="1">
                          <a:effectLst/>
                          <a:latin typeface="+mn-lt"/>
                        </a:rPr>
                        <a:t>Kuramochi</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a:effectLst/>
                          <a:latin typeface="+mn-lt"/>
                        </a:rPr>
                        <a:t>5</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altLang="ja-JP" sz="1800" dirty="0">
                          <a:effectLst/>
                          <a:latin typeface="+mn-lt"/>
                          <a:ea typeface="+mn-ea"/>
                          <a:cs typeface="+mn-cs"/>
                        </a:rPr>
                        <a:t>5</a:t>
                      </a:r>
                      <a:endParaRPr lang="ja-JP" sz="1800" dirty="0">
                        <a:effectLst/>
                        <a:latin typeface="+mn-lt"/>
                        <a:ea typeface="游明朝"/>
                        <a:cs typeface="Times New Roman"/>
                      </a:endParaRPr>
                    </a:p>
                  </a:txBody>
                  <a:tcPr marL="68580" marR="68580" marT="0" marB="0"/>
                </a:tc>
                <a:extLst>
                  <a:ext uri="{0D108BD9-81ED-4DB2-BD59-A6C34878D82A}">
                    <a16:rowId xmlns:a16="http://schemas.microsoft.com/office/drawing/2014/main" val="770191002"/>
                  </a:ext>
                </a:extLst>
              </a:tr>
              <a:tr h="280522">
                <a:tc>
                  <a:txBody>
                    <a:bodyPr/>
                    <a:lstStyle/>
                    <a:p>
                      <a:pPr algn="l">
                        <a:lnSpc>
                          <a:spcPct val="107000"/>
                        </a:lnSpc>
                        <a:spcAft>
                          <a:spcPts val="0"/>
                        </a:spcAft>
                      </a:pPr>
                      <a:r>
                        <a:rPr lang="en-GB" sz="1800" dirty="0">
                          <a:effectLst/>
                          <a:latin typeface="+mn-lt"/>
                        </a:rPr>
                        <a:t>OPEN/Patent Policy</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err="1">
                          <a:effectLst/>
                          <a:latin typeface="+mn-lt"/>
                        </a:rPr>
                        <a:t>Kuramochi</a:t>
                      </a:r>
                      <a:endParaRPr lang="ja-JP" altLang="en-US"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a:effectLst/>
                          <a:latin typeface="+mn-lt"/>
                        </a:rPr>
                        <a:t>5</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altLang="ja-JP" sz="1800" dirty="0">
                          <a:effectLst/>
                          <a:latin typeface="+mn-lt"/>
                          <a:ea typeface="游明朝"/>
                          <a:cs typeface="Times New Roman"/>
                        </a:rPr>
                        <a:t>10</a:t>
                      </a:r>
                      <a:endParaRPr lang="ja-JP" sz="1800" dirty="0">
                        <a:effectLst/>
                        <a:latin typeface="+mn-lt"/>
                        <a:ea typeface="游明朝"/>
                        <a:cs typeface="Times New Roman"/>
                      </a:endParaRPr>
                    </a:p>
                  </a:txBody>
                  <a:tcPr marL="68580" marR="68580" marT="0" marB="0"/>
                </a:tc>
                <a:extLst>
                  <a:ext uri="{0D108BD9-81ED-4DB2-BD59-A6C34878D82A}">
                    <a16:rowId xmlns:a16="http://schemas.microsoft.com/office/drawing/2014/main" val="10001"/>
                  </a:ext>
                </a:extLst>
              </a:tr>
              <a:tr h="325637">
                <a:tc>
                  <a:txBody>
                    <a:bodyPr/>
                    <a:lstStyle/>
                    <a:p>
                      <a:pPr algn="l">
                        <a:lnSpc>
                          <a:spcPct val="107000"/>
                        </a:lnSpc>
                        <a:spcAft>
                          <a:spcPts val="0"/>
                        </a:spcAft>
                      </a:pPr>
                      <a:r>
                        <a:rPr lang="en-US" altLang="ja-JP" sz="1800" dirty="0">
                          <a:effectLst/>
                          <a:latin typeface="+mn-lt"/>
                          <a:ea typeface="游明朝"/>
                          <a:cs typeface="Times New Roman"/>
                        </a:rPr>
                        <a:t>Attendance</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err="1">
                          <a:effectLst/>
                          <a:latin typeface="+mn-lt"/>
                        </a:rPr>
                        <a:t>Kuramochi</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a:effectLst/>
                          <a:latin typeface="+mn-lt"/>
                        </a:rPr>
                        <a:t>3</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altLang="ja-JP" sz="1800" dirty="0">
                          <a:effectLst/>
                          <a:latin typeface="+mn-lt"/>
                          <a:ea typeface="+mn-ea"/>
                          <a:cs typeface="+mn-cs"/>
                        </a:rPr>
                        <a:t>13</a:t>
                      </a:r>
                      <a:endParaRPr lang="ja-JP" sz="1800" dirty="0">
                        <a:effectLst/>
                        <a:latin typeface="+mn-lt"/>
                        <a:ea typeface="游明朝"/>
                        <a:cs typeface="Times New Roman"/>
                      </a:endParaRPr>
                    </a:p>
                  </a:txBody>
                  <a:tcPr marL="68580" marR="68580" marT="0" marB="0"/>
                </a:tc>
                <a:extLst>
                  <a:ext uri="{0D108BD9-81ED-4DB2-BD59-A6C34878D82A}">
                    <a16:rowId xmlns:a16="http://schemas.microsoft.com/office/drawing/2014/main" val="10002"/>
                  </a:ext>
                </a:extLst>
              </a:tr>
              <a:tr h="325637">
                <a:tc>
                  <a:txBody>
                    <a:bodyPr/>
                    <a:lstStyle/>
                    <a:p>
                      <a:pPr algn="l">
                        <a:lnSpc>
                          <a:spcPct val="107000"/>
                        </a:lnSpc>
                        <a:spcAft>
                          <a:spcPts val="0"/>
                        </a:spcAft>
                      </a:pPr>
                      <a:r>
                        <a:rPr lang="en-US" altLang="ja-JP" sz="1800" dirty="0">
                          <a:effectLst/>
                          <a:latin typeface="+mn-lt"/>
                          <a:ea typeface="游明朝"/>
                          <a:cs typeface="Times New Roman"/>
                        </a:rPr>
                        <a:t>Agree Agenda</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err="1">
                          <a:effectLst/>
                          <a:latin typeface="+mn-lt"/>
                        </a:rPr>
                        <a:t>Kuramochi</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a:effectLst/>
                          <a:latin typeface="+mn-lt"/>
                        </a:rPr>
                        <a:t>2</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altLang="ja-JP" sz="1800" dirty="0">
                          <a:effectLst/>
                          <a:latin typeface="+mn-lt"/>
                          <a:ea typeface="+mn-ea"/>
                          <a:cs typeface="+mn-cs"/>
                        </a:rPr>
                        <a:t>15</a:t>
                      </a:r>
                      <a:endParaRPr lang="ja-JP" sz="1800" dirty="0">
                        <a:effectLst/>
                        <a:latin typeface="+mn-lt"/>
                        <a:ea typeface="游明朝"/>
                        <a:cs typeface="Times New Roman"/>
                      </a:endParaRPr>
                    </a:p>
                  </a:txBody>
                  <a:tcPr marL="68580" marR="68580" marT="0" marB="0"/>
                </a:tc>
                <a:extLst>
                  <a:ext uri="{0D108BD9-81ED-4DB2-BD59-A6C34878D82A}">
                    <a16:rowId xmlns:a16="http://schemas.microsoft.com/office/drawing/2014/main" val="2528061697"/>
                  </a:ext>
                </a:extLst>
              </a:tr>
              <a:tr h="325637">
                <a:tc>
                  <a:txBody>
                    <a:bodyPr/>
                    <a:lstStyle/>
                    <a:p>
                      <a:pPr algn="l">
                        <a:lnSpc>
                          <a:spcPct val="107000"/>
                        </a:lnSpc>
                        <a:spcAft>
                          <a:spcPts val="0"/>
                        </a:spcAft>
                      </a:pPr>
                      <a:r>
                        <a:rPr lang="en-US" altLang="ja-JP" sz="1800" dirty="0">
                          <a:effectLst/>
                          <a:latin typeface="+mn-lt"/>
                          <a:ea typeface="游明朝"/>
                          <a:cs typeface="Times New Roman"/>
                        </a:rPr>
                        <a:t>Review</a:t>
                      </a:r>
                      <a:r>
                        <a:rPr lang="en-US" altLang="ja-JP" sz="1800" baseline="0" dirty="0">
                          <a:effectLst/>
                          <a:latin typeface="+mn-lt"/>
                          <a:ea typeface="游明朝"/>
                          <a:cs typeface="Times New Roman"/>
                        </a:rPr>
                        <a:t>  the previous meeting minutes</a:t>
                      </a:r>
                      <a:endParaRPr lang="ja-JP" sz="1800" dirty="0">
                        <a:effectLst/>
                        <a:latin typeface="+mn-lt"/>
                        <a:ea typeface="游明朝"/>
                        <a:cs typeface="Times New Roman"/>
                      </a:endParaRPr>
                    </a:p>
                  </a:txBody>
                  <a:tcPr marL="68580" marR="68580" marT="0" marB="0"/>
                </a:tc>
                <a:tc>
                  <a:txBody>
                    <a:bodyPr/>
                    <a:lstStyle/>
                    <a:p>
                      <a:pPr marL="0" marR="0" indent="0" algn="ctr" defTabSz="914400" rtl="0" eaLnBrk="1" fontAlgn="auto" latinLnBrk="0" hangingPunct="1">
                        <a:lnSpc>
                          <a:spcPct val="107000"/>
                        </a:lnSpc>
                        <a:spcBef>
                          <a:spcPts val="0"/>
                        </a:spcBef>
                        <a:spcAft>
                          <a:spcPts val="0"/>
                        </a:spcAft>
                        <a:buClrTx/>
                        <a:buSzTx/>
                        <a:buFontTx/>
                        <a:buNone/>
                        <a:tabLst/>
                        <a:defRPr/>
                      </a:pPr>
                      <a:r>
                        <a:rPr lang="en-GB" altLang="ja-JP" sz="1800" dirty="0" err="1">
                          <a:effectLst/>
                          <a:latin typeface="+mn-lt"/>
                        </a:rPr>
                        <a:t>Kuramochi</a:t>
                      </a:r>
                      <a:endParaRPr lang="ja-JP" altLang="ja-JP" sz="1800" dirty="0">
                        <a:effectLst/>
                        <a:latin typeface="+mn-lt"/>
                        <a:ea typeface="游明朝"/>
                        <a:cs typeface="Times New Roman"/>
                      </a:endParaRPr>
                    </a:p>
                    <a:p>
                      <a:pPr algn="ctr">
                        <a:lnSpc>
                          <a:spcPct val="107000"/>
                        </a:lnSpc>
                        <a:spcAft>
                          <a:spcPts val="0"/>
                        </a:spcAft>
                      </a:pPr>
                      <a:endParaRPr lang="ja-JP" sz="1800" dirty="0">
                        <a:effectLst/>
                        <a:latin typeface="+mn-lt"/>
                        <a:ea typeface="游明朝"/>
                        <a:cs typeface="Times New Roman"/>
                      </a:endParaRPr>
                    </a:p>
                  </a:txBody>
                  <a:tcPr marL="68580" marR="68580" marT="0" marB="0"/>
                </a:tc>
                <a:tc>
                  <a:txBody>
                    <a:bodyPr/>
                    <a:lstStyle/>
                    <a:p>
                      <a:pPr marL="0" marR="0" indent="0" algn="ctr" defTabSz="914400" rtl="0" eaLnBrk="1" fontAlgn="auto" latinLnBrk="0" hangingPunct="1">
                        <a:lnSpc>
                          <a:spcPct val="107000"/>
                        </a:lnSpc>
                        <a:spcBef>
                          <a:spcPts val="0"/>
                        </a:spcBef>
                        <a:spcAft>
                          <a:spcPts val="0"/>
                        </a:spcAft>
                        <a:buClrTx/>
                        <a:buSzTx/>
                        <a:buFontTx/>
                        <a:buNone/>
                        <a:tabLst/>
                        <a:defRPr/>
                      </a:pPr>
                      <a:r>
                        <a:rPr lang="en-US" altLang="ja-JP" sz="1800" dirty="0">
                          <a:effectLst/>
                          <a:latin typeface="+mn-lt"/>
                        </a:rPr>
                        <a:t>2</a:t>
                      </a:r>
                      <a:endParaRPr lang="ja-JP" altLang="ja-JP" sz="1800" dirty="0">
                        <a:effectLst/>
                        <a:latin typeface="+mn-lt"/>
                        <a:ea typeface="游明朝"/>
                        <a:cs typeface="Times New Roman"/>
                      </a:endParaRPr>
                    </a:p>
                    <a:p>
                      <a:pPr algn="ctr">
                        <a:lnSpc>
                          <a:spcPct val="107000"/>
                        </a:lnSpc>
                        <a:spcAft>
                          <a:spcPts val="0"/>
                        </a:spcAft>
                      </a:pP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US" altLang="ja-JP" sz="1800" dirty="0">
                          <a:effectLst/>
                          <a:latin typeface="+mn-lt"/>
                          <a:ea typeface="游明朝"/>
                          <a:cs typeface="Times New Roman"/>
                        </a:rPr>
                        <a:t>17</a:t>
                      </a:r>
                      <a:endParaRPr lang="ja-JP" sz="1800" dirty="0">
                        <a:effectLst/>
                        <a:latin typeface="+mn-lt"/>
                        <a:ea typeface="游明朝"/>
                        <a:cs typeface="Times New Roman"/>
                      </a:endParaRPr>
                    </a:p>
                  </a:txBody>
                  <a:tcPr marL="68580" marR="68580" marT="0" marB="0"/>
                </a:tc>
                <a:extLst>
                  <a:ext uri="{0D108BD9-81ED-4DB2-BD59-A6C34878D82A}">
                    <a16:rowId xmlns:a16="http://schemas.microsoft.com/office/drawing/2014/main" val="10003"/>
                  </a:ext>
                </a:extLst>
              </a:tr>
              <a:tr h="325637">
                <a:tc>
                  <a:txBody>
                    <a:bodyPr/>
                    <a:lstStyle/>
                    <a:p>
                      <a:pPr algn="l">
                        <a:lnSpc>
                          <a:spcPct val="107000"/>
                        </a:lnSpc>
                        <a:spcAft>
                          <a:spcPts val="0"/>
                        </a:spcAft>
                      </a:pPr>
                      <a:r>
                        <a:rPr lang="en-GB" sz="1800" dirty="0">
                          <a:effectLst/>
                          <a:latin typeface="+mn-lt"/>
                        </a:rPr>
                        <a:t>Hear Technical proposals</a:t>
                      </a:r>
                    </a:p>
                  </a:txBody>
                  <a:tcPr marL="68580" marR="68580" marT="0" marB="0"/>
                </a:tc>
                <a:tc>
                  <a:txBody>
                    <a:bodyPr/>
                    <a:lstStyle/>
                    <a:p>
                      <a:pPr algn="ctr">
                        <a:lnSpc>
                          <a:spcPct val="107000"/>
                        </a:lnSpc>
                        <a:spcAft>
                          <a:spcPts val="0"/>
                        </a:spcAft>
                      </a:pPr>
                      <a:r>
                        <a:rPr lang="en-GB" altLang="ja-JP" sz="1800" dirty="0" err="1">
                          <a:effectLst/>
                          <a:latin typeface="+mn-lt"/>
                        </a:rPr>
                        <a:t>Kuramochi</a:t>
                      </a:r>
                      <a:endParaRPr lang="ja-JP" alt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altLang="ja-JP" sz="1800" dirty="0">
                          <a:effectLst/>
                          <a:latin typeface="+mn-lt"/>
                          <a:ea typeface="+mn-ea"/>
                          <a:cs typeface="+mn-cs"/>
                        </a:rPr>
                        <a:t>20</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altLang="ja-JP" sz="1800" dirty="0">
                          <a:effectLst/>
                          <a:latin typeface="+mn-lt"/>
                          <a:ea typeface="+mn-ea"/>
                          <a:cs typeface="+mn-cs"/>
                        </a:rPr>
                        <a:t>37</a:t>
                      </a:r>
                      <a:endParaRPr lang="ja-JP" sz="1800" dirty="0">
                        <a:effectLst/>
                        <a:latin typeface="+mn-lt"/>
                        <a:ea typeface="游明朝"/>
                        <a:cs typeface="Times New Roman"/>
                      </a:endParaRPr>
                    </a:p>
                  </a:txBody>
                  <a:tcPr marL="68580" marR="68580" marT="0" marB="0"/>
                </a:tc>
                <a:extLst>
                  <a:ext uri="{0D108BD9-81ED-4DB2-BD59-A6C34878D82A}">
                    <a16:rowId xmlns:a16="http://schemas.microsoft.com/office/drawing/2014/main" val="10005"/>
                  </a:ext>
                </a:extLst>
              </a:tr>
              <a:tr h="280522">
                <a:tc>
                  <a:txBody>
                    <a:bodyPr/>
                    <a:lstStyle/>
                    <a:p>
                      <a:pPr algn="l">
                        <a:lnSpc>
                          <a:spcPct val="107000"/>
                        </a:lnSpc>
                        <a:spcAft>
                          <a:spcPts val="0"/>
                        </a:spcAft>
                      </a:pPr>
                      <a:r>
                        <a:rPr lang="en-US" altLang="ja-JP" sz="1800" dirty="0">
                          <a:effectLst/>
                          <a:latin typeface="+mn-lt"/>
                          <a:ea typeface="游明朝"/>
                          <a:cs typeface="Times New Roman"/>
                        </a:rPr>
                        <a:t>Draft plan</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altLang="ja-JP" sz="1800" dirty="0" err="1">
                          <a:effectLst/>
                          <a:latin typeface="+mn-lt"/>
                        </a:rPr>
                        <a:t>Kuramochi</a:t>
                      </a:r>
                      <a:endParaRPr lang="ja-JP" alt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altLang="ja-JP" sz="1800" dirty="0">
                          <a:effectLst/>
                          <a:latin typeface="+mn-lt"/>
                          <a:ea typeface="+mn-ea"/>
                          <a:cs typeface="+mn-cs"/>
                        </a:rPr>
                        <a:t>10</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US" altLang="ja-JP" sz="1800" dirty="0">
                          <a:effectLst/>
                          <a:latin typeface="+mn-lt"/>
                          <a:ea typeface="游明朝"/>
                          <a:cs typeface="Times New Roman"/>
                        </a:rPr>
                        <a:t>47</a:t>
                      </a:r>
                      <a:endParaRPr lang="ja-JP" sz="1800" dirty="0">
                        <a:effectLst/>
                        <a:latin typeface="+mn-lt"/>
                        <a:ea typeface="游明朝"/>
                        <a:cs typeface="Times New Roman"/>
                      </a:endParaRPr>
                    </a:p>
                  </a:txBody>
                  <a:tcPr marL="68580" marR="68580" marT="0" marB="0"/>
                </a:tc>
                <a:extLst>
                  <a:ext uri="{0D108BD9-81ED-4DB2-BD59-A6C34878D82A}">
                    <a16:rowId xmlns:a16="http://schemas.microsoft.com/office/drawing/2014/main" val="2237043903"/>
                  </a:ext>
                </a:extLst>
              </a:tr>
              <a:tr h="280522">
                <a:tc>
                  <a:txBody>
                    <a:bodyPr/>
                    <a:lstStyle/>
                    <a:p>
                      <a:pPr algn="l">
                        <a:lnSpc>
                          <a:spcPct val="107000"/>
                        </a:lnSpc>
                        <a:spcAft>
                          <a:spcPts val="0"/>
                        </a:spcAft>
                      </a:pPr>
                      <a:r>
                        <a:rPr lang="en-US" altLang="ja-JP" sz="1800" dirty="0">
                          <a:effectLst/>
                          <a:latin typeface="+mn-lt"/>
                          <a:ea typeface="游明朝"/>
                          <a:cs typeface="Times New Roman"/>
                        </a:rPr>
                        <a:t>Next steps</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err="1">
                          <a:effectLst/>
                          <a:latin typeface="+mn-lt"/>
                        </a:rPr>
                        <a:t>Kuramochi</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a:effectLst/>
                          <a:latin typeface="+mn-lt"/>
                        </a:rPr>
                        <a:t>5</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altLang="ja-JP" sz="1800" dirty="0">
                          <a:effectLst/>
                          <a:latin typeface="+mn-lt"/>
                          <a:ea typeface="+mn-ea"/>
                          <a:cs typeface="+mn-cs"/>
                        </a:rPr>
                        <a:t>52</a:t>
                      </a:r>
                      <a:endParaRPr lang="ja-JP" sz="1800" dirty="0">
                        <a:effectLst/>
                        <a:latin typeface="+mn-lt"/>
                        <a:ea typeface="游明朝"/>
                        <a:cs typeface="Times New Roman"/>
                      </a:endParaRPr>
                    </a:p>
                  </a:txBody>
                  <a:tcPr marL="68580" marR="68580" marT="0" marB="0"/>
                </a:tc>
                <a:extLst>
                  <a:ext uri="{0D108BD9-81ED-4DB2-BD59-A6C34878D82A}">
                    <a16:rowId xmlns:a16="http://schemas.microsoft.com/office/drawing/2014/main" val="10006"/>
                  </a:ext>
                </a:extLst>
              </a:tr>
              <a:tr h="294171">
                <a:tc>
                  <a:txBody>
                    <a:bodyPr/>
                    <a:lstStyle/>
                    <a:p>
                      <a:pPr algn="l">
                        <a:lnSpc>
                          <a:spcPct val="107000"/>
                        </a:lnSpc>
                        <a:spcAft>
                          <a:spcPts val="0"/>
                        </a:spcAft>
                      </a:pPr>
                      <a:r>
                        <a:rPr lang="en-US" altLang="ja-JP" sz="1800" dirty="0">
                          <a:effectLst/>
                          <a:latin typeface="+mn-lt"/>
                          <a:ea typeface="游明朝"/>
                          <a:cs typeface="Times New Roman"/>
                        </a:rPr>
                        <a:t>Any Other Business</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err="1">
                          <a:effectLst/>
                          <a:latin typeface="+mn-lt"/>
                        </a:rPr>
                        <a:t>Kuramochi</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a:effectLst/>
                          <a:latin typeface="+mn-lt"/>
                        </a:rPr>
                        <a:t>3</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altLang="ja-JP" sz="1800" dirty="0">
                          <a:effectLst/>
                          <a:latin typeface="+mn-lt"/>
                          <a:ea typeface="+mn-ea"/>
                          <a:cs typeface="+mn-cs"/>
                        </a:rPr>
                        <a:t>55</a:t>
                      </a:r>
                      <a:endParaRPr lang="ja-JP" sz="1800" dirty="0">
                        <a:effectLst/>
                        <a:latin typeface="+mn-lt"/>
                        <a:ea typeface="游明朝"/>
                        <a:cs typeface="Times New Roman"/>
                      </a:endParaRPr>
                    </a:p>
                  </a:txBody>
                  <a:tcPr marL="68580" marR="68580" marT="0" marB="0"/>
                </a:tc>
                <a:extLst>
                  <a:ext uri="{0D108BD9-81ED-4DB2-BD59-A6C34878D82A}">
                    <a16:rowId xmlns:a16="http://schemas.microsoft.com/office/drawing/2014/main" val="1169993177"/>
                  </a:ext>
                </a:extLst>
              </a:tr>
              <a:tr h="325637">
                <a:tc>
                  <a:txBody>
                    <a:bodyPr/>
                    <a:lstStyle/>
                    <a:p>
                      <a:pPr algn="l">
                        <a:lnSpc>
                          <a:spcPct val="107000"/>
                        </a:lnSpc>
                        <a:spcAft>
                          <a:spcPts val="0"/>
                        </a:spcAft>
                      </a:pPr>
                      <a:r>
                        <a:rPr lang="en-GB" sz="1800" dirty="0">
                          <a:effectLst/>
                          <a:latin typeface="+mn-lt"/>
                        </a:rPr>
                        <a:t>Recess</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err="1">
                          <a:effectLst/>
                          <a:latin typeface="+mn-lt"/>
                        </a:rPr>
                        <a:t>Kuramochi</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a:effectLst/>
                          <a:latin typeface="+mn-lt"/>
                        </a:rPr>
                        <a:t>5</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altLang="ja-JP" sz="1800" dirty="0">
                          <a:effectLst/>
                          <a:latin typeface="+mn-lt"/>
                          <a:ea typeface="+mn-ea"/>
                          <a:cs typeface="+mn-cs"/>
                        </a:rPr>
                        <a:t>60</a:t>
                      </a:r>
                      <a:endParaRPr lang="ja-JP" sz="1800" dirty="0">
                        <a:effectLst/>
                        <a:latin typeface="+mn-lt"/>
                        <a:ea typeface="游明朝"/>
                        <a:cs typeface="Times New Roman"/>
                      </a:endParaRPr>
                    </a:p>
                  </a:txBody>
                  <a:tcPr marL="68580" marR="68580" marT="0" marB="0"/>
                </a:tc>
                <a:extLst>
                  <a:ext uri="{0D108BD9-81ED-4DB2-BD59-A6C34878D82A}">
                    <a16:rowId xmlns:a16="http://schemas.microsoft.com/office/drawing/2014/main" val="10008"/>
                  </a:ext>
                </a:extLst>
              </a:tr>
            </a:tbl>
          </a:graphicData>
        </a:graphic>
      </p:graphicFrame>
      <p:graphicFrame>
        <p:nvGraphicFramePr>
          <p:cNvPr id="3" name="表 2"/>
          <p:cNvGraphicFramePr>
            <a:graphicFrameLocks noGrp="1"/>
          </p:cNvGraphicFramePr>
          <p:nvPr>
            <p:extLst>
              <p:ext uri="{D42A27DB-BD31-4B8C-83A1-F6EECF244321}">
                <p14:modId xmlns:p14="http://schemas.microsoft.com/office/powerpoint/2010/main" val="1839513728"/>
              </p:ext>
            </p:extLst>
          </p:nvPr>
        </p:nvGraphicFramePr>
        <p:xfrm>
          <a:off x="107504" y="1124744"/>
          <a:ext cx="8928995" cy="1284834"/>
        </p:xfrm>
        <a:graphic>
          <a:graphicData uri="http://schemas.openxmlformats.org/drawingml/2006/table">
            <a:tbl>
              <a:tblPr firstRow="1" bandRow="1">
                <a:tableStyleId>{5C22544A-7EE6-4342-B048-85BDC9FD1C3A}</a:tableStyleId>
              </a:tblPr>
              <a:tblGrid>
                <a:gridCol w="1785799">
                  <a:extLst>
                    <a:ext uri="{9D8B030D-6E8A-4147-A177-3AD203B41FA5}">
                      <a16:colId xmlns:a16="http://schemas.microsoft.com/office/drawing/2014/main" val="20000"/>
                    </a:ext>
                  </a:extLst>
                </a:gridCol>
                <a:gridCol w="1785799">
                  <a:extLst>
                    <a:ext uri="{9D8B030D-6E8A-4147-A177-3AD203B41FA5}">
                      <a16:colId xmlns:a16="http://schemas.microsoft.com/office/drawing/2014/main" val="20001"/>
                    </a:ext>
                  </a:extLst>
                </a:gridCol>
                <a:gridCol w="1785799">
                  <a:extLst>
                    <a:ext uri="{9D8B030D-6E8A-4147-A177-3AD203B41FA5}">
                      <a16:colId xmlns:a16="http://schemas.microsoft.com/office/drawing/2014/main" val="20002"/>
                    </a:ext>
                  </a:extLst>
                </a:gridCol>
                <a:gridCol w="1785799">
                  <a:extLst>
                    <a:ext uri="{9D8B030D-6E8A-4147-A177-3AD203B41FA5}">
                      <a16:colId xmlns:a16="http://schemas.microsoft.com/office/drawing/2014/main" val="20003"/>
                    </a:ext>
                  </a:extLst>
                </a:gridCol>
                <a:gridCol w="1785799">
                  <a:extLst>
                    <a:ext uri="{9D8B030D-6E8A-4147-A177-3AD203B41FA5}">
                      <a16:colId xmlns:a16="http://schemas.microsoft.com/office/drawing/2014/main" val="20004"/>
                    </a:ext>
                  </a:extLst>
                </a:gridCol>
              </a:tblGrid>
              <a:tr h="550454">
                <a:tc>
                  <a:txBody>
                    <a:bodyPr/>
                    <a:lstStyle/>
                    <a:p>
                      <a:r>
                        <a:rPr kumimoji="1" lang="en-US" altLang="ja-JP" sz="1400" dirty="0"/>
                        <a:t>Japan</a:t>
                      </a:r>
                    </a:p>
                    <a:p>
                      <a:r>
                        <a:rPr kumimoji="1" lang="en-US" altLang="ja-JP" sz="1400" dirty="0"/>
                        <a:t>(JST)</a:t>
                      </a:r>
                    </a:p>
                  </a:txBody>
                  <a:tcPr/>
                </a:tc>
                <a:tc>
                  <a:txBody>
                    <a:bodyPr/>
                    <a:lstStyle/>
                    <a:p>
                      <a:r>
                        <a:rPr kumimoji="1" lang="en-US" altLang="ja-JP" sz="1400" dirty="0"/>
                        <a:t>London</a:t>
                      </a:r>
                    </a:p>
                    <a:p>
                      <a:r>
                        <a:rPr kumimoji="1" lang="en-US" altLang="ja-JP" sz="1400" dirty="0"/>
                        <a:t>(GMT)</a:t>
                      </a:r>
                      <a:endParaRPr kumimoji="1" lang="ja-JP" altLang="en-US" sz="1400" dirty="0"/>
                    </a:p>
                  </a:txBody>
                  <a:tcPr/>
                </a:tc>
                <a:tc>
                  <a:txBody>
                    <a:bodyPr/>
                    <a:lstStyle/>
                    <a:p>
                      <a:r>
                        <a:rPr kumimoji="1" lang="en-US" altLang="ja-JP" sz="1400" dirty="0"/>
                        <a:t>Atlanta</a:t>
                      </a:r>
                    </a:p>
                    <a:p>
                      <a:r>
                        <a:rPr kumimoji="1" lang="en-US" altLang="ja-JP" sz="1400" dirty="0"/>
                        <a:t>(EST)</a:t>
                      </a:r>
                      <a:endParaRPr kumimoji="1" lang="ja-JP" altLang="en-US" sz="1400" dirty="0"/>
                    </a:p>
                  </a:txBody>
                  <a:tcPr/>
                </a:tc>
                <a:tc>
                  <a:txBody>
                    <a:bodyPr/>
                    <a:lstStyle/>
                    <a:p>
                      <a:r>
                        <a:rPr kumimoji="1" lang="en-US" altLang="ja-JP" sz="1400" dirty="0"/>
                        <a:t>Austin</a:t>
                      </a:r>
                    </a:p>
                    <a:p>
                      <a:r>
                        <a:rPr kumimoji="1" lang="en-US" altLang="ja-JP" sz="1400" dirty="0"/>
                        <a:t>(CST)</a:t>
                      </a:r>
                      <a:endParaRPr kumimoji="1" lang="ja-JP" altLang="en-US" sz="1400" dirty="0"/>
                    </a:p>
                  </a:txBody>
                  <a:tcPr/>
                </a:tc>
                <a:tc>
                  <a:txBody>
                    <a:bodyPr/>
                    <a:lstStyle/>
                    <a:p>
                      <a:r>
                        <a:rPr kumimoji="1" lang="en-US" altLang="ja-JP" sz="1400" dirty="0"/>
                        <a:t>San Diego</a:t>
                      </a:r>
                    </a:p>
                    <a:p>
                      <a:r>
                        <a:rPr kumimoji="1" lang="en-US" altLang="ja-JP" sz="1400" dirty="0"/>
                        <a:t>(PST)</a:t>
                      </a:r>
                      <a:endParaRPr kumimoji="1" lang="ja-JP" altLang="en-US" sz="1400" dirty="0"/>
                    </a:p>
                  </a:txBody>
                  <a:tcPr/>
                </a:tc>
                <a:extLst>
                  <a:ext uri="{0D108BD9-81ED-4DB2-BD59-A6C34878D82A}">
                    <a16:rowId xmlns:a16="http://schemas.microsoft.com/office/drawing/2014/main" val="10000"/>
                  </a:ext>
                </a:extLst>
              </a:tr>
              <a:tr h="734380">
                <a:tc>
                  <a:txBody>
                    <a:bodyPr/>
                    <a:lstStyle/>
                    <a:p>
                      <a:r>
                        <a:rPr kumimoji="1" lang="en-US" altLang="ja-JP" sz="1400" dirty="0">
                          <a:latin typeface="+mn-ea"/>
                          <a:ea typeface="+mn-ea"/>
                        </a:rPr>
                        <a:t>Friday</a:t>
                      </a:r>
                    </a:p>
                    <a:p>
                      <a:r>
                        <a:rPr kumimoji="1" lang="en-US" altLang="ja-JP" sz="1400" dirty="0">
                          <a:latin typeface="+mn-ea"/>
                          <a:ea typeface="+mn-ea"/>
                        </a:rPr>
                        <a:t>December 18th</a:t>
                      </a:r>
                      <a:r>
                        <a:rPr kumimoji="1" lang="en-US" altLang="ja-JP" sz="1400" baseline="30000" dirty="0">
                          <a:latin typeface="+mn-ea"/>
                          <a:ea typeface="+mn-ea"/>
                        </a:rPr>
                        <a:t> </a:t>
                      </a:r>
                      <a:endParaRPr kumimoji="1" lang="en-US" altLang="ja-JP" sz="1400" dirty="0">
                        <a:latin typeface="+mn-ea"/>
                        <a:ea typeface="+mn-ea"/>
                      </a:endParaRPr>
                    </a:p>
                    <a:p>
                      <a:r>
                        <a:rPr kumimoji="1" lang="en-US" altLang="ja-JP" sz="1400" dirty="0">
                          <a:latin typeface="+mn-ea"/>
                          <a:ea typeface="+mn-ea"/>
                        </a:rPr>
                        <a:t>8:00-9:00</a:t>
                      </a:r>
                    </a:p>
                  </a:txBody>
                  <a:tcPr/>
                </a:tc>
                <a:tc>
                  <a:txBody>
                    <a:bodyPr/>
                    <a:lstStyle/>
                    <a:p>
                      <a:r>
                        <a:rPr kumimoji="1" lang="en-US" altLang="ja-JP" sz="1400" dirty="0">
                          <a:latin typeface="+mn-ea"/>
                          <a:ea typeface="+mn-ea"/>
                        </a:rPr>
                        <a:t>Thursday</a:t>
                      </a:r>
                    </a:p>
                    <a:p>
                      <a:r>
                        <a:rPr kumimoji="1" lang="en-US" altLang="ja-JP" sz="1400" dirty="0">
                          <a:latin typeface="+mn-ea"/>
                          <a:ea typeface="+mn-ea"/>
                        </a:rPr>
                        <a:t>December 17th</a:t>
                      </a:r>
                    </a:p>
                    <a:p>
                      <a:r>
                        <a:rPr kumimoji="1" lang="en-US" altLang="ja-JP" sz="1400" dirty="0">
                          <a:latin typeface="+mn-ea"/>
                          <a:ea typeface="+mn-ea"/>
                        </a:rPr>
                        <a:t>23:00-24:00</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a:latin typeface="+mn-ea"/>
                          <a:ea typeface="+mn-ea"/>
                        </a:rPr>
                        <a:t>Thursday</a:t>
                      </a:r>
                    </a:p>
                    <a:p>
                      <a:r>
                        <a:rPr kumimoji="1" lang="en-US" altLang="ja-JP" sz="1400" dirty="0">
                          <a:latin typeface="+mn-ea"/>
                          <a:ea typeface="+mn-ea"/>
                        </a:rPr>
                        <a:t>December 17th</a:t>
                      </a:r>
                    </a:p>
                    <a:p>
                      <a:r>
                        <a:rPr kumimoji="1" lang="en-US" altLang="ja-JP" sz="1400" dirty="0">
                          <a:latin typeface="+mn-ea"/>
                          <a:ea typeface="+mn-ea"/>
                        </a:rPr>
                        <a:t>18:00-19:00</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a:latin typeface="+mn-ea"/>
                          <a:ea typeface="+mn-ea"/>
                        </a:rPr>
                        <a:t>Thursday</a:t>
                      </a:r>
                    </a:p>
                    <a:p>
                      <a:r>
                        <a:rPr kumimoji="1" lang="en-US" altLang="ja-JP" sz="1400" dirty="0">
                          <a:latin typeface="+mn-ea"/>
                          <a:ea typeface="+mn-ea"/>
                        </a:rPr>
                        <a:t>December 17th</a:t>
                      </a:r>
                    </a:p>
                    <a:p>
                      <a:r>
                        <a:rPr kumimoji="1" lang="en-US" altLang="ja-JP" sz="1400" dirty="0">
                          <a:latin typeface="+mn-ea"/>
                          <a:ea typeface="+mn-ea"/>
                        </a:rPr>
                        <a:t>17:00-18:00</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a:latin typeface="+mn-ea"/>
                          <a:ea typeface="+mn-ea"/>
                        </a:rPr>
                        <a:t>Thursday</a:t>
                      </a:r>
                    </a:p>
                    <a:p>
                      <a:r>
                        <a:rPr kumimoji="1" lang="en-US" altLang="ja-JP" sz="1400" dirty="0">
                          <a:latin typeface="+mn-ea"/>
                          <a:ea typeface="+mn-ea"/>
                        </a:rPr>
                        <a:t>December 17th</a:t>
                      </a:r>
                    </a:p>
                    <a:p>
                      <a:r>
                        <a:rPr kumimoji="1" lang="en-US" altLang="ja-JP" sz="1400" dirty="0">
                          <a:latin typeface="+mn-ea"/>
                          <a:ea typeface="+mn-ea"/>
                        </a:rPr>
                        <a:t>15:00-16:00</a:t>
                      </a:r>
                    </a:p>
                  </a:txBody>
                  <a:tcPr/>
                </a:tc>
                <a:extLst>
                  <a:ext uri="{0D108BD9-81ED-4DB2-BD59-A6C34878D82A}">
                    <a16:rowId xmlns:a16="http://schemas.microsoft.com/office/drawing/2014/main" val="10001"/>
                  </a:ext>
                </a:extLst>
              </a:tr>
            </a:tbl>
          </a:graphicData>
        </a:graphic>
      </p:graphicFrame>
      <p:sp>
        <p:nvSpPr>
          <p:cNvPr id="10" name="Rectangle 4">
            <a:extLst>
              <a:ext uri="{FF2B5EF4-FFF2-40B4-BE49-F238E27FC236}">
                <a16:creationId xmlns:a16="http://schemas.microsoft.com/office/drawing/2014/main" id="{0E739E13-87B3-4071-A877-A7452B806E34}"/>
              </a:ext>
            </a:extLst>
          </p:cNvPr>
          <p:cNvSpPr>
            <a:spLocks noGrp="1" noChangeArrowheads="1"/>
          </p:cNvSpPr>
          <p:nvPr>
            <p:ph type="dt" sz="half" idx="10"/>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001" altLang="ja-JP"/>
              <a:t>&lt;December,2020&gt;</a:t>
            </a:r>
            <a:endParaRPr lang="en-US" altLang="ja-JP" dirty="0"/>
          </a:p>
        </p:txBody>
      </p:sp>
    </p:spTree>
    <p:extLst>
      <p:ext uri="{BB962C8B-B14F-4D97-AF65-F5344CB8AC3E}">
        <p14:creationId xmlns:p14="http://schemas.microsoft.com/office/powerpoint/2010/main" val="3329713919"/>
      </p:ext>
    </p:extLst>
  </p:cSld>
  <p:clrMapOvr>
    <a:masterClrMapping/>
  </p:clrMapOvr>
</p:sld>
</file>

<file path=ppt/theme/theme1.xml><?xml version="1.0" encoding="utf-8"?>
<a:theme xmlns:a="http://schemas.openxmlformats.org/drawingml/2006/main" name="15-20-xxxx-00-jre0-ig-jre-call-for-contributions">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15-20-xxxx-00-jre0-ig-jre-call-for-contributions</Template>
  <TotalTime>1823</TotalTime>
  <Words>1165</Words>
  <Application>Microsoft Office PowerPoint</Application>
  <PresentationFormat>画面に合わせる (4:3)</PresentationFormat>
  <Paragraphs>291</Paragraphs>
  <Slides>16</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16</vt:i4>
      </vt:variant>
    </vt:vector>
  </HeadingPairs>
  <TitlesOfParts>
    <vt:vector size="23" baseType="lpstr">
      <vt:lpstr>Meiryo UI</vt:lpstr>
      <vt:lpstr>Monotype Sorts</vt:lpstr>
      <vt:lpstr>Arial</vt:lpstr>
      <vt:lpstr>Calibri</vt:lpstr>
      <vt:lpstr>Times New Roman</vt:lpstr>
      <vt:lpstr>Wingdings</vt:lpstr>
      <vt:lpstr>15-20-xxxx-00-jre0-ig-jre-call-for-contributions</vt:lpstr>
      <vt:lpstr>PowerPoint プレゼンテーション</vt:lpstr>
      <vt:lpstr>IEEE 802.15 TG4aa JRE  Teleconference  Opening report  on 8:00(JST), December 18th,2020</vt:lpstr>
      <vt:lpstr>Administrative Items</vt:lpstr>
      <vt:lpstr>Participants have a duty to inform the IEEE</vt:lpstr>
      <vt:lpstr>Ways to inform IEEE</vt:lpstr>
      <vt:lpstr>Other guidelines for IEEE WG meetings</vt:lpstr>
      <vt:lpstr>Patent-related information</vt:lpstr>
      <vt:lpstr>Attendance</vt:lpstr>
      <vt:lpstr>Agenda </vt:lpstr>
      <vt:lpstr>Review the previous meeting minutes</vt:lpstr>
      <vt:lpstr>Hear Technical Proposals </vt:lpstr>
      <vt:lpstr>Draft plan</vt:lpstr>
      <vt:lpstr>Next steps</vt:lpstr>
      <vt:lpstr>January JRE Interim sessions were planned</vt:lpstr>
      <vt:lpstr>Any other Business?</vt:lpstr>
      <vt:lpstr>Reference</vt:lpstr>
    </vt:vector>
  </TitlesOfParts>
  <Company>Toshiba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subject>IEEE 802.15 &lt;subject&gt;</dc:subject>
  <dc:creator>lapis-kuramochi</dc:creator>
  <dc:description>&lt;doc#&gt;</dc:description>
  <cp:lastModifiedBy>Takashi KURAMOCHI</cp:lastModifiedBy>
  <cp:revision>198</cp:revision>
  <cp:lastPrinted>1998-02-10T13:28:06Z</cp:lastPrinted>
  <dcterms:created xsi:type="dcterms:W3CDTF">2020-02-10T05:27:43Z</dcterms:created>
  <dcterms:modified xsi:type="dcterms:W3CDTF">2020-12-15T10:15:14Z</dcterms:modified>
</cp:coreProperties>
</file>