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7" r:id="rId5"/>
    <p:sldId id="268" r:id="rId6"/>
    <p:sldId id="271" r:id="rId7"/>
    <p:sldId id="273" r:id="rId8"/>
    <p:sldId id="27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102" d="100"/>
          <a:sy n="102" d="100"/>
        </p:scale>
        <p:origin x="-1288"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7D8AB025-D28F-45D1-9E86-F62A623E79E3}"/>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802.15-15-20-0305-01-Cor2</a:t>
            </a:r>
          </a:p>
        </p:txBody>
      </p:sp>
      <p:sp>
        <p:nvSpPr>
          <p:cNvPr id="3075" name="Rectangle 3">
            <a:extLst>
              <a:ext uri="{FF2B5EF4-FFF2-40B4-BE49-F238E27FC236}">
                <a16:creationId xmlns:a16="http://schemas.microsoft.com/office/drawing/2014/main" xmlns="" id="{4C2DFEAD-C579-4CE1-A763-03F92E71541D}"/>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Nov. 2020</a:t>
            </a:r>
          </a:p>
        </p:txBody>
      </p:sp>
      <p:sp>
        <p:nvSpPr>
          <p:cNvPr id="3076" name="Rectangle 4">
            <a:extLst>
              <a:ext uri="{FF2B5EF4-FFF2-40B4-BE49-F238E27FC236}">
                <a16:creationId xmlns:a16="http://schemas.microsoft.com/office/drawing/2014/main" xmlns="" id="{4D022DDF-8EDA-4299-AA4B-8374F3535C4E}"/>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TW"/>
              <a:t>Jeng-Shiann Jiang, Vertexcom</a:t>
            </a:r>
          </a:p>
        </p:txBody>
      </p:sp>
      <p:sp>
        <p:nvSpPr>
          <p:cNvPr id="3077" name="Rectangle 5">
            <a:extLst>
              <a:ext uri="{FF2B5EF4-FFF2-40B4-BE49-F238E27FC236}">
                <a16:creationId xmlns:a16="http://schemas.microsoft.com/office/drawing/2014/main" xmlns="" id="{B5958C80-0C1D-40BD-98AD-D4720FA6C2C2}"/>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TW"/>
              <a:t>Page </a:t>
            </a:r>
            <a:fld id="{2CCE68B2-6475-4AEF-99A8-CE8E92FEBF56}" type="slidenum">
              <a:rPr lang="en-US" altLang="zh-TW"/>
              <a:pPr/>
              <a:t>‹#›</a:t>
            </a:fld>
            <a:endParaRPr lang="en-US" altLang="zh-TW"/>
          </a:p>
        </p:txBody>
      </p:sp>
      <p:sp>
        <p:nvSpPr>
          <p:cNvPr id="3078" name="Line 6">
            <a:extLst>
              <a:ext uri="{FF2B5EF4-FFF2-40B4-BE49-F238E27FC236}">
                <a16:creationId xmlns:a16="http://schemas.microsoft.com/office/drawing/2014/main" xmlns="" id="{B16F0BDA-DF62-4641-A0DD-97BF0AC5FA2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079" name="Rectangle 7">
            <a:extLst>
              <a:ext uri="{FF2B5EF4-FFF2-40B4-BE49-F238E27FC236}">
                <a16:creationId xmlns:a16="http://schemas.microsoft.com/office/drawing/2014/main" xmlns="" id="{730C2D89-3D09-432C-9CA9-100F19CBC454}"/>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TW" sz="1200"/>
              <a:t>Submission</a:t>
            </a:r>
          </a:p>
        </p:txBody>
      </p:sp>
      <p:sp>
        <p:nvSpPr>
          <p:cNvPr id="3080" name="Line 8">
            <a:extLst>
              <a:ext uri="{FF2B5EF4-FFF2-40B4-BE49-F238E27FC236}">
                <a16:creationId xmlns:a16="http://schemas.microsoft.com/office/drawing/2014/main" xmlns="" id="{70C83C24-42F0-44BF-ABAB-6CA34CDE8C84}"/>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2343855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FE1B0480-3CA6-421E-9C27-19C4289F5177}"/>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802.15-15-20-0305-01-Cor2</a:t>
            </a:r>
          </a:p>
        </p:txBody>
      </p:sp>
      <p:sp>
        <p:nvSpPr>
          <p:cNvPr id="2051" name="Rectangle 3">
            <a:extLst>
              <a:ext uri="{FF2B5EF4-FFF2-40B4-BE49-F238E27FC236}">
                <a16:creationId xmlns:a16="http://schemas.microsoft.com/office/drawing/2014/main" xmlns="" id="{A36EA051-3CA2-4409-95B4-95BF88BC71D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Nov. 2020</a:t>
            </a:r>
          </a:p>
        </p:txBody>
      </p:sp>
      <p:sp>
        <p:nvSpPr>
          <p:cNvPr id="2052" name="Rectangle 4">
            <a:extLst>
              <a:ext uri="{FF2B5EF4-FFF2-40B4-BE49-F238E27FC236}">
                <a16:creationId xmlns:a16="http://schemas.microsoft.com/office/drawing/2014/main" xmlns="" id="{B85E864E-7B63-4BA5-A701-E05448E14FB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xmlns="" id="{E1326815-01AC-446E-83E4-0BAAD246FEE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2054" name="Rectangle 6">
            <a:extLst>
              <a:ext uri="{FF2B5EF4-FFF2-40B4-BE49-F238E27FC236}">
                <a16:creationId xmlns:a16="http://schemas.microsoft.com/office/drawing/2014/main" xmlns="" id="{C7ED1671-689F-4137-A287-EFA19C8A19B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TW"/>
              <a:t>Jeng-Shiann Jiang, Vertexcom</a:t>
            </a:r>
          </a:p>
        </p:txBody>
      </p:sp>
      <p:sp>
        <p:nvSpPr>
          <p:cNvPr id="2055" name="Rectangle 7">
            <a:extLst>
              <a:ext uri="{FF2B5EF4-FFF2-40B4-BE49-F238E27FC236}">
                <a16:creationId xmlns:a16="http://schemas.microsoft.com/office/drawing/2014/main" xmlns="" id="{AAAA4B9F-6223-4968-9339-A3586BE6AEC0}"/>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zh-TW"/>
              <a:t>Page </a:t>
            </a:r>
            <a:fld id="{3620615B-8177-4C09-B8F3-61E19F802641}" type="slidenum">
              <a:rPr lang="en-US" altLang="zh-TW"/>
              <a:pPr/>
              <a:t>‹#›</a:t>
            </a:fld>
            <a:endParaRPr lang="en-US" altLang="zh-TW"/>
          </a:p>
        </p:txBody>
      </p:sp>
      <p:sp>
        <p:nvSpPr>
          <p:cNvPr id="2056" name="Rectangle 8">
            <a:extLst>
              <a:ext uri="{FF2B5EF4-FFF2-40B4-BE49-F238E27FC236}">
                <a16:creationId xmlns:a16="http://schemas.microsoft.com/office/drawing/2014/main" xmlns="" id="{851F9432-C4C1-43D5-94E2-422FCA6A2E38}"/>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t>Submission</a:t>
            </a:r>
          </a:p>
        </p:txBody>
      </p:sp>
      <p:sp>
        <p:nvSpPr>
          <p:cNvPr id="2057" name="Line 9">
            <a:extLst>
              <a:ext uri="{FF2B5EF4-FFF2-40B4-BE49-F238E27FC236}">
                <a16:creationId xmlns:a16="http://schemas.microsoft.com/office/drawing/2014/main" xmlns="" id="{15E5EBC5-F9F2-44AF-A063-A076C505BC8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058" name="Line 10">
            <a:extLst>
              <a:ext uri="{FF2B5EF4-FFF2-40B4-BE49-F238E27FC236}">
                <a16:creationId xmlns:a16="http://schemas.microsoft.com/office/drawing/2014/main" xmlns="" id="{014F92E5-B95A-4260-9A9F-FC88E580B5D5}"/>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31860239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154113" y="701675"/>
            <a:ext cx="4625975" cy="3468688"/>
          </a:xfrm>
        </p:spPr>
      </p:sp>
      <p:sp>
        <p:nvSpPr>
          <p:cNvPr id="3" name="備忘稿版面配置區 2"/>
          <p:cNvSpPr>
            <a:spLocks noGrp="1"/>
          </p:cNvSpPr>
          <p:nvPr>
            <p:ph type="body" idx="1"/>
          </p:nvPr>
        </p:nvSpPr>
        <p:spPr/>
        <p:txBody>
          <a:bodyPr/>
          <a:lstStyle/>
          <a:p>
            <a:endParaRPr kumimoji="1" lang="zh-TW" altLang="en-US"/>
          </a:p>
        </p:txBody>
      </p:sp>
      <p:sp>
        <p:nvSpPr>
          <p:cNvPr id="4" name="頁首版面配置區 3"/>
          <p:cNvSpPr>
            <a:spLocks noGrp="1"/>
          </p:cNvSpPr>
          <p:nvPr>
            <p:ph type="hdr" sz="quarter" idx="10"/>
          </p:nvPr>
        </p:nvSpPr>
        <p:spPr/>
        <p:txBody>
          <a:bodyPr/>
          <a:lstStyle/>
          <a:p>
            <a:r>
              <a:rPr lang="en-US" altLang="zh-TW"/>
              <a:t>doc.: IEEE 802.15-15-20-0305-01-Cor2</a:t>
            </a:r>
          </a:p>
        </p:txBody>
      </p:sp>
      <p:sp>
        <p:nvSpPr>
          <p:cNvPr id="5" name="日期版面配置區 4"/>
          <p:cNvSpPr>
            <a:spLocks noGrp="1"/>
          </p:cNvSpPr>
          <p:nvPr>
            <p:ph type="dt" idx="11"/>
          </p:nvPr>
        </p:nvSpPr>
        <p:spPr/>
        <p:txBody>
          <a:bodyPr/>
          <a:lstStyle/>
          <a:p>
            <a:r>
              <a:rPr lang="en-US" altLang="zh-TW"/>
              <a:t>Nov. 2020</a:t>
            </a:r>
          </a:p>
        </p:txBody>
      </p:sp>
      <p:sp>
        <p:nvSpPr>
          <p:cNvPr id="6" name="頁尾版面配置區 5"/>
          <p:cNvSpPr>
            <a:spLocks noGrp="1"/>
          </p:cNvSpPr>
          <p:nvPr>
            <p:ph type="ftr" sz="quarter" idx="12"/>
          </p:nvPr>
        </p:nvSpPr>
        <p:spPr/>
        <p:txBody>
          <a:bodyPr/>
          <a:lstStyle/>
          <a:p>
            <a:pPr lvl="4"/>
            <a:r>
              <a:rPr lang="en-US" altLang="zh-TW"/>
              <a:t>Jeng-Shiann Jiang, Vertexcom</a:t>
            </a:r>
          </a:p>
        </p:txBody>
      </p:sp>
      <p:sp>
        <p:nvSpPr>
          <p:cNvPr id="7" name="投影片編號版面配置區 6"/>
          <p:cNvSpPr>
            <a:spLocks noGrp="1"/>
          </p:cNvSpPr>
          <p:nvPr>
            <p:ph type="sldNum" sz="quarter" idx="13"/>
          </p:nvPr>
        </p:nvSpPr>
        <p:spPr/>
        <p:txBody>
          <a:bodyPr/>
          <a:lstStyle/>
          <a:p>
            <a:r>
              <a:rPr lang="en-US" altLang="zh-TW"/>
              <a:t>Page </a:t>
            </a:r>
            <a:fld id="{3620615B-8177-4C09-B8F3-61E19F802641}" type="slidenum">
              <a:rPr lang="en-US" altLang="zh-TW" smtClean="0"/>
              <a:pPr/>
              <a:t>1</a:t>
            </a:fld>
            <a:endParaRPr lang="en-US" altLang="zh-TW"/>
          </a:p>
        </p:txBody>
      </p:sp>
    </p:spTree>
    <p:extLst>
      <p:ext uri="{BB962C8B-B14F-4D97-AF65-F5344CB8AC3E}">
        <p14:creationId xmlns:p14="http://schemas.microsoft.com/office/powerpoint/2010/main" val="763310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64414545-FABA-4774-88F1-663D5D0BBC60}"/>
              </a:ext>
            </a:extLst>
          </p:cNvPr>
          <p:cNvSpPr>
            <a:spLocks noGrp="1" noChangeArrowheads="1"/>
          </p:cNvSpPr>
          <p:nvPr>
            <p:ph type="hdr" sz="quarter"/>
          </p:nvPr>
        </p:nvSpPr>
        <p:spPr>
          <a:ln/>
        </p:spPr>
        <p:txBody>
          <a:bodyPr/>
          <a:lstStyle/>
          <a:p>
            <a:r>
              <a:rPr lang="en-US" altLang="zh-TW"/>
              <a:t>doc.: IEEE 802.15-15-20-0305-01-Cor2</a:t>
            </a:r>
          </a:p>
        </p:txBody>
      </p:sp>
      <p:sp>
        <p:nvSpPr>
          <p:cNvPr id="5" name="Rectangle 3">
            <a:extLst>
              <a:ext uri="{FF2B5EF4-FFF2-40B4-BE49-F238E27FC236}">
                <a16:creationId xmlns:a16="http://schemas.microsoft.com/office/drawing/2014/main" xmlns="" id="{98893ED3-D5DA-413C-A604-529C9DD03A63}"/>
              </a:ext>
            </a:extLst>
          </p:cNvPr>
          <p:cNvSpPr>
            <a:spLocks noGrp="1" noChangeArrowheads="1"/>
          </p:cNvSpPr>
          <p:nvPr>
            <p:ph type="dt" idx="1"/>
          </p:nvPr>
        </p:nvSpPr>
        <p:spPr>
          <a:ln/>
        </p:spPr>
        <p:txBody>
          <a:bodyPr/>
          <a:lstStyle/>
          <a:p>
            <a:r>
              <a:rPr lang="en-US" altLang="zh-TW"/>
              <a:t>Nov. 2020</a:t>
            </a:r>
          </a:p>
        </p:txBody>
      </p:sp>
      <p:sp>
        <p:nvSpPr>
          <p:cNvPr id="6" name="Rectangle 6">
            <a:extLst>
              <a:ext uri="{FF2B5EF4-FFF2-40B4-BE49-F238E27FC236}">
                <a16:creationId xmlns:a16="http://schemas.microsoft.com/office/drawing/2014/main" xmlns="" id="{00ABF025-E3FE-40B3-9654-71479F9C136B}"/>
              </a:ext>
            </a:extLst>
          </p:cNvPr>
          <p:cNvSpPr>
            <a:spLocks noGrp="1" noChangeArrowheads="1"/>
          </p:cNvSpPr>
          <p:nvPr>
            <p:ph type="ftr" sz="quarter" idx="4"/>
          </p:nvPr>
        </p:nvSpPr>
        <p:spPr>
          <a:ln/>
        </p:spPr>
        <p:txBody>
          <a:bodyPr/>
          <a:lstStyle/>
          <a:p>
            <a:pPr lvl="4"/>
            <a:r>
              <a:rPr lang="en-US" altLang="zh-TW"/>
              <a:t>Jeng-Shiann Jiang, Vertexcom</a:t>
            </a:r>
          </a:p>
        </p:txBody>
      </p:sp>
      <p:sp>
        <p:nvSpPr>
          <p:cNvPr id="7" name="Rectangle 7">
            <a:extLst>
              <a:ext uri="{FF2B5EF4-FFF2-40B4-BE49-F238E27FC236}">
                <a16:creationId xmlns:a16="http://schemas.microsoft.com/office/drawing/2014/main" xmlns="" id="{D38FCB74-9B16-43EF-85D3-5D1E185390FA}"/>
              </a:ext>
            </a:extLst>
          </p:cNvPr>
          <p:cNvSpPr>
            <a:spLocks noGrp="1" noChangeArrowheads="1"/>
          </p:cNvSpPr>
          <p:nvPr>
            <p:ph type="sldNum" sz="quarter" idx="5"/>
          </p:nvPr>
        </p:nvSpPr>
        <p:spPr>
          <a:ln/>
        </p:spPr>
        <p:txBody>
          <a:bodyPr/>
          <a:lstStyle/>
          <a:p>
            <a:r>
              <a:rPr lang="en-US" altLang="zh-TW"/>
              <a:t>Page </a:t>
            </a:r>
            <a:fld id="{71B74A12-EEEE-44C0-A98C-4778A610C84F}" type="slidenum">
              <a:rPr lang="en-US" altLang="zh-TW"/>
              <a:pPr/>
              <a:t>3</a:t>
            </a:fld>
            <a:endParaRPr lang="en-US" altLang="zh-TW"/>
          </a:p>
        </p:txBody>
      </p:sp>
      <p:sp>
        <p:nvSpPr>
          <p:cNvPr id="24578" name="Rectangle 2">
            <a:extLst>
              <a:ext uri="{FF2B5EF4-FFF2-40B4-BE49-F238E27FC236}">
                <a16:creationId xmlns:a16="http://schemas.microsoft.com/office/drawing/2014/main" xmlns="" id="{500A6396-979F-4D5E-864F-696796ED132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81CC6106-7412-40E4-99A8-3A653994004B}"/>
              </a:ext>
            </a:extLst>
          </p:cNvPr>
          <p:cNvSpPr>
            <a:spLocks noGrp="1" noChangeArrowheads="1"/>
          </p:cNvSpPr>
          <p:nvPr>
            <p:ph type="body" idx="1"/>
          </p:nvPr>
        </p:nvSpPr>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8DF559B8-D42F-4B0B-A3F1-52AE23AF6320}"/>
              </a:ext>
            </a:extLst>
          </p:cNvPr>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xmlns="" id="{33FC4D6D-9949-426E-8A9C-33168C33ECD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xmlns="" id="{4B12C3EB-BC39-4D9C-9FE9-3B61D66BE979}"/>
              </a:ext>
            </a:extLst>
          </p:cNvPr>
          <p:cNvSpPr>
            <a:spLocks noGrp="1"/>
          </p:cNvSpPr>
          <p:nvPr>
            <p:ph type="dt" sz="half" idx="10"/>
          </p:nvPr>
        </p:nvSpPr>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E34FC2B0-BDD0-4473-8E0A-675F92052568}"/>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1DD784E5-639B-4F97-9606-9352746D0DF9}"/>
              </a:ext>
            </a:extLst>
          </p:cNvPr>
          <p:cNvSpPr>
            <a:spLocks noGrp="1"/>
          </p:cNvSpPr>
          <p:nvPr>
            <p:ph type="sldNum" sz="quarter" idx="12"/>
          </p:nvPr>
        </p:nvSpPr>
        <p:spPr/>
        <p:txBody>
          <a:bodyPr/>
          <a:lstStyle>
            <a:lvl1pPr>
              <a:defRPr/>
            </a:lvl1pPr>
          </a:lstStyle>
          <a:p>
            <a:r>
              <a:rPr lang="en-US" altLang="zh-TW"/>
              <a:t>Slide </a:t>
            </a:r>
            <a:fld id="{48E5192F-7B5B-45F1-9460-02E964AB4D6E}" type="slidenum">
              <a:rPr lang="en-US" altLang="zh-TW"/>
              <a:pPr/>
              <a:t>‹#›</a:t>
            </a:fld>
            <a:endParaRPr lang="en-US" altLang="zh-TW"/>
          </a:p>
        </p:txBody>
      </p:sp>
    </p:spTree>
    <p:extLst>
      <p:ext uri="{BB962C8B-B14F-4D97-AF65-F5344CB8AC3E}">
        <p14:creationId xmlns:p14="http://schemas.microsoft.com/office/powerpoint/2010/main" val="256028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C784BE9-A86F-4777-90FC-1CB4EC8C8EF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D8E3E858-CA39-437C-AE7E-582C744CF94E}"/>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4F14B99A-DAA1-4DC4-8BE3-33BC123714CC}"/>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A936F27E-6388-4722-A6AC-9126751B02F4}"/>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42B585D7-2149-4C50-8006-586A4EF76E7A}"/>
              </a:ext>
            </a:extLst>
          </p:cNvPr>
          <p:cNvSpPr>
            <a:spLocks noGrp="1"/>
          </p:cNvSpPr>
          <p:nvPr>
            <p:ph type="sldNum" sz="quarter" idx="12"/>
          </p:nvPr>
        </p:nvSpPr>
        <p:spPr/>
        <p:txBody>
          <a:bodyPr/>
          <a:lstStyle>
            <a:lvl1pPr>
              <a:defRPr/>
            </a:lvl1pPr>
          </a:lstStyle>
          <a:p>
            <a:r>
              <a:rPr lang="en-US" altLang="zh-TW"/>
              <a:t>Slide </a:t>
            </a:r>
            <a:fld id="{6395DE48-785F-4998-AF8B-E2540BF9425B}" type="slidenum">
              <a:rPr lang="en-US" altLang="zh-TW"/>
              <a:pPr/>
              <a:t>‹#›</a:t>
            </a:fld>
            <a:endParaRPr lang="en-US" altLang="zh-TW"/>
          </a:p>
        </p:txBody>
      </p:sp>
    </p:spTree>
    <p:extLst>
      <p:ext uri="{BB962C8B-B14F-4D97-AF65-F5344CB8AC3E}">
        <p14:creationId xmlns:p14="http://schemas.microsoft.com/office/powerpoint/2010/main" val="2074054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xmlns="" id="{F452DB24-B29F-40AA-9068-5C50A644E66C}"/>
              </a:ext>
            </a:extLst>
          </p:cNvPr>
          <p:cNvSpPr>
            <a:spLocks noGrp="1"/>
          </p:cNvSpPr>
          <p:nvPr>
            <p:ph type="title" orient="vert"/>
          </p:nvPr>
        </p:nvSpPr>
        <p:spPr>
          <a:xfrm>
            <a:off x="6515100" y="685800"/>
            <a:ext cx="1943100" cy="5410200"/>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4FD3419F-F343-4F63-BF6B-43B89C92343F}"/>
              </a:ext>
            </a:extLst>
          </p:cNvPr>
          <p:cNvSpPr>
            <a:spLocks noGrp="1"/>
          </p:cNvSpPr>
          <p:nvPr>
            <p:ph type="body" orient="vert" idx="1"/>
          </p:nvPr>
        </p:nvSpPr>
        <p:spPr>
          <a:xfrm>
            <a:off x="685800" y="685800"/>
            <a:ext cx="5676900"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9331701C-5CAD-4260-93F6-D018EBBDE177}"/>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CC612378-89AC-43E0-AC23-C48F24A377E0}"/>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110484D6-DB20-45A5-A31F-DC0251657491}"/>
              </a:ext>
            </a:extLst>
          </p:cNvPr>
          <p:cNvSpPr>
            <a:spLocks noGrp="1"/>
          </p:cNvSpPr>
          <p:nvPr>
            <p:ph type="sldNum" sz="quarter" idx="12"/>
          </p:nvPr>
        </p:nvSpPr>
        <p:spPr/>
        <p:txBody>
          <a:bodyPr/>
          <a:lstStyle>
            <a:lvl1pPr>
              <a:defRPr/>
            </a:lvl1pPr>
          </a:lstStyle>
          <a:p>
            <a:r>
              <a:rPr lang="en-US" altLang="zh-TW"/>
              <a:t>Slide </a:t>
            </a:r>
            <a:fld id="{831C2C69-BA79-44CB-AAB7-4353CE59C2C3}" type="slidenum">
              <a:rPr lang="en-US" altLang="zh-TW"/>
              <a:pPr/>
              <a:t>‹#›</a:t>
            </a:fld>
            <a:endParaRPr lang="en-US" altLang="zh-TW"/>
          </a:p>
        </p:txBody>
      </p:sp>
    </p:spTree>
    <p:extLst>
      <p:ext uri="{BB962C8B-B14F-4D97-AF65-F5344CB8AC3E}">
        <p14:creationId xmlns:p14="http://schemas.microsoft.com/office/powerpoint/2010/main" val="183345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90DBA32E-54F9-4523-8795-7CA768A005D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2AC1FC0B-D266-4F64-8294-502A0C1AC557}"/>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0C6C9CCF-B2B9-42AA-B30A-63F54BDDDD70}"/>
              </a:ext>
            </a:extLst>
          </p:cNvPr>
          <p:cNvSpPr>
            <a:spLocks noGrp="1"/>
          </p:cNvSpPr>
          <p:nvPr>
            <p:ph type="dt" sz="half" idx="10"/>
          </p:nvPr>
        </p:nvSpPr>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E36BC45F-5737-4BF9-A344-95A31763CED9}"/>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424A929F-75C9-40EA-B46C-DC562337232B}"/>
              </a:ext>
            </a:extLst>
          </p:cNvPr>
          <p:cNvSpPr>
            <a:spLocks noGrp="1"/>
          </p:cNvSpPr>
          <p:nvPr>
            <p:ph type="sldNum" sz="quarter" idx="12"/>
          </p:nvPr>
        </p:nvSpPr>
        <p:spPr/>
        <p:txBody>
          <a:bodyPr/>
          <a:lstStyle>
            <a:lvl1pPr>
              <a:defRPr/>
            </a:lvl1pPr>
          </a:lstStyle>
          <a:p>
            <a:r>
              <a:rPr lang="en-US" altLang="zh-TW"/>
              <a:t>Slide </a:t>
            </a:r>
            <a:fld id="{7CC7204E-4957-44CA-8C4B-E1DA1231EB43}" type="slidenum">
              <a:rPr lang="en-US" altLang="zh-TW"/>
              <a:pPr/>
              <a:t>‹#›</a:t>
            </a:fld>
            <a:endParaRPr lang="en-US" altLang="zh-TW"/>
          </a:p>
        </p:txBody>
      </p:sp>
    </p:spTree>
    <p:extLst>
      <p:ext uri="{BB962C8B-B14F-4D97-AF65-F5344CB8AC3E}">
        <p14:creationId xmlns:p14="http://schemas.microsoft.com/office/powerpoint/2010/main" val="59764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66E7E3D9-4A0E-4BAC-8558-F7E550141A4C}"/>
              </a:ext>
            </a:extLst>
          </p:cNvPr>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xmlns="" id="{BB3F22A5-1327-48F5-9A26-F472DD8C7D1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xmlns="" id="{54D2FFAE-F058-4BFA-9C9D-1168FE657510}"/>
              </a:ext>
            </a:extLst>
          </p:cNvPr>
          <p:cNvSpPr>
            <a:spLocks noGrp="1"/>
          </p:cNvSpPr>
          <p:nvPr>
            <p:ph type="dt" sz="half" idx="10"/>
          </p:nvPr>
        </p:nvSpPr>
        <p:spPr/>
        <p:txBody>
          <a:bodyPr/>
          <a:lstStyle>
            <a:lvl1pPr>
              <a:defRPr/>
            </a:lvl1pPr>
          </a:lstStyle>
          <a:p>
            <a:r>
              <a:rPr lang="en-US" altLang="zh-TW" dirty="0"/>
              <a:t>Dec. 2020</a:t>
            </a:r>
          </a:p>
        </p:txBody>
      </p:sp>
      <p:sp>
        <p:nvSpPr>
          <p:cNvPr id="5" name="頁尾版面配置區 4">
            <a:extLst>
              <a:ext uri="{FF2B5EF4-FFF2-40B4-BE49-F238E27FC236}">
                <a16:creationId xmlns:a16="http://schemas.microsoft.com/office/drawing/2014/main" xmlns="" id="{EDA20A16-16AF-42DF-98B5-911B54C287EA}"/>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3A6834AF-21A7-400A-81C9-C38A0A4F9B71}"/>
              </a:ext>
            </a:extLst>
          </p:cNvPr>
          <p:cNvSpPr>
            <a:spLocks noGrp="1"/>
          </p:cNvSpPr>
          <p:nvPr>
            <p:ph type="sldNum" sz="quarter" idx="12"/>
          </p:nvPr>
        </p:nvSpPr>
        <p:spPr/>
        <p:txBody>
          <a:bodyPr/>
          <a:lstStyle>
            <a:lvl1pPr>
              <a:defRPr/>
            </a:lvl1pPr>
          </a:lstStyle>
          <a:p>
            <a:r>
              <a:rPr lang="en-US" altLang="zh-TW"/>
              <a:t>Slide </a:t>
            </a:r>
            <a:fld id="{769F5DF5-1762-4995-8E60-6B40AF7E8A36}" type="slidenum">
              <a:rPr lang="en-US" altLang="zh-TW"/>
              <a:pPr/>
              <a:t>‹#›</a:t>
            </a:fld>
            <a:endParaRPr lang="en-US" altLang="zh-TW"/>
          </a:p>
        </p:txBody>
      </p:sp>
    </p:spTree>
    <p:extLst>
      <p:ext uri="{BB962C8B-B14F-4D97-AF65-F5344CB8AC3E}">
        <p14:creationId xmlns:p14="http://schemas.microsoft.com/office/powerpoint/2010/main" val="179730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3F02218A-852C-4CC5-9215-20FDA2172A5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EDBFEB01-FC53-487F-BF16-A9300EF24724}"/>
              </a:ext>
            </a:extLst>
          </p:cNvPr>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xmlns="" id="{F077313E-9FEA-48D2-A60F-A712843BED3A}"/>
              </a:ext>
            </a:extLst>
          </p:cNvPr>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xmlns="" id="{5F0986B4-9D85-4551-A680-12DC1A17E982}"/>
              </a:ext>
            </a:extLst>
          </p:cNvPr>
          <p:cNvSpPr>
            <a:spLocks noGrp="1"/>
          </p:cNvSpPr>
          <p:nvPr>
            <p:ph type="dt" sz="half" idx="10"/>
          </p:nvPr>
        </p:nvSpPr>
        <p:spPr/>
        <p:txBody>
          <a:bodyPr/>
          <a:lstStyle>
            <a:lvl1pPr>
              <a:defRPr/>
            </a:lvl1pPr>
          </a:lstStyle>
          <a:p>
            <a:r>
              <a:rPr lang="en-US" altLang="zh-TW" dirty="0"/>
              <a:t>Dec. 2020</a:t>
            </a:r>
          </a:p>
        </p:txBody>
      </p:sp>
      <p:sp>
        <p:nvSpPr>
          <p:cNvPr id="6" name="頁尾版面配置區 5">
            <a:extLst>
              <a:ext uri="{FF2B5EF4-FFF2-40B4-BE49-F238E27FC236}">
                <a16:creationId xmlns:a16="http://schemas.microsoft.com/office/drawing/2014/main" xmlns="" id="{AA22018E-35C3-4A6B-A19C-FF16F31FEB48}"/>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7" name="投影片編號版面配置區 6">
            <a:extLst>
              <a:ext uri="{FF2B5EF4-FFF2-40B4-BE49-F238E27FC236}">
                <a16:creationId xmlns:a16="http://schemas.microsoft.com/office/drawing/2014/main" xmlns="" id="{B5E9183E-44BC-48AB-BE75-B6887DF5996C}"/>
              </a:ext>
            </a:extLst>
          </p:cNvPr>
          <p:cNvSpPr>
            <a:spLocks noGrp="1"/>
          </p:cNvSpPr>
          <p:nvPr>
            <p:ph type="sldNum" sz="quarter" idx="12"/>
          </p:nvPr>
        </p:nvSpPr>
        <p:spPr/>
        <p:txBody>
          <a:bodyPr/>
          <a:lstStyle>
            <a:lvl1pPr>
              <a:defRPr/>
            </a:lvl1pPr>
          </a:lstStyle>
          <a:p>
            <a:r>
              <a:rPr lang="en-US" altLang="zh-TW"/>
              <a:t>Slide </a:t>
            </a:r>
            <a:fld id="{CC4E2AC3-3B12-4270-9E0E-CE12FDFFDD1B}" type="slidenum">
              <a:rPr lang="en-US" altLang="zh-TW"/>
              <a:pPr/>
              <a:t>‹#›</a:t>
            </a:fld>
            <a:endParaRPr lang="en-US" altLang="zh-TW"/>
          </a:p>
        </p:txBody>
      </p:sp>
    </p:spTree>
    <p:extLst>
      <p:ext uri="{BB962C8B-B14F-4D97-AF65-F5344CB8AC3E}">
        <p14:creationId xmlns:p14="http://schemas.microsoft.com/office/powerpoint/2010/main" val="63295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028C9FF-3C72-4D08-A51C-7C1E66DC430A}"/>
              </a:ext>
            </a:extLst>
          </p:cNvPr>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xmlns="" id="{793C1784-FF24-4E18-B736-9B87BE26F29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xmlns="" id="{9DC50D41-894B-4A1D-A2D7-BDACF3A2BBCF}"/>
              </a:ext>
            </a:extLst>
          </p:cNvPr>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xmlns="" id="{9C8703B7-308A-4D00-9B4B-6A1B3D29001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xmlns="" id="{181CE395-40DC-4FDB-A06E-BB4090CBE5D7}"/>
              </a:ext>
            </a:extLst>
          </p:cNvPr>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xmlns="" id="{8E5F6ED9-EEF6-4741-BA4C-BFC4D90B78D1}"/>
              </a:ext>
            </a:extLst>
          </p:cNvPr>
          <p:cNvSpPr>
            <a:spLocks noGrp="1"/>
          </p:cNvSpPr>
          <p:nvPr>
            <p:ph type="dt" sz="half" idx="10"/>
          </p:nvPr>
        </p:nvSpPr>
        <p:spPr/>
        <p:txBody>
          <a:bodyPr/>
          <a:lstStyle>
            <a:lvl1pPr>
              <a:defRPr/>
            </a:lvl1pPr>
          </a:lstStyle>
          <a:p>
            <a:r>
              <a:rPr lang="en-US" altLang="zh-TW" dirty="0"/>
              <a:t>Dec. 2020</a:t>
            </a:r>
          </a:p>
        </p:txBody>
      </p:sp>
      <p:sp>
        <p:nvSpPr>
          <p:cNvPr id="8" name="頁尾版面配置區 7">
            <a:extLst>
              <a:ext uri="{FF2B5EF4-FFF2-40B4-BE49-F238E27FC236}">
                <a16:creationId xmlns:a16="http://schemas.microsoft.com/office/drawing/2014/main" xmlns="" id="{3B2F66AF-B5A8-446A-9499-9C45F1F559C6}"/>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9" name="投影片編號版面配置區 8">
            <a:extLst>
              <a:ext uri="{FF2B5EF4-FFF2-40B4-BE49-F238E27FC236}">
                <a16:creationId xmlns:a16="http://schemas.microsoft.com/office/drawing/2014/main" xmlns="" id="{5E205022-D853-4EAE-89B9-077218879D5E}"/>
              </a:ext>
            </a:extLst>
          </p:cNvPr>
          <p:cNvSpPr>
            <a:spLocks noGrp="1"/>
          </p:cNvSpPr>
          <p:nvPr>
            <p:ph type="sldNum" sz="quarter" idx="12"/>
          </p:nvPr>
        </p:nvSpPr>
        <p:spPr/>
        <p:txBody>
          <a:bodyPr/>
          <a:lstStyle>
            <a:lvl1pPr>
              <a:defRPr/>
            </a:lvl1pPr>
          </a:lstStyle>
          <a:p>
            <a:r>
              <a:rPr lang="en-US" altLang="zh-TW"/>
              <a:t>Slide </a:t>
            </a:r>
            <a:fld id="{69775E27-4164-461D-B5AC-591A21F6EC0C}" type="slidenum">
              <a:rPr lang="en-US" altLang="zh-TW"/>
              <a:pPr/>
              <a:t>‹#›</a:t>
            </a:fld>
            <a:endParaRPr lang="en-US" altLang="zh-TW"/>
          </a:p>
        </p:txBody>
      </p:sp>
    </p:spTree>
    <p:extLst>
      <p:ext uri="{BB962C8B-B14F-4D97-AF65-F5344CB8AC3E}">
        <p14:creationId xmlns:p14="http://schemas.microsoft.com/office/powerpoint/2010/main" val="1111824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6DFFB92E-4DF5-4E55-8EBC-90B0967996E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xmlns="" id="{A1491105-353F-4F9A-B0E9-0736D85A3F60}"/>
              </a:ext>
            </a:extLst>
          </p:cNvPr>
          <p:cNvSpPr>
            <a:spLocks noGrp="1"/>
          </p:cNvSpPr>
          <p:nvPr>
            <p:ph type="dt" sz="half" idx="10"/>
          </p:nvPr>
        </p:nvSpPr>
        <p:spPr/>
        <p:txBody>
          <a:bodyPr/>
          <a:lstStyle>
            <a:lvl1pPr>
              <a:defRPr/>
            </a:lvl1pPr>
          </a:lstStyle>
          <a:p>
            <a:r>
              <a:rPr lang="en-US" altLang="zh-TW" dirty="0"/>
              <a:t>Dec. 2020</a:t>
            </a:r>
          </a:p>
        </p:txBody>
      </p:sp>
      <p:sp>
        <p:nvSpPr>
          <p:cNvPr id="4" name="頁尾版面配置區 3">
            <a:extLst>
              <a:ext uri="{FF2B5EF4-FFF2-40B4-BE49-F238E27FC236}">
                <a16:creationId xmlns:a16="http://schemas.microsoft.com/office/drawing/2014/main" xmlns="" id="{F423E6E0-1761-4468-9CA4-638030926F6D}"/>
              </a:ext>
            </a:extLst>
          </p:cNvPr>
          <p:cNvSpPr>
            <a:spLocks noGrp="1"/>
          </p:cNvSpPr>
          <p:nvPr>
            <p:ph type="ftr" sz="quarter" idx="11"/>
          </p:nvPr>
        </p:nvSpPr>
        <p:spPr/>
        <p:txBody>
          <a:bodyPr/>
          <a:lstStyle>
            <a:lvl1pPr>
              <a:defRPr/>
            </a:lvl1pPr>
          </a:lstStyle>
          <a:p>
            <a:r>
              <a:rPr lang="en-US" altLang="zh-TW" dirty="0" err="1"/>
              <a:t>Jeng-Shiann</a:t>
            </a:r>
            <a:r>
              <a:rPr lang="en-US" altLang="zh-TW" dirty="0"/>
              <a:t> Jiang, Vertexcom</a:t>
            </a:r>
          </a:p>
        </p:txBody>
      </p:sp>
      <p:sp>
        <p:nvSpPr>
          <p:cNvPr id="5" name="投影片編號版面配置區 4">
            <a:extLst>
              <a:ext uri="{FF2B5EF4-FFF2-40B4-BE49-F238E27FC236}">
                <a16:creationId xmlns:a16="http://schemas.microsoft.com/office/drawing/2014/main" xmlns="" id="{B56BDEAE-B1CE-4228-9474-F4D2008DFF80}"/>
              </a:ext>
            </a:extLst>
          </p:cNvPr>
          <p:cNvSpPr>
            <a:spLocks noGrp="1"/>
          </p:cNvSpPr>
          <p:nvPr>
            <p:ph type="sldNum" sz="quarter" idx="12"/>
          </p:nvPr>
        </p:nvSpPr>
        <p:spPr/>
        <p:txBody>
          <a:bodyPr/>
          <a:lstStyle>
            <a:lvl1pPr>
              <a:defRPr/>
            </a:lvl1pPr>
          </a:lstStyle>
          <a:p>
            <a:r>
              <a:rPr lang="en-US" altLang="zh-TW"/>
              <a:t>Slide </a:t>
            </a:r>
            <a:fld id="{D6FFAFB1-A313-4394-8C1E-3C32B350BDD8}" type="slidenum">
              <a:rPr lang="en-US" altLang="zh-TW"/>
              <a:pPr/>
              <a:t>‹#›</a:t>
            </a:fld>
            <a:endParaRPr lang="en-US" altLang="zh-TW"/>
          </a:p>
        </p:txBody>
      </p:sp>
    </p:spTree>
    <p:extLst>
      <p:ext uri="{BB962C8B-B14F-4D97-AF65-F5344CB8AC3E}">
        <p14:creationId xmlns:p14="http://schemas.microsoft.com/office/powerpoint/2010/main" val="347200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xmlns="" id="{03ABDCCC-9121-406C-BFB7-E5AEA3803FF3}"/>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3" name="頁尾版面配置區 2">
            <a:extLst>
              <a:ext uri="{FF2B5EF4-FFF2-40B4-BE49-F238E27FC236}">
                <a16:creationId xmlns:a16="http://schemas.microsoft.com/office/drawing/2014/main" xmlns="" id="{C219177F-2FBF-4061-8AE1-1F000DDF19B0}"/>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4" name="投影片編號版面配置區 3">
            <a:extLst>
              <a:ext uri="{FF2B5EF4-FFF2-40B4-BE49-F238E27FC236}">
                <a16:creationId xmlns:a16="http://schemas.microsoft.com/office/drawing/2014/main" xmlns="" id="{D488622F-C7E9-4C4D-AD79-6D4B6A91191B}"/>
              </a:ext>
            </a:extLst>
          </p:cNvPr>
          <p:cNvSpPr>
            <a:spLocks noGrp="1"/>
          </p:cNvSpPr>
          <p:nvPr>
            <p:ph type="sldNum" sz="quarter" idx="12"/>
          </p:nvPr>
        </p:nvSpPr>
        <p:spPr/>
        <p:txBody>
          <a:bodyPr/>
          <a:lstStyle>
            <a:lvl1pPr>
              <a:defRPr/>
            </a:lvl1pPr>
          </a:lstStyle>
          <a:p>
            <a:r>
              <a:rPr lang="en-US" altLang="zh-TW"/>
              <a:t>Slide </a:t>
            </a:r>
            <a:fld id="{4690FF85-55CB-4FA3-9CAE-CF8AA377BCFE}" type="slidenum">
              <a:rPr lang="en-US" altLang="zh-TW"/>
              <a:pPr/>
              <a:t>‹#›</a:t>
            </a:fld>
            <a:endParaRPr lang="en-US" altLang="zh-TW"/>
          </a:p>
        </p:txBody>
      </p:sp>
    </p:spTree>
    <p:extLst>
      <p:ext uri="{BB962C8B-B14F-4D97-AF65-F5344CB8AC3E}">
        <p14:creationId xmlns:p14="http://schemas.microsoft.com/office/powerpoint/2010/main" val="2478376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8794440E-88A0-42D3-ACA7-EC093FBE97DE}"/>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xmlns="" id="{3E08B80F-3FA9-4938-AAF2-12B9E1B66F2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xmlns="" id="{52FD83CE-256C-421D-ADE4-09B206FB2F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204AB620-E409-455F-B27E-368EB9F8471C}"/>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6" name="頁尾版面配置區 5">
            <a:extLst>
              <a:ext uri="{FF2B5EF4-FFF2-40B4-BE49-F238E27FC236}">
                <a16:creationId xmlns:a16="http://schemas.microsoft.com/office/drawing/2014/main" xmlns="" id="{8F9CDB20-817A-44C7-82EA-D9A60947D3FF}"/>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7" name="投影片編號版面配置區 6">
            <a:extLst>
              <a:ext uri="{FF2B5EF4-FFF2-40B4-BE49-F238E27FC236}">
                <a16:creationId xmlns:a16="http://schemas.microsoft.com/office/drawing/2014/main" xmlns="" id="{670BB173-4CE7-4359-ACB9-232716EDE43B}"/>
              </a:ext>
            </a:extLst>
          </p:cNvPr>
          <p:cNvSpPr>
            <a:spLocks noGrp="1"/>
          </p:cNvSpPr>
          <p:nvPr>
            <p:ph type="sldNum" sz="quarter" idx="12"/>
          </p:nvPr>
        </p:nvSpPr>
        <p:spPr/>
        <p:txBody>
          <a:bodyPr/>
          <a:lstStyle>
            <a:lvl1pPr>
              <a:defRPr/>
            </a:lvl1pPr>
          </a:lstStyle>
          <a:p>
            <a:r>
              <a:rPr lang="en-US" altLang="zh-TW"/>
              <a:t>Slide </a:t>
            </a:r>
            <a:fld id="{8DE9C5FF-1964-45A9-BC4B-40BDF386EEB3}" type="slidenum">
              <a:rPr lang="en-US" altLang="zh-TW"/>
              <a:pPr/>
              <a:t>‹#›</a:t>
            </a:fld>
            <a:endParaRPr lang="en-US" altLang="zh-TW"/>
          </a:p>
        </p:txBody>
      </p:sp>
    </p:spTree>
    <p:extLst>
      <p:ext uri="{BB962C8B-B14F-4D97-AF65-F5344CB8AC3E}">
        <p14:creationId xmlns:p14="http://schemas.microsoft.com/office/powerpoint/2010/main" val="1699274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89737EA-B66F-467E-BF03-E364F22E0FF1}"/>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xmlns="" id="{A8BC3EB9-965C-4ADC-AAFC-76D3BBCC397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xmlns="" id="{4BA796FF-1FD1-49A6-9E32-CBA7154B89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2B1AC674-B038-428C-AED0-A00017C1B14F}"/>
              </a:ext>
            </a:extLst>
          </p:cNvPr>
          <p:cNvSpPr>
            <a:spLocks noGrp="1"/>
          </p:cNvSpPr>
          <p:nvPr>
            <p:ph type="dt" sz="half" idx="10"/>
          </p:nvPr>
        </p:nvSpPr>
        <p:spPr>
          <a:xfrm>
            <a:off x="685800" y="378281"/>
            <a:ext cx="1600200" cy="215444"/>
          </a:xfrm>
        </p:spPr>
        <p:txBody>
          <a:bodyPr/>
          <a:lstStyle>
            <a:lvl1pPr>
              <a:defRPr/>
            </a:lvl1pPr>
          </a:lstStyle>
          <a:p>
            <a:r>
              <a:rPr lang="en-US" altLang="zh-TW" dirty="0"/>
              <a:t>Dec. 2020</a:t>
            </a:r>
          </a:p>
        </p:txBody>
      </p:sp>
      <p:sp>
        <p:nvSpPr>
          <p:cNvPr id="6" name="頁尾版面配置區 5">
            <a:extLst>
              <a:ext uri="{FF2B5EF4-FFF2-40B4-BE49-F238E27FC236}">
                <a16:creationId xmlns:a16="http://schemas.microsoft.com/office/drawing/2014/main" xmlns="" id="{FF6956FD-F329-4D4A-9024-230A20AA4350}"/>
              </a:ext>
            </a:extLst>
          </p:cNvPr>
          <p:cNvSpPr>
            <a:spLocks noGrp="1"/>
          </p:cNvSpPr>
          <p:nvPr>
            <p:ph type="ftr" sz="quarter" idx="11"/>
          </p:nvPr>
        </p:nvSpPr>
        <p:spPr>
          <a:xfrm>
            <a:off x="5486400" y="6475413"/>
            <a:ext cx="3124200" cy="184666"/>
          </a:xfrm>
        </p:spPr>
        <p:txBody>
          <a:bodyPr/>
          <a:lstStyle>
            <a:lvl1pPr>
              <a:defRPr/>
            </a:lvl1pPr>
          </a:lstStyle>
          <a:p>
            <a:r>
              <a:rPr lang="en-US" altLang="zh-TW" dirty="0" err="1"/>
              <a:t>Jeng-Shiann</a:t>
            </a:r>
            <a:r>
              <a:rPr lang="en-US" altLang="zh-TW" dirty="0"/>
              <a:t> Jiang, Vertexcom</a:t>
            </a:r>
          </a:p>
        </p:txBody>
      </p:sp>
      <p:sp>
        <p:nvSpPr>
          <p:cNvPr id="7" name="投影片編號版面配置區 6">
            <a:extLst>
              <a:ext uri="{FF2B5EF4-FFF2-40B4-BE49-F238E27FC236}">
                <a16:creationId xmlns:a16="http://schemas.microsoft.com/office/drawing/2014/main" xmlns="" id="{851E1B67-B2FF-4D64-8F7F-21183D2B76C2}"/>
              </a:ext>
            </a:extLst>
          </p:cNvPr>
          <p:cNvSpPr>
            <a:spLocks noGrp="1"/>
          </p:cNvSpPr>
          <p:nvPr>
            <p:ph type="sldNum" sz="quarter" idx="12"/>
          </p:nvPr>
        </p:nvSpPr>
        <p:spPr/>
        <p:txBody>
          <a:bodyPr/>
          <a:lstStyle>
            <a:lvl1pPr>
              <a:defRPr/>
            </a:lvl1pPr>
          </a:lstStyle>
          <a:p>
            <a:r>
              <a:rPr lang="en-US" altLang="zh-TW"/>
              <a:t>Slide </a:t>
            </a:r>
            <a:fld id="{23DFE1FC-9FA7-401C-9802-63DAE40676C0}" type="slidenum">
              <a:rPr lang="en-US" altLang="zh-TW"/>
              <a:pPr/>
              <a:t>‹#›</a:t>
            </a:fld>
            <a:endParaRPr lang="en-US" altLang="zh-TW"/>
          </a:p>
        </p:txBody>
      </p:sp>
    </p:spTree>
    <p:extLst>
      <p:ext uri="{BB962C8B-B14F-4D97-AF65-F5344CB8AC3E}">
        <p14:creationId xmlns:p14="http://schemas.microsoft.com/office/powerpoint/2010/main" val="10424254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F71D5B4F-9FBD-4065-8079-BC2998165B66}"/>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3">
            <a:extLst>
              <a:ext uri="{FF2B5EF4-FFF2-40B4-BE49-F238E27FC236}">
                <a16:creationId xmlns:a16="http://schemas.microsoft.com/office/drawing/2014/main" xmlns="" id="{048454FA-D208-437A-89F1-268D37D6137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1028" name="Rectangle 4">
            <a:extLst>
              <a:ext uri="{FF2B5EF4-FFF2-40B4-BE49-F238E27FC236}">
                <a16:creationId xmlns:a16="http://schemas.microsoft.com/office/drawing/2014/main" xmlns="" id="{53B5327B-7D51-420A-9988-AC2C1E4A20F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新細明體" panose="02020500000000000000" pitchFamily="18" charset="-120"/>
              </a:defRPr>
            </a:lvl1pPr>
          </a:lstStyle>
          <a:p>
            <a:r>
              <a:rPr lang="en-US" altLang="zh-TW" dirty="0"/>
              <a:t>Dec. 2020</a:t>
            </a:r>
          </a:p>
        </p:txBody>
      </p:sp>
      <p:sp>
        <p:nvSpPr>
          <p:cNvPr id="1029" name="Rectangle 5">
            <a:extLst>
              <a:ext uri="{FF2B5EF4-FFF2-40B4-BE49-F238E27FC236}">
                <a16:creationId xmlns:a16="http://schemas.microsoft.com/office/drawing/2014/main" xmlns="" id="{3F663452-45CE-4A85-8BE7-CC513D16438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新細明體" panose="02020500000000000000" pitchFamily="18" charset="-120"/>
              </a:defRPr>
            </a:lvl1pPr>
          </a:lstStyle>
          <a:p>
            <a:r>
              <a:rPr lang="en-US" altLang="zh-TW" dirty="0" err="1"/>
              <a:t>Jeng-Shiann</a:t>
            </a:r>
            <a:r>
              <a:rPr lang="en-US" altLang="zh-TW" dirty="0"/>
              <a:t> Jiang, Vertexcom</a:t>
            </a:r>
          </a:p>
        </p:txBody>
      </p:sp>
      <p:sp>
        <p:nvSpPr>
          <p:cNvPr id="1030" name="Rectangle 6">
            <a:extLst>
              <a:ext uri="{FF2B5EF4-FFF2-40B4-BE49-F238E27FC236}">
                <a16:creationId xmlns:a16="http://schemas.microsoft.com/office/drawing/2014/main" xmlns="" id="{E86FD5C9-9BA6-4E44-A3F8-D21AD91E4958}"/>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新細明體" panose="02020500000000000000" pitchFamily="18" charset="-120"/>
              </a:defRPr>
            </a:lvl1pPr>
          </a:lstStyle>
          <a:p>
            <a:r>
              <a:rPr lang="en-US" altLang="zh-TW"/>
              <a:t>Slide </a:t>
            </a:r>
            <a:fld id="{86F15569-910B-4F69-B3A5-07EC3EDBE570}" type="slidenum">
              <a:rPr lang="en-US" altLang="zh-TW"/>
              <a:pPr/>
              <a:t>‹#›</a:t>
            </a:fld>
            <a:endParaRPr lang="en-US" altLang="zh-TW"/>
          </a:p>
        </p:txBody>
      </p:sp>
      <p:sp>
        <p:nvSpPr>
          <p:cNvPr id="1031" name="Rectangle 7">
            <a:extLst>
              <a:ext uri="{FF2B5EF4-FFF2-40B4-BE49-F238E27FC236}">
                <a16:creationId xmlns:a16="http://schemas.microsoft.com/office/drawing/2014/main" xmlns="" id="{DC71DAC9-F850-4B7E-8D3C-E7FB3D93583C}"/>
              </a:ext>
            </a:extLst>
          </p:cNvPr>
          <p:cNvSpPr>
            <a:spLocks noChangeArrowheads="1"/>
          </p:cNvSpPr>
          <p:nvPr/>
        </p:nvSpPr>
        <p:spPr bwMode="auto">
          <a:xfrm>
            <a:off x="2771800" y="394156"/>
            <a:ext cx="5686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TW" sz="1400" b="1" dirty="0" smtClean="0">
                <a:ea typeface="新細明體" panose="02020500000000000000" pitchFamily="18" charset="-120"/>
              </a:rPr>
              <a:t>doc.: IEEE 802.15-20-0386-00-Cor2</a:t>
            </a:r>
            <a:endParaRPr lang="en-US" altLang="zh-TW" sz="1400" b="1" dirty="0">
              <a:ea typeface="新細明體" panose="02020500000000000000" pitchFamily="18" charset="-120"/>
            </a:endParaRPr>
          </a:p>
        </p:txBody>
      </p:sp>
      <p:sp>
        <p:nvSpPr>
          <p:cNvPr id="1032" name="Line 8">
            <a:extLst>
              <a:ext uri="{FF2B5EF4-FFF2-40B4-BE49-F238E27FC236}">
                <a16:creationId xmlns:a16="http://schemas.microsoft.com/office/drawing/2014/main" xmlns="" id="{139D8355-E4E4-405E-8B80-77AE4C7EF738}"/>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33" name="Rectangle 9">
            <a:extLst>
              <a:ext uri="{FF2B5EF4-FFF2-40B4-BE49-F238E27FC236}">
                <a16:creationId xmlns:a16="http://schemas.microsoft.com/office/drawing/2014/main" xmlns="" id="{EF95C997-AAD9-4C71-BE6A-37658771EEC2}"/>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ea typeface="新細明體" panose="02020500000000000000" pitchFamily="18" charset="-120"/>
              </a:rPr>
              <a:t>Submission</a:t>
            </a:r>
          </a:p>
        </p:txBody>
      </p:sp>
      <p:sp>
        <p:nvSpPr>
          <p:cNvPr id="1034" name="Line 10">
            <a:extLst>
              <a:ext uri="{FF2B5EF4-FFF2-40B4-BE49-F238E27FC236}">
                <a16:creationId xmlns:a16="http://schemas.microsoft.com/office/drawing/2014/main" xmlns="" id="{273599A7-675E-405F-B725-B9112C43FBC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1">
            <a:extLst>
              <a:ext uri="{FF2B5EF4-FFF2-40B4-BE49-F238E27FC236}">
                <a16:creationId xmlns:a16="http://schemas.microsoft.com/office/drawing/2014/main" xmlns="" id="{AFE4CCAE-03EF-403C-B72B-706BF4B29DA6}"/>
              </a:ext>
            </a:extLst>
          </p:cNvPr>
          <p:cNvSpPr>
            <a:spLocks noGrp="1"/>
          </p:cNvSpPr>
          <p:nvPr>
            <p:ph type="dt" sz="half" idx="10"/>
          </p:nvPr>
        </p:nvSpPr>
        <p:spPr>
          <a:xfrm>
            <a:off x="685800" y="378281"/>
            <a:ext cx="1600200" cy="215444"/>
          </a:xfrm>
        </p:spPr>
        <p:txBody>
          <a:bodyPr/>
          <a:lstStyle/>
          <a:p>
            <a:r>
              <a:rPr lang="en-US" altLang="zh-TW" dirty="0"/>
              <a:t>Dec. 2020</a:t>
            </a:r>
          </a:p>
        </p:txBody>
      </p:sp>
      <p:sp>
        <p:nvSpPr>
          <p:cNvPr id="5" name="頁尾版面配置區 2">
            <a:extLst>
              <a:ext uri="{FF2B5EF4-FFF2-40B4-BE49-F238E27FC236}">
                <a16:creationId xmlns:a16="http://schemas.microsoft.com/office/drawing/2014/main" xmlns="" id="{E60E5D98-C07E-4941-9209-CCE41AA46DBB}"/>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3">
            <a:extLst>
              <a:ext uri="{FF2B5EF4-FFF2-40B4-BE49-F238E27FC236}">
                <a16:creationId xmlns:a16="http://schemas.microsoft.com/office/drawing/2014/main" xmlns="" id="{1C31EAD9-0986-482A-BC3C-37AEEFDD1076}"/>
              </a:ext>
            </a:extLst>
          </p:cNvPr>
          <p:cNvSpPr>
            <a:spLocks noGrp="1"/>
          </p:cNvSpPr>
          <p:nvPr>
            <p:ph type="sldNum" sz="quarter" idx="12"/>
          </p:nvPr>
        </p:nvSpPr>
        <p:spPr/>
        <p:txBody>
          <a:bodyPr/>
          <a:lstStyle/>
          <a:p>
            <a:r>
              <a:rPr lang="en-US" altLang="zh-TW"/>
              <a:t>Slide </a:t>
            </a:r>
            <a:fld id="{7163D805-1A13-487A-B292-74E8F3FAEC28}" type="slidenum">
              <a:rPr lang="en-US" altLang="zh-TW"/>
              <a:pPr/>
              <a:t>1</a:t>
            </a:fld>
            <a:endParaRPr lang="en-US" altLang="zh-TW"/>
          </a:p>
        </p:txBody>
      </p:sp>
      <p:sp>
        <p:nvSpPr>
          <p:cNvPr id="27651" name="Rectangle 3">
            <a:extLst>
              <a:ext uri="{FF2B5EF4-FFF2-40B4-BE49-F238E27FC236}">
                <a16:creationId xmlns:a16="http://schemas.microsoft.com/office/drawing/2014/main" xmlns="" id="{D83E7370-D3AE-47A7-A8A5-241C24C978C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TW" sz="1800" b="1" u="sng" dirty="0">
                <a:solidFill>
                  <a:schemeClr val="tx2"/>
                </a:solidFill>
                <a:effectLst>
                  <a:outerShdw blurRad="38100" dist="38100" dir="2700000" algn="tl">
                    <a:srgbClr val="C0C0C0"/>
                  </a:outerShdw>
                </a:effectLst>
                <a:ea typeface="新細明體" panose="02020500000000000000" pitchFamily="18" charset="-120"/>
              </a:rPr>
              <a:t>Project: IEEE P802.15 Working Group for Wireless Personal Area Networks (WPANs)</a:t>
            </a:r>
            <a:endParaRPr lang="en-US" altLang="zh-TW" sz="1600" b="1" dirty="0">
              <a:solidFill>
                <a:schemeClr val="tx2"/>
              </a:solidFill>
              <a:ea typeface="新細明體" panose="02020500000000000000" pitchFamily="18" charset="-120"/>
            </a:endParaRPr>
          </a:p>
          <a:p>
            <a:endParaRPr lang="en-US" altLang="zh-TW" sz="1600" dirty="0">
              <a:solidFill>
                <a:schemeClr val="tx2"/>
              </a:solidFill>
              <a:ea typeface="新細明體" panose="02020500000000000000" pitchFamily="18" charset="-120"/>
            </a:endParaRPr>
          </a:p>
          <a:p>
            <a:r>
              <a:rPr lang="en-US" altLang="zh-TW" sz="1600" b="1" dirty="0">
                <a:solidFill>
                  <a:schemeClr val="tx2"/>
                </a:solidFill>
                <a:ea typeface="新細明體" panose="02020500000000000000" pitchFamily="18" charset="-120"/>
              </a:rPr>
              <a:t>Submission Title:</a:t>
            </a:r>
            <a:r>
              <a:rPr lang="en-US" altLang="zh-TW" sz="1600" dirty="0">
                <a:solidFill>
                  <a:schemeClr val="tx2"/>
                </a:solidFill>
                <a:ea typeface="新細明體" panose="02020500000000000000" pitchFamily="18" charset="-120"/>
              </a:rPr>
              <a:t> Resolutions for SUN-OFDM PHR of New Low Rate	</a:t>
            </a:r>
          </a:p>
          <a:p>
            <a:r>
              <a:rPr lang="en-US" altLang="zh-TW" sz="1600" b="1" dirty="0">
                <a:solidFill>
                  <a:schemeClr val="tx2"/>
                </a:solidFill>
                <a:ea typeface="新細明體" panose="02020500000000000000" pitchFamily="18" charset="-120"/>
              </a:rPr>
              <a:t>Date Submitted: 2 Dec. 09, 2020</a:t>
            </a:r>
            <a:r>
              <a:rPr lang="en-US" altLang="zh-TW" sz="1600" dirty="0">
                <a:solidFill>
                  <a:schemeClr val="tx2"/>
                </a:solidFill>
                <a:ea typeface="新細明體" panose="02020500000000000000" pitchFamily="18" charset="-120"/>
              </a:rPr>
              <a:t>	</a:t>
            </a:r>
          </a:p>
          <a:p>
            <a:r>
              <a:rPr lang="en-US" altLang="zh-TW" sz="1600" b="1" dirty="0">
                <a:solidFill>
                  <a:schemeClr val="tx2"/>
                </a:solidFill>
                <a:ea typeface="新細明體" panose="02020500000000000000" pitchFamily="18" charset="-120"/>
              </a:rPr>
              <a:t>Source:</a:t>
            </a:r>
            <a:r>
              <a:rPr lang="en-US" altLang="zh-TW" sz="1600" dirty="0">
                <a:solidFill>
                  <a:schemeClr val="tx2"/>
                </a:solidFill>
                <a:ea typeface="新細明體" panose="02020500000000000000" pitchFamily="18" charset="-120"/>
              </a:rPr>
              <a:t> </a:t>
            </a:r>
            <a:r>
              <a:rPr lang="en-US" altLang="zh-TW" sz="1600" dirty="0" err="1">
                <a:solidFill>
                  <a:schemeClr val="tx2"/>
                </a:solidFill>
                <a:ea typeface="新細明體" panose="02020500000000000000" pitchFamily="18" charset="-120"/>
              </a:rPr>
              <a:t>Jeng-Shiann</a:t>
            </a:r>
            <a:r>
              <a:rPr lang="en-US" altLang="zh-TW" sz="1600" dirty="0">
                <a:solidFill>
                  <a:schemeClr val="tx2"/>
                </a:solidFill>
                <a:ea typeface="新細明體" panose="02020500000000000000" pitchFamily="18" charset="-120"/>
              </a:rPr>
              <a:t> Jiang, </a:t>
            </a:r>
            <a:r>
              <a:rPr lang="en-US" altLang="zh-TW" sz="1600" dirty="0" err="1">
                <a:solidFill>
                  <a:schemeClr val="tx2"/>
                </a:solidFill>
                <a:ea typeface="新細明體" panose="02020500000000000000" pitchFamily="18" charset="-120"/>
              </a:rPr>
              <a:t>Vertexcom</a:t>
            </a:r>
            <a:r>
              <a:rPr lang="en-US" altLang="zh-TW" sz="1600" dirty="0">
                <a:solidFill>
                  <a:schemeClr val="tx2"/>
                </a:solidFill>
                <a:ea typeface="新細明體" panose="02020500000000000000" pitchFamily="18" charset="-120"/>
              </a:rPr>
              <a:t> Technologies, Taiwan</a:t>
            </a:r>
          </a:p>
          <a:p>
            <a:r>
              <a:rPr lang="en-US" altLang="zh-TW" sz="1600" dirty="0">
                <a:solidFill>
                  <a:schemeClr val="tx2"/>
                </a:solidFill>
                <a:ea typeface="新細明體" panose="02020500000000000000" pitchFamily="18" charset="-120"/>
              </a:rPr>
              <a:t>Address: 3F-9, No. 1, Taiyuan 2</a:t>
            </a:r>
            <a:r>
              <a:rPr lang="en-US" altLang="zh-TW" sz="1600" baseline="30000" dirty="0">
                <a:solidFill>
                  <a:schemeClr val="tx2"/>
                </a:solidFill>
                <a:ea typeface="新細明體" panose="02020500000000000000" pitchFamily="18" charset="-120"/>
              </a:rPr>
              <a:t>nd</a:t>
            </a:r>
            <a:r>
              <a:rPr lang="en-US" altLang="zh-TW" sz="1600" dirty="0">
                <a:solidFill>
                  <a:schemeClr val="tx2"/>
                </a:solidFill>
                <a:ea typeface="新細明體" panose="02020500000000000000" pitchFamily="18" charset="-120"/>
              </a:rPr>
              <a:t> ST., Zhubei City, Hsinchu County, Taiwan 30288</a:t>
            </a:r>
          </a:p>
          <a:p>
            <a:r>
              <a:rPr lang="en-US" altLang="zh-TW" sz="1600" dirty="0">
                <a:solidFill>
                  <a:schemeClr val="tx2"/>
                </a:solidFill>
                <a:ea typeface="新細明體" panose="02020500000000000000" pitchFamily="18" charset="-120"/>
              </a:rPr>
              <a:t>E-Mail: js.jiang@vertexcom.com	</a:t>
            </a:r>
          </a:p>
          <a:p>
            <a:pPr>
              <a:spcBef>
                <a:spcPts val="600"/>
              </a:spcBef>
              <a:spcAft>
                <a:spcPts val="600"/>
              </a:spcAft>
            </a:pPr>
            <a:r>
              <a:rPr lang="en-US" altLang="zh-TW" sz="1600" b="1" dirty="0">
                <a:solidFill>
                  <a:schemeClr val="tx2"/>
                </a:solidFill>
                <a:ea typeface="新細明體" panose="02020500000000000000" pitchFamily="18" charset="-120"/>
              </a:rPr>
              <a:t>Re:</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Abstract:</a:t>
            </a:r>
            <a:r>
              <a:rPr lang="en-US" altLang="zh-TW" sz="1600" dirty="0">
                <a:solidFill>
                  <a:schemeClr val="tx2"/>
                </a:solidFill>
                <a:ea typeface="新細明體" panose="02020500000000000000" pitchFamily="18" charset="-120"/>
              </a:rPr>
              <a:t>	Compare resolutions for IEEE802.15.4-2020 OFDM PHR of new low rates</a:t>
            </a:r>
          </a:p>
          <a:p>
            <a:pPr>
              <a:spcBef>
                <a:spcPts val="600"/>
              </a:spcBef>
              <a:spcAft>
                <a:spcPts val="600"/>
              </a:spcAft>
            </a:pPr>
            <a:r>
              <a:rPr lang="en-US" altLang="zh-TW" sz="1600" b="1" dirty="0">
                <a:solidFill>
                  <a:schemeClr val="tx2"/>
                </a:solidFill>
                <a:ea typeface="新細明體" panose="02020500000000000000" pitchFamily="18" charset="-120"/>
              </a:rPr>
              <a:t>Purpose:</a:t>
            </a:r>
            <a:r>
              <a:rPr lang="en-US" altLang="zh-TW" sz="1600" dirty="0">
                <a:solidFill>
                  <a:schemeClr val="tx2"/>
                </a:solidFill>
                <a:ea typeface="新細明體" panose="02020500000000000000" pitchFamily="18" charset="-120"/>
              </a:rPr>
              <a:t>	Determine the best resolution for IEEE802.15.4-2020 OFDM PHR of new low rates</a:t>
            </a:r>
          </a:p>
          <a:p>
            <a:r>
              <a:rPr lang="en-US" altLang="zh-TW" sz="1600" b="1" dirty="0">
                <a:solidFill>
                  <a:schemeClr val="tx2"/>
                </a:solidFill>
                <a:ea typeface="新細明體" panose="02020500000000000000" pitchFamily="18" charset="-120"/>
              </a:rPr>
              <a:t>Notice:</a:t>
            </a:r>
            <a:r>
              <a:rPr lang="en-US" altLang="zh-TW" sz="1600" dirty="0">
                <a:solidFill>
                  <a:schemeClr val="tx2"/>
                </a:solidFill>
                <a:ea typeface="新細明體" panose="02020500000000000000" pitchFamily="18" charset="-12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TW" sz="1600" b="1" dirty="0">
                <a:solidFill>
                  <a:schemeClr val="tx2"/>
                </a:solidFill>
                <a:ea typeface="新細明體" panose="02020500000000000000" pitchFamily="18" charset="-120"/>
              </a:rPr>
              <a:t>Release:</a:t>
            </a:r>
            <a:r>
              <a:rPr lang="en-US" altLang="zh-TW" sz="1600" dirty="0">
                <a:solidFill>
                  <a:schemeClr val="tx2"/>
                </a:solidFill>
                <a:ea typeface="新細明體" panose="02020500000000000000" pitchFamily="18" charset="-12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xmlns="" id="{26CCE03C-E1A4-482B-9147-7193EB57315B}"/>
              </a:ext>
            </a:extLst>
          </p:cNvPr>
          <p:cNvSpPr>
            <a:spLocks noGrp="1"/>
          </p:cNvSpPr>
          <p:nvPr>
            <p:ph type="dt" sz="half" idx="10"/>
          </p:nvPr>
        </p:nvSpPr>
        <p:spPr>
          <a:xfrm>
            <a:off x="685800" y="378281"/>
            <a:ext cx="1600200" cy="215444"/>
          </a:xfrm>
        </p:spPr>
        <p:txBody>
          <a:bodyPr/>
          <a:lstStyle/>
          <a:p>
            <a:r>
              <a:rPr lang="en-US" altLang="zh-TW" dirty="0"/>
              <a:t>Dec. 2020</a:t>
            </a:r>
          </a:p>
        </p:txBody>
      </p:sp>
      <p:sp>
        <p:nvSpPr>
          <p:cNvPr id="5" name="頁尾版面配置區 4">
            <a:extLst>
              <a:ext uri="{FF2B5EF4-FFF2-40B4-BE49-F238E27FC236}">
                <a16:creationId xmlns:a16="http://schemas.microsoft.com/office/drawing/2014/main" xmlns="" id="{A3033231-7C7E-4244-A89D-BE59DE766B69}"/>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B4611120-39BE-490E-A203-3AD5245C14E5}"/>
              </a:ext>
            </a:extLst>
          </p:cNvPr>
          <p:cNvSpPr>
            <a:spLocks noGrp="1"/>
          </p:cNvSpPr>
          <p:nvPr>
            <p:ph type="sldNum" sz="quarter" idx="12"/>
          </p:nvPr>
        </p:nvSpPr>
        <p:spPr/>
        <p:txBody>
          <a:bodyPr/>
          <a:lstStyle/>
          <a:p>
            <a:r>
              <a:rPr lang="en-US" altLang="zh-TW"/>
              <a:t>Slide </a:t>
            </a:r>
            <a:fld id="{E39D1667-C260-4C7A-A4F9-3A43826BE7F7}" type="slidenum">
              <a:rPr lang="en-US" altLang="zh-TW"/>
              <a:pPr/>
              <a:t>2</a:t>
            </a:fld>
            <a:endParaRPr lang="en-US" altLang="zh-TW"/>
          </a:p>
        </p:txBody>
      </p:sp>
      <p:sp>
        <p:nvSpPr>
          <p:cNvPr id="26626" name="Rectangle 2">
            <a:extLst>
              <a:ext uri="{FF2B5EF4-FFF2-40B4-BE49-F238E27FC236}">
                <a16:creationId xmlns:a16="http://schemas.microsoft.com/office/drawing/2014/main" xmlns="" id="{1E71FB56-494A-415A-BD22-51DC63ECB65F}"/>
              </a:ext>
            </a:extLst>
          </p:cNvPr>
          <p:cNvSpPr>
            <a:spLocks noGrp="1" noChangeArrowheads="1"/>
          </p:cNvSpPr>
          <p:nvPr>
            <p:ph type="ctrTitle"/>
          </p:nvPr>
        </p:nvSpPr>
        <p:spPr>
          <a:xfrm>
            <a:off x="685800" y="2286000"/>
            <a:ext cx="7772400" cy="1143000"/>
          </a:xfrm>
        </p:spPr>
        <p:txBody>
          <a:bodyPr anchor="ctr"/>
          <a:lstStyle/>
          <a:p>
            <a:r>
              <a:rPr lang="en-US" altLang="zh-TW" sz="3600" dirty="0">
                <a:ea typeface="新細明體" panose="02020500000000000000" pitchFamily="18" charset="-120"/>
              </a:rPr>
              <a:t>Resolutions for SUN-OFDM PHR of New Low Rates</a:t>
            </a:r>
            <a:endParaRPr lang="zh-TW" altLang="zh-TW" sz="3600" dirty="0"/>
          </a:p>
        </p:txBody>
      </p:sp>
      <p:sp>
        <p:nvSpPr>
          <p:cNvPr id="26627" name="Rectangle 3">
            <a:extLst>
              <a:ext uri="{FF2B5EF4-FFF2-40B4-BE49-F238E27FC236}">
                <a16:creationId xmlns:a16="http://schemas.microsoft.com/office/drawing/2014/main" xmlns="" id="{E1567158-DB56-4145-AAB3-9D8B0398F7A8}"/>
              </a:ext>
            </a:extLst>
          </p:cNvPr>
          <p:cNvSpPr>
            <a:spLocks noGrp="1" noChangeArrowheads="1"/>
          </p:cNvSpPr>
          <p:nvPr>
            <p:ph type="subTitle" idx="1"/>
          </p:nvPr>
        </p:nvSpPr>
        <p:spPr>
          <a:xfrm>
            <a:off x="1371600" y="3886200"/>
            <a:ext cx="6400800" cy="1752600"/>
          </a:xfrm>
        </p:spPr>
        <p:txBody>
          <a:bodyPr/>
          <a:lstStyle/>
          <a:p>
            <a:r>
              <a:rPr lang="en-US" altLang="zh-TW" sz="3200" dirty="0" err="1"/>
              <a:t>Jeng-Shiann</a:t>
            </a:r>
            <a:r>
              <a:rPr lang="en-US" altLang="zh-TW" sz="3200" dirty="0"/>
              <a:t> Jiang, </a:t>
            </a:r>
            <a:r>
              <a:rPr lang="en-US" altLang="zh-TW" sz="3200" dirty="0" err="1"/>
              <a:t>Vertexcom</a:t>
            </a:r>
            <a:endParaRPr lang="zh-TW" altLang="zh-TW"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xmlns="" id="{F0CD440A-60D9-4FD3-A441-F51B77A85643}"/>
              </a:ext>
            </a:extLst>
          </p:cNvPr>
          <p:cNvSpPr>
            <a:spLocks noGrp="1"/>
          </p:cNvSpPr>
          <p:nvPr>
            <p:ph type="dt" sz="half" idx="10"/>
          </p:nvPr>
        </p:nvSpPr>
        <p:spPr>
          <a:xfrm>
            <a:off x="685800" y="378281"/>
            <a:ext cx="1600200" cy="215444"/>
          </a:xfrm>
        </p:spPr>
        <p:txBody>
          <a:bodyPr/>
          <a:lstStyle/>
          <a:p>
            <a:r>
              <a:rPr lang="en-US" altLang="zh-TW" dirty="0"/>
              <a:t>Dec. 2020</a:t>
            </a:r>
          </a:p>
        </p:txBody>
      </p:sp>
      <p:sp>
        <p:nvSpPr>
          <p:cNvPr id="5" name="頁尾版面配置區 4">
            <a:extLst>
              <a:ext uri="{FF2B5EF4-FFF2-40B4-BE49-F238E27FC236}">
                <a16:creationId xmlns:a16="http://schemas.microsoft.com/office/drawing/2014/main" xmlns="" id="{01E1B085-5AD2-4234-8829-2A6EB61A9A20}"/>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B94ABBB7-2DDC-4197-80D6-96935953F650}"/>
              </a:ext>
            </a:extLst>
          </p:cNvPr>
          <p:cNvSpPr>
            <a:spLocks noGrp="1"/>
          </p:cNvSpPr>
          <p:nvPr>
            <p:ph type="sldNum" sz="quarter" idx="12"/>
          </p:nvPr>
        </p:nvSpPr>
        <p:spPr/>
        <p:txBody>
          <a:bodyPr/>
          <a:lstStyle/>
          <a:p>
            <a:r>
              <a:rPr lang="en-US" altLang="zh-TW"/>
              <a:t>Slide </a:t>
            </a:r>
            <a:fld id="{F70AE522-DEE1-4587-B556-C4D59F771E02}" type="slidenum">
              <a:rPr lang="en-US" altLang="zh-TW"/>
              <a:pPr/>
              <a:t>3</a:t>
            </a:fld>
            <a:endParaRPr lang="en-US" altLang="zh-TW"/>
          </a:p>
        </p:txBody>
      </p:sp>
      <p:sp>
        <p:nvSpPr>
          <p:cNvPr id="4098" name="Rectangle 2">
            <a:extLst>
              <a:ext uri="{FF2B5EF4-FFF2-40B4-BE49-F238E27FC236}">
                <a16:creationId xmlns:a16="http://schemas.microsoft.com/office/drawing/2014/main" xmlns="" id="{58FC8819-E2D4-478C-9CEA-BA60C5000D18}"/>
              </a:ext>
            </a:extLst>
          </p:cNvPr>
          <p:cNvSpPr>
            <a:spLocks noGrp="1" noChangeArrowheads="1"/>
          </p:cNvSpPr>
          <p:nvPr>
            <p:ph type="title"/>
          </p:nvPr>
        </p:nvSpPr>
        <p:spPr>
          <a:ln/>
        </p:spPr>
        <p:txBody>
          <a:bodyPr/>
          <a:lstStyle/>
          <a:p>
            <a:r>
              <a:rPr lang="en-US" altLang="zh-TW" sz="3200" dirty="0"/>
              <a:t>Problem Description</a:t>
            </a:r>
            <a:endParaRPr lang="zh-TW" altLang="zh-TW" sz="3200" dirty="0"/>
          </a:p>
        </p:txBody>
      </p:sp>
      <p:sp>
        <p:nvSpPr>
          <p:cNvPr id="4099" name="Rectangle 3">
            <a:extLst>
              <a:ext uri="{FF2B5EF4-FFF2-40B4-BE49-F238E27FC236}">
                <a16:creationId xmlns:a16="http://schemas.microsoft.com/office/drawing/2014/main" xmlns="" id="{E7EDFD9C-DB06-4A65-A681-C2E72B3D56EE}"/>
              </a:ext>
            </a:extLst>
          </p:cNvPr>
          <p:cNvSpPr>
            <a:spLocks noGrp="1" noChangeArrowheads="1"/>
          </p:cNvSpPr>
          <p:nvPr>
            <p:ph type="body" idx="1"/>
          </p:nvPr>
        </p:nvSpPr>
        <p:spPr>
          <a:ln/>
        </p:spPr>
        <p:txBody>
          <a:bodyPr/>
          <a:lstStyle/>
          <a:p>
            <a:r>
              <a:rPr lang="en-US" altLang="zh-TW" sz="1600" dirty="0"/>
              <a:t>In Table 20-9 on page 571, PHR symbols of Option 3 is 6 for PAYLOAD MCS1~6, and 12 for MCS0. For Option4, PHR symbols is 6 for PAYLOAD MCS2~6, and 24 for MCS0~1.</a:t>
            </a:r>
          </a:p>
          <a:p>
            <a:pPr lvl="1"/>
            <a:r>
              <a:rPr lang="en-US" altLang="zh-TW" sz="1400" dirty="0"/>
              <a:t>The decoding of PHR depends on the PAYLOAD MCS, while the PAYLOAD MCS is unknown until PHR is successfully decoded, which results in a deadlock.</a:t>
            </a:r>
          </a:p>
          <a:p>
            <a:pPr lvl="1"/>
            <a:r>
              <a:rPr lang="en-US" altLang="zh-TW" sz="1400" dirty="0"/>
              <a:t>The approach is not backward compatible, which might cause higher probability of collision and throughput reduction</a:t>
            </a:r>
          </a:p>
          <a:p>
            <a:pPr lvl="1"/>
            <a:endParaRPr lang="zh-TW" altLang="zh-TW" sz="1400" dirty="0"/>
          </a:p>
        </p:txBody>
      </p:sp>
      <p:pic>
        <p:nvPicPr>
          <p:cNvPr id="2" name="圖片 1">
            <a:extLst>
              <a:ext uri="{FF2B5EF4-FFF2-40B4-BE49-F238E27FC236}">
                <a16:creationId xmlns:a16="http://schemas.microsoft.com/office/drawing/2014/main" xmlns="" id="{BE93EAE6-4815-4DE0-B859-A8283E325FE6}"/>
              </a:ext>
            </a:extLst>
          </p:cNvPr>
          <p:cNvPicPr>
            <a:picLocks noChangeAspect="1"/>
          </p:cNvPicPr>
          <p:nvPr/>
        </p:nvPicPr>
        <p:blipFill>
          <a:blip r:embed="rId3"/>
          <a:stretch>
            <a:fillRect/>
          </a:stretch>
        </p:blipFill>
        <p:spPr>
          <a:xfrm>
            <a:off x="979191" y="3789040"/>
            <a:ext cx="3896022" cy="2004814"/>
          </a:xfrm>
          <a:prstGeom prst="rect">
            <a:avLst/>
          </a:prstGeom>
        </p:spPr>
      </p:pic>
      <p:grpSp>
        <p:nvGrpSpPr>
          <p:cNvPr id="8" name="群組 7">
            <a:extLst>
              <a:ext uri="{FF2B5EF4-FFF2-40B4-BE49-F238E27FC236}">
                <a16:creationId xmlns:a16="http://schemas.microsoft.com/office/drawing/2014/main" xmlns="" id="{03169134-EF9F-46E2-A4A1-9E8E7A49A8BC}"/>
              </a:ext>
            </a:extLst>
          </p:cNvPr>
          <p:cNvGrpSpPr/>
          <p:nvPr/>
        </p:nvGrpSpPr>
        <p:grpSpPr>
          <a:xfrm>
            <a:off x="5292080" y="5445224"/>
            <a:ext cx="2592288" cy="288032"/>
            <a:chOff x="1259632" y="3140968"/>
            <a:chExt cx="2592288" cy="288032"/>
          </a:xfrm>
        </p:grpSpPr>
        <p:sp>
          <p:nvSpPr>
            <p:cNvPr id="9" name="矩形 8">
              <a:extLst>
                <a:ext uri="{FF2B5EF4-FFF2-40B4-BE49-F238E27FC236}">
                  <a16:creationId xmlns:a16="http://schemas.microsoft.com/office/drawing/2014/main" xmlns="" id="{B9BA9D52-9CF3-4199-AA8E-FE0FE4289985}"/>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xmlns="" id="{9AE901C9-5132-401D-BFAE-8E617D1CB316}"/>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xmlns="" id="{83D0C983-D731-429A-AE0A-B921235795A2}"/>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xmlns="" id="{335EFAEE-F199-4E88-A946-846055CEE91C}"/>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3" name="文字方塊 2">
            <a:extLst>
              <a:ext uri="{FF2B5EF4-FFF2-40B4-BE49-F238E27FC236}">
                <a16:creationId xmlns:a16="http://schemas.microsoft.com/office/drawing/2014/main" xmlns="" id="{74518994-7CAB-4519-AB82-56AB2687754C}"/>
              </a:ext>
            </a:extLst>
          </p:cNvPr>
          <p:cNvSpPr txBox="1"/>
          <p:nvPr/>
        </p:nvSpPr>
        <p:spPr>
          <a:xfrm>
            <a:off x="5724128" y="4581128"/>
            <a:ext cx="1836204" cy="461665"/>
          </a:xfrm>
          <a:prstGeom prst="rect">
            <a:avLst/>
          </a:prstGeom>
          <a:noFill/>
        </p:spPr>
        <p:txBody>
          <a:bodyPr wrap="square" rtlCol="0">
            <a:spAutoFit/>
          </a:bodyPr>
          <a:lstStyle/>
          <a:p>
            <a:r>
              <a:rPr lang="en-US" altLang="zh-TW" dirty="0">
                <a:solidFill>
                  <a:srgbClr val="FF0000"/>
                </a:solidFill>
              </a:rPr>
              <a:t>PAYLOAD MCS is unknown here</a:t>
            </a:r>
            <a:endParaRPr lang="zh-TW" altLang="en-US" dirty="0">
              <a:solidFill>
                <a:srgbClr val="FF0000"/>
              </a:solidFill>
            </a:endParaRPr>
          </a:p>
        </p:txBody>
      </p:sp>
      <p:cxnSp>
        <p:nvCxnSpPr>
          <p:cNvPr id="13" name="直線單箭頭接點 12">
            <a:extLst>
              <a:ext uri="{FF2B5EF4-FFF2-40B4-BE49-F238E27FC236}">
                <a16:creationId xmlns:a16="http://schemas.microsoft.com/office/drawing/2014/main" xmlns="" id="{46249A51-A967-41BE-A0F9-FE93C10BECCC}"/>
              </a:ext>
            </a:extLst>
          </p:cNvPr>
          <p:cNvCxnSpPr/>
          <p:nvPr/>
        </p:nvCxnSpPr>
        <p:spPr bwMode="auto">
          <a:xfrm>
            <a:off x="6300192" y="5082480"/>
            <a:ext cx="0" cy="339726"/>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015D9025-01DE-4980-8CEE-03E64E9B1478}"/>
              </a:ext>
            </a:extLst>
          </p:cNvPr>
          <p:cNvSpPr>
            <a:spLocks noGrp="1"/>
          </p:cNvSpPr>
          <p:nvPr>
            <p:ph type="title"/>
          </p:nvPr>
        </p:nvSpPr>
        <p:spPr/>
        <p:txBody>
          <a:bodyPr/>
          <a:lstStyle/>
          <a:p>
            <a:r>
              <a:rPr lang="en-US" altLang="zh-TW" dirty="0"/>
              <a:t>Resolutions</a:t>
            </a:r>
            <a:endParaRPr lang="zh-TW" altLang="en-US" dirty="0"/>
          </a:p>
        </p:txBody>
      </p:sp>
      <p:sp>
        <p:nvSpPr>
          <p:cNvPr id="3" name="內容版面配置區 2">
            <a:extLst>
              <a:ext uri="{FF2B5EF4-FFF2-40B4-BE49-F238E27FC236}">
                <a16:creationId xmlns:a16="http://schemas.microsoft.com/office/drawing/2014/main" xmlns="" id="{6EE15A01-8850-4D7B-958D-420C6615FF5D}"/>
              </a:ext>
            </a:extLst>
          </p:cNvPr>
          <p:cNvSpPr>
            <a:spLocks noGrp="1"/>
          </p:cNvSpPr>
          <p:nvPr>
            <p:ph idx="1"/>
          </p:nvPr>
        </p:nvSpPr>
        <p:spPr/>
        <p:txBody>
          <a:bodyPr/>
          <a:lstStyle/>
          <a:p>
            <a:r>
              <a:rPr lang="en-US" altLang="zh-TW" sz="2400" dirty="0"/>
              <a:t>Approach 1</a:t>
            </a:r>
          </a:p>
          <a:p>
            <a:pPr lvl="1"/>
            <a:r>
              <a:rPr lang="en-US" altLang="zh-TW" sz="2000" dirty="0"/>
              <a:t>PHR use MCS1 for all rates of Option3</a:t>
            </a:r>
          </a:p>
          <a:p>
            <a:pPr lvl="1"/>
            <a:r>
              <a:rPr lang="en-US" altLang="zh-TW" sz="2000" dirty="0"/>
              <a:t>PHR use MCS2 for all rates of Option4</a:t>
            </a:r>
          </a:p>
          <a:p>
            <a:r>
              <a:rPr lang="en-US" altLang="zh-TW" sz="2400" dirty="0"/>
              <a:t>Approach 2</a:t>
            </a:r>
          </a:p>
          <a:p>
            <a:pPr lvl="1"/>
            <a:r>
              <a:rPr lang="en-US" altLang="zh-TW" sz="2000" dirty="0"/>
              <a:t>PHR MCS dependent on the payload MCS. Provide the mechanism to inform the receiver the payload MCS in advance for new low rates</a:t>
            </a:r>
          </a:p>
          <a:p>
            <a:r>
              <a:rPr lang="en-US" altLang="zh-TW" sz="2400" dirty="0"/>
              <a:t>Approach 3</a:t>
            </a:r>
          </a:p>
          <a:p>
            <a:pPr lvl="1"/>
            <a:r>
              <a:rPr lang="en-US" altLang="zh-TW" sz="2000" dirty="0"/>
              <a:t>Proposal of PHR+PHR2</a:t>
            </a:r>
          </a:p>
          <a:p>
            <a:r>
              <a:rPr lang="en-US" altLang="zh-TW" sz="2400" dirty="0"/>
              <a:t>Approach 4</a:t>
            </a:r>
          </a:p>
          <a:p>
            <a:pPr lvl="1"/>
            <a:r>
              <a:rPr lang="en-US" altLang="zh-TW" sz="2000" dirty="0"/>
              <a:t>Cancel the support of new low rates</a:t>
            </a:r>
          </a:p>
          <a:p>
            <a:endParaRPr lang="zh-TW" altLang="en-US" sz="2400" dirty="0"/>
          </a:p>
        </p:txBody>
      </p:sp>
      <p:sp>
        <p:nvSpPr>
          <p:cNvPr id="4" name="日期版面配置區 3">
            <a:extLst>
              <a:ext uri="{FF2B5EF4-FFF2-40B4-BE49-F238E27FC236}">
                <a16:creationId xmlns:a16="http://schemas.microsoft.com/office/drawing/2014/main" xmlns="" id="{CD6CC6A9-35F8-4F01-9093-74588408F24F}"/>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312340C5-E96E-4AFA-9668-329F6C918F2B}"/>
              </a:ext>
            </a:extLst>
          </p:cNvPr>
          <p:cNvSpPr>
            <a:spLocks noGrp="1"/>
          </p:cNvSpPr>
          <p:nvPr>
            <p:ph type="ftr" sz="quarter" idx="11"/>
          </p:nvPr>
        </p:nvSpPr>
        <p:spPr/>
        <p:txBody>
          <a:body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A00B16DD-B18B-48AD-9100-028D7A08D428}"/>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4</a:t>
            </a:fld>
            <a:endParaRPr lang="en-US" altLang="zh-TW"/>
          </a:p>
        </p:txBody>
      </p:sp>
    </p:spTree>
    <p:extLst>
      <p:ext uri="{BB962C8B-B14F-4D97-AF65-F5344CB8AC3E}">
        <p14:creationId xmlns:p14="http://schemas.microsoft.com/office/powerpoint/2010/main" val="255130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6F76AE5-8828-4CA0-A6B3-60633F6E101B}"/>
              </a:ext>
            </a:extLst>
          </p:cNvPr>
          <p:cNvSpPr>
            <a:spLocks noGrp="1"/>
          </p:cNvSpPr>
          <p:nvPr>
            <p:ph type="title"/>
          </p:nvPr>
        </p:nvSpPr>
        <p:spPr/>
        <p:txBody>
          <a:bodyPr/>
          <a:lstStyle/>
          <a:p>
            <a:r>
              <a:rPr lang="en-US" altLang="zh-TW" dirty="0"/>
              <a:t>Approach 1</a:t>
            </a:r>
            <a:endParaRPr lang="zh-TW" altLang="en-US" dirty="0"/>
          </a:p>
        </p:txBody>
      </p:sp>
      <p:sp>
        <p:nvSpPr>
          <p:cNvPr id="3" name="內容版面配置區 2">
            <a:extLst>
              <a:ext uri="{FF2B5EF4-FFF2-40B4-BE49-F238E27FC236}">
                <a16:creationId xmlns:a16="http://schemas.microsoft.com/office/drawing/2014/main" xmlns="" id="{3E417EA8-7212-4B48-9314-DE341765AA7E}"/>
              </a:ext>
            </a:extLst>
          </p:cNvPr>
          <p:cNvSpPr>
            <a:spLocks noGrp="1"/>
          </p:cNvSpPr>
          <p:nvPr>
            <p:ph idx="1"/>
          </p:nvPr>
        </p:nvSpPr>
        <p:spPr>
          <a:xfrm>
            <a:off x="685800" y="1628800"/>
            <a:ext cx="7772400" cy="4467200"/>
          </a:xfrm>
        </p:spPr>
        <p:txBody>
          <a:bodyPr/>
          <a:lstStyle/>
          <a:p>
            <a:r>
              <a:rPr lang="en-US" altLang="zh-TW" sz="2000" dirty="0"/>
              <a:t>PHR use MCS1 for all rates of Option 3, and use MCS2 for all rates of Option 4. </a:t>
            </a:r>
          </a:p>
          <a:p>
            <a:endParaRPr lang="en-US" altLang="zh-TW" sz="2000" dirty="0"/>
          </a:p>
          <a:p>
            <a:r>
              <a:rPr lang="en-US" altLang="zh-TW" sz="2000" b="1" dirty="0">
                <a:solidFill>
                  <a:srgbClr val="FF0000"/>
                </a:solidFill>
              </a:rPr>
              <a:t>Problems</a:t>
            </a:r>
            <a:r>
              <a:rPr lang="en-US" altLang="zh-TW" sz="2000" dirty="0"/>
              <a:t>:</a:t>
            </a:r>
          </a:p>
          <a:p>
            <a:pPr lvl="1"/>
            <a:r>
              <a:rPr lang="en-US" altLang="zh-TW" sz="1600" dirty="0"/>
              <a:t>Sensitivity is limited by PHR error rate</a:t>
            </a:r>
          </a:p>
          <a:p>
            <a:pPr lvl="1"/>
            <a:r>
              <a:rPr lang="en-US" altLang="zh-TW" sz="1600" dirty="0"/>
              <a:t>Backward incompatibility. Behavior of legacy devices is unpredictable for new low rates </a:t>
            </a:r>
          </a:p>
          <a:p>
            <a:pPr lvl="2"/>
            <a:r>
              <a:rPr lang="en-US" altLang="zh-TW" sz="1200" dirty="0"/>
              <a:t>Might drop the packet or consider it as false alarm.</a:t>
            </a:r>
          </a:p>
          <a:p>
            <a:pPr lvl="2"/>
            <a:r>
              <a:rPr lang="en-US" altLang="zh-TW" sz="1200" dirty="0"/>
              <a:t>Might not be able to calculate the packet duration correctly.</a:t>
            </a:r>
            <a:endParaRPr lang="zh-TW" altLang="en-US" sz="1200" dirty="0"/>
          </a:p>
        </p:txBody>
      </p:sp>
      <p:sp>
        <p:nvSpPr>
          <p:cNvPr id="4" name="日期版面配置區 3">
            <a:extLst>
              <a:ext uri="{FF2B5EF4-FFF2-40B4-BE49-F238E27FC236}">
                <a16:creationId xmlns:a16="http://schemas.microsoft.com/office/drawing/2014/main" xmlns="" id="{C225D02B-9736-44FE-80F5-1871E227BAE1}"/>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C01C1535-DCF8-42B9-899B-15409B61D22D}"/>
              </a:ext>
            </a:extLst>
          </p:cNvPr>
          <p:cNvSpPr>
            <a:spLocks noGrp="1"/>
          </p:cNvSpPr>
          <p:nvPr>
            <p:ph type="ftr" sz="quarter" idx="11"/>
          </p:nvPr>
        </p:nvSpPr>
        <p:spPr/>
        <p:txBody>
          <a:body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B6D2C584-4ED6-4D1D-A49E-FC49BACABA7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5</a:t>
            </a:fld>
            <a:endParaRPr lang="en-US" altLang="zh-TW"/>
          </a:p>
        </p:txBody>
      </p:sp>
      <p:graphicFrame>
        <p:nvGraphicFramePr>
          <p:cNvPr id="7" name="表格 7">
            <a:extLst>
              <a:ext uri="{FF2B5EF4-FFF2-40B4-BE49-F238E27FC236}">
                <a16:creationId xmlns:a16="http://schemas.microsoft.com/office/drawing/2014/main" xmlns="" id="{1615E90E-5A49-48D2-969A-AFAFD0DBA897}"/>
              </a:ext>
            </a:extLst>
          </p:cNvPr>
          <p:cNvGraphicFramePr>
            <a:graphicFrameLocks noGrp="1"/>
          </p:cNvGraphicFramePr>
          <p:nvPr>
            <p:extLst>
              <p:ext uri="{D42A27DB-BD31-4B8C-83A1-F6EECF244321}">
                <p14:modId xmlns:p14="http://schemas.microsoft.com/office/powerpoint/2010/main" val="2462741822"/>
              </p:ext>
            </p:extLst>
          </p:nvPr>
        </p:nvGraphicFramePr>
        <p:xfrm>
          <a:off x="5364088" y="4436080"/>
          <a:ext cx="3004592" cy="1153160"/>
        </p:xfrm>
        <a:graphic>
          <a:graphicData uri="http://schemas.openxmlformats.org/drawingml/2006/table">
            <a:tbl>
              <a:tblPr firstRow="1" bandRow="1">
                <a:tableStyleId>{ED083AE6-46FA-4A59-8FB0-9F97EB10719F}</a:tableStyleId>
              </a:tblPr>
              <a:tblGrid>
                <a:gridCol w="751148">
                  <a:extLst>
                    <a:ext uri="{9D8B030D-6E8A-4147-A177-3AD203B41FA5}">
                      <a16:colId xmlns:a16="http://schemas.microsoft.com/office/drawing/2014/main" xmlns="" val="1368457883"/>
                    </a:ext>
                  </a:extLst>
                </a:gridCol>
                <a:gridCol w="751148">
                  <a:extLst>
                    <a:ext uri="{9D8B030D-6E8A-4147-A177-3AD203B41FA5}">
                      <a16:colId xmlns:a16="http://schemas.microsoft.com/office/drawing/2014/main" xmlns="" val="2203896138"/>
                    </a:ext>
                  </a:extLst>
                </a:gridCol>
                <a:gridCol w="751148">
                  <a:extLst>
                    <a:ext uri="{9D8B030D-6E8A-4147-A177-3AD203B41FA5}">
                      <a16:colId xmlns:a16="http://schemas.microsoft.com/office/drawing/2014/main" xmlns="" val="1916824430"/>
                    </a:ext>
                  </a:extLst>
                </a:gridCol>
                <a:gridCol w="751148">
                  <a:extLst>
                    <a:ext uri="{9D8B030D-6E8A-4147-A177-3AD203B41FA5}">
                      <a16:colId xmlns:a16="http://schemas.microsoft.com/office/drawing/2014/main" xmlns="" val="1924947394"/>
                    </a:ext>
                  </a:extLst>
                </a:gridCol>
              </a:tblGrid>
              <a:tr h="370840">
                <a:tc>
                  <a:txBody>
                    <a:bodyPr/>
                    <a:lstStyle/>
                    <a:p>
                      <a:r>
                        <a:rPr lang="en-US" altLang="zh-TW" sz="1050" dirty="0"/>
                        <a:t>OFDM Option</a:t>
                      </a:r>
                      <a:endParaRPr lang="zh-TW" altLang="en-US" sz="1050" dirty="0"/>
                    </a:p>
                  </a:txBody>
                  <a:tcPr>
                    <a:noFill/>
                  </a:tcPr>
                </a:tc>
                <a:tc>
                  <a:txBody>
                    <a:bodyPr/>
                    <a:lstStyle/>
                    <a:p>
                      <a:r>
                        <a:rPr lang="en-US" altLang="zh-TW" sz="1050" dirty="0"/>
                        <a:t>PHR MCS</a:t>
                      </a:r>
                      <a:endParaRPr lang="zh-TW" altLang="en-US" sz="1050" dirty="0"/>
                    </a:p>
                  </a:txBody>
                  <a:tcPr>
                    <a:noFill/>
                  </a:tcPr>
                </a:tc>
                <a:tc>
                  <a:txBody>
                    <a:bodyPr/>
                    <a:lstStyle/>
                    <a:p>
                      <a:r>
                        <a:rPr lang="en-US" altLang="zh-TW" sz="1050" dirty="0"/>
                        <a:t>Payload MCS</a:t>
                      </a:r>
                      <a:endParaRPr lang="zh-TW" altLang="en-US" sz="1050" dirty="0"/>
                    </a:p>
                  </a:txBody>
                  <a:tcPr>
                    <a:noFill/>
                  </a:tcPr>
                </a:tc>
                <a:tc>
                  <a:txBody>
                    <a:bodyPr/>
                    <a:lstStyle/>
                    <a:p>
                      <a:r>
                        <a:rPr lang="en-US" altLang="zh-TW" sz="1050" dirty="0"/>
                        <a:t>PHR Symbols</a:t>
                      </a:r>
                      <a:endParaRPr lang="zh-TW" altLang="en-US" sz="1050" dirty="0"/>
                    </a:p>
                  </a:txBody>
                  <a:tcPr>
                    <a:noFill/>
                  </a:tcPr>
                </a:tc>
                <a:extLst>
                  <a:ext uri="{0D108BD9-81ED-4DB2-BD59-A6C34878D82A}">
                    <a16:rowId xmlns:a16="http://schemas.microsoft.com/office/drawing/2014/main" xmlns="" val="1839424527"/>
                  </a:ext>
                </a:extLst>
              </a:tr>
              <a:tr h="370840">
                <a:tc>
                  <a:txBody>
                    <a:bodyPr/>
                    <a:lstStyle/>
                    <a:p>
                      <a:r>
                        <a:rPr lang="en-US" altLang="zh-TW" sz="1050" dirty="0"/>
                        <a:t>3</a:t>
                      </a:r>
                      <a:endParaRPr lang="zh-TW" altLang="en-US" sz="1050" dirty="0"/>
                    </a:p>
                  </a:txBody>
                  <a:tcPr>
                    <a:noFill/>
                  </a:tcPr>
                </a:tc>
                <a:tc>
                  <a:txBody>
                    <a:bodyPr/>
                    <a:lstStyle/>
                    <a:p>
                      <a:r>
                        <a:rPr lang="en-US" altLang="zh-TW" sz="1050" dirty="0"/>
                        <a:t>1</a:t>
                      </a:r>
                      <a:endParaRPr lang="zh-TW" altLang="en-US" sz="1050" dirty="0"/>
                    </a:p>
                  </a:txBody>
                  <a:tcPr>
                    <a:noFill/>
                  </a:tcPr>
                </a:tc>
                <a:tc>
                  <a:txBody>
                    <a:bodyPr/>
                    <a:lstStyle/>
                    <a:p>
                      <a:r>
                        <a:rPr lang="en-US" altLang="zh-TW" sz="1050" dirty="0"/>
                        <a:t>0~6</a:t>
                      </a:r>
                      <a:endParaRPr lang="zh-TW" altLang="en-US" sz="1050" dirty="0"/>
                    </a:p>
                  </a:txBody>
                  <a:tcPr>
                    <a:noFill/>
                  </a:tcPr>
                </a:tc>
                <a:tc>
                  <a:txBody>
                    <a:bodyPr/>
                    <a:lstStyle/>
                    <a:p>
                      <a:r>
                        <a:rPr lang="en-US" altLang="zh-TW" sz="1050" dirty="0"/>
                        <a:t>6</a:t>
                      </a:r>
                      <a:endParaRPr lang="zh-TW" altLang="en-US" sz="1050" dirty="0"/>
                    </a:p>
                  </a:txBody>
                  <a:tcPr>
                    <a:noFill/>
                  </a:tcPr>
                </a:tc>
                <a:extLst>
                  <a:ext uri="{0D108BD9-81ED-4DB2-BD59-A6C34878D82A}">
                    <a16:rowId xmlns:a16="http://schemas.microsoft.com/office/drawing/2014/main" xmlns="" val="1014853734"/>
                  </a:ext>
                </a:extLst>
              </a:tr>
              <a:tr h="370840">
                <a:tc>
                  <a:txBody>
                    <a:bodyPr/>
                    <a:lstStyle/>
                    <a:p>
                      <a:r>
                        <a:rPr lang="en-US" altLang="zh-TW" sz="1050" dirty="0"/>
                        <a:t>4</a:t>
                      </a:r>
                      <a:endParaRPr lang="zh-TW" altLang="en-US" sz="1050" dirty="0"/>
                    </a:p>
                  </a:txBody>
                  <a:tcPr>
                    <a:noFill/>
                  </a:tcPr>
                </a:tc>
                <a:tc>
                  <a:txBody>
                    <a:bodyPr/>
                    <a:lstStyle/>
                    <a:p>
                      <a:r>
                        <a:rPr lang="en-US" altLang="zh-TW" sz="1050" dirty="0"/>
                        <a:t>2</a:t>
                      </a:r>
                      <a:endParaRPr lang="zh-TW" altLang="en-US" sz="1050" dirty="0"/>
                    </a:p>
                  </a:txBody>
                  <a:tcPr>
                    <a:noFill/>
                  </a:tcPr>
                </a:tc>
                <a:tc>
                  <a:txBody>
                    <a:bodyPr/>
                    <a:lstStyle/>
                    <a:p>
                      <a:r>
                        <a:rPr lang="en-US" altLang="zh-TW" sz="1050" dirty="0"/>
                        <a:t>0~6</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xmlns="" val="2683786790"/>
                  </a:ext>
                </a:extLst>
              </a:tr>
            </a:tbl>
          </a:graphicData>
        </a:graphic>
      </p:graphicFrame>
    </p:spTree>
    <p:extLst>
      <p:ext uri="{BB962C8B-B14F-4D97-AF65-F5344CB8AC3E}">
        <p14:creationId xmlns:p14="http://schemas.microsoft.com/office/powerpoint/2010/main" val="3861552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6F76AE5-8828-4CA0-A6B3-60633F6E101B}"/>
              </a:ext>
            </a:extLst>
          </p:cNvPr>
          <p:cNvSpPr>
            <a:spLocks noGrp="1"/>
          </p:cNvSpPr>
          <p:nvPr>
            <p:ph type="title"/>
          </p:nvPr>
        </p:nvSpPr>
        <p:spPr/>
        <p:txBody>
          <a:bodyPr/>
          <a:lstStyle/>
          <a:p>
            <a:r>
              <a:rPr lang="en-US" altLang="zh-TW" dirty="0"/>
              <a:t>Approach 2</a:t>
            </a:r>
            <a:endParaRPr lang="zh-TW" altLang="en-US" dirty="0"/>
          </a:p>
        </p:txBody>
      </p:sp>
      <p:sp>
        <p:nvSpPr>
          <p:cNvPr id="3" name="內容版面配置區 2">
            <a:extLst>
              <a:ext uri="{FF2B5EF4-FFF2-40B4-BE49-F238E27FC236}">
                <a16:creationId xmlns:a16="http://schemas.microsoft.com/office/drawing/2014/main" xmlns="" id="{3E417EA8-7212-4B48-9314-DE341765AA7E}"/>
              </a:ext>
            </a:extLst>
          </p:cNvPr>
          <p:cNvSpPr>
            <a:spLocks noGrp="1"/>
          </p:cNvSpPr>
          <p:nvPr>
            <p:ph idx="1"/>
          </p:nvPr>
        </p:nvSpPr>
        <p:spPr>
          <a:xfrm>
            <a:off x="685800" y="1628800"/>
            <a:ext cx="7772400" cy="4467200"/>
          </a:xfrm>
        </p:spPr>
        <p:txBody>
          <a:bodyPr/>
          <a:lstStyle/>
          <a:p>
            <a:r>
              <a:rPr lang="en-US" altLang="zh-TW" sz="1800" dirty="0"/>
              <a:t>PHR use MCS1 for all rates of Option3, except for MCS0 in which PHR use MCS0.</a:t>
            </a:r>
          </a:p>
          <a:p>
            <a:r>
              <a:rPr lang="en-US" altLang="zh-TW" sz="1800" dirty="0"/>
              <a:t>PHR use MCS2 for all rates of Option4, except for MCS0~1 in which PHR use MCS0.</a:t>
            </a:r>
          </a:p>
          <a:p>
            <a:r>
              <a:rPr lang="en-US" altLang="zh-TW" sz="1800" dirty="0"/>
              <a:t>Provide a mechanism to inform the receiver the payload MCS in advance for new low rates</a:t>
            </a:r>
          </a:p>
          <a:p>
            <a:endParaRPr lang="en-US" altLang="zh-TW" sz="1800" dirty="0"/>
          </a:p>
          <a:p>
            <a:r>
              <a:rPr lang="en-US" altLang="zh-TW" sz="1800" b="1" dirty="0">
                <a:solidFill>
                  <a:srgbClr val="FF0000"/>
                </a:solidFill>
              </a:rPr>
              <a:t>Problems</a:t>
            </a:r>
            <a:r>
              <a:rPr lang="en-US" altLang="zh-TW" sz="1800" dirty="0"/>
              <a:t>:</a:t>
            </a:r>
          </a:p>
          <a:p>
            <a:pPr lvl="1"/>
            <a:r>
              <a:rPr lang="en-US" altLang="zh-TW" sz="1400" dirty="0"/>
              <a:t>Backward incompatible. Behavior of legacy </a:t>
            </a:r>
          </a:p>
          <a:p>
            <a:pPr marL="457200" lvl="1" indent="0">
              <a:buNone/>
            </a:pPr>
            <a:r>
              <a:rPr lang="en-US" altLang="zh-TW" sz="1400" dirty="0"/>
              <a:t>devices is unpredictable for new low rates</a:t>
            </a:r>
          </a:p>
          <a:p>
            <a:pPr lvl="1"/>
            <a:r>
              <a:rPr lang="en-US" altLang="zh-TW" sz="1400" dirty="0"/>
              <a:t>Some packets from other nodes might arrive </a:t>
            </a:r>
          </a:p>
          <a:p>
            <a:pPr marL="457200" lvl="1" indent="0">
              <a:buNone/>
            </a:pPr>
            <a:r>
              <a:rPr lang="en-US" altLang="zh-TW" sz="1400" dirty="0"/>
              <a:t>before the low rate packet</a:t>
            </a:r>
          </a:p>
          <a:p>
            <a:pPr lvl="1"/>
            <a:r>
              <a:rPr lang="en-US" altLang="zh-TW" sz="1400" dirty="0"/>
              <a:t>Impractical. New low rate is used for poor </a:t>
            </a:r>
          </a:p>
          <a:p>
            <a:pPr marL="457200" lvl="1" indent="0">
              <a:buNone/>
            </a:pPr>
            <a:r>
              <a:rPr lang="en-US" altLang="zh-TW" sz="1400" dirty="0"/>
              <a:t>channel quality. The receiver might not be able to </a:t>
            </a:r>
          </a:p>
          <a:p>
            <a:pPr marL="457200" lvl="1" indent="0">
              <a:buNone/>
            </a:pPr>
            <a:r>
              <a:rPr lang="en-US" altLang="zh-TW" sz="1400" dirty="0"/>
              <a:t>receive the notification of PHR MCS with other</a:t>
            </a:r>
          </a:p>
          <a:p>
            <a:pPr marL="457200" lvl="1" indent="0">
              <a:buNone/>
            </a:pPr>
            <a:r>
              <a:rPr lang="en-US" altLang="zh-TW" sz="1400" dirty="0"/>
              <a:t>higher rates.</a:t>
            </a:r>
          </a:p>
          <a:p>
            <a:pPr marL="457200" lvl="1" indent="0">
              <a:buNone/>
            </a:pPr>
            <a:endParaRPr lang="en-US" altLang="zh-TW" sz="1400" dirty="0"/>
          </a:p>
          <a:p>
            <a:pPr marL="457200" lvl="1" indent="0">
              <a:buNone/>
            </a:pPr>
            <a:endParaRPr lang="en-US" altLang="zh-TW" sz="1400" dirty="0"/>
          </a:p>
          <a:p>
            <a:pPr marL="457200" lvl="1" indent="0">
              <a:buNone/>
            </a:pPr>
            <a:endParaRPr lang="en-US" altLang="zh-TW" sz="1400" dirty="0"/>
          </a:p>
        </p:txBody>
      </p:sp>
      <p:sp>
        <p:nvSpPr>
          <p:cNvPr id="4" name="日期版面配置區 3">
            <a:extLst>
              <a:ext uri="{FF2B5EF4-FFF2-40B4-BE49-F238E27FC236}">
                <a16:creationId xmlns:a16="http://schemas.microsoft.com/office/drawing/2014/main" xmlns="" id="{C225D02B-9736-44FE-80F5-1871E227BAE1}"/>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C01C1535-DCF8-42B9-899B-15409B61D22D}"/>
              </a:ext>
            </a:extLst>
          </p:cNvPr>
          <p:cNvSpPr>
            <a:spLocks noGrp="1"/>
          </p:cNvSpPr>
          <p:nvPr>
            <p:ph type="ftr" sz="quarter" idx="11"/>
          </p:nvPr>
        </p:nvSpPr>
        <p:spPr/>
        <p:txBody>
          <a:body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B6D2C584-4ED6-4D1D-A49E-FC49BACABA7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6</a:t>
            </a:fld>
            <a:endParaRPr lang="en-US" altLang="zh-TW"/>
          </a:p>
        </p:txBody>
      </p:sp>
      <p:graphicFrame>
        <p:nvGraphicFramePr>
          <p:cNvPr id="7" name="表格 7">
            <a:extLst>
              <a:ext uri="{FF2B5EF4-FFF2-40B4-BE49-F238E27FC236}">
                <a16:creationId xmlns:a16="http://schemas.microsoft.com/office/drawing/2014/main" xmlns="" id="{1615E90E-5A49-48D2-969A-AFAFD0DBA897}"/>
              </a:ext>
            </a:extLst>
          </p:cNvPr>
          <p:cNvGraphicFramePr>
            <a:graphicFrameLocks noGrp="1"/>
          </p:cNvGraphicFramePr>
          <p:nvPr/>
        </p:nvGraphicFramePr>
        <p:xfrm>
          <a:off x="5364088" y="3694400"/>
          <a:ext cx="3004592" cy="1894840"/>
        </p:xfrm>
        <a:graphic>
          <a:graphicData uri="http://schemas.openxmlformats.org/drawingml/2006/table">
            <a:tbl>
              <a:tblPr firstRow="1" bandRow="1">
                <a:tableStyleId>{ED083AE6-46FA-4A59-8FB0-9F97EB10719F}</a:tableStyleId>
              </a:tblPr>
              <a:tblGrid>
                <a:gridCol w="751148">
                  <a:extLst>
                    <a:ext uri="{9D8B030D-6E8A-4147-A177-3AD203B41FA5}">
                      <a16:colId xmlns:a16="http://schemas.microsoft.com/office/drawing/2014/main" xmlns="" val="1368457883"/>
                    </a:ext>
                  </a:extLst>
                </a:gridCol>
                <a:gridCol w="751148">
                  <a:extLst>
                    <a:ext uri="{9D8B030D-6E8A-4147-A177-3AD203B41FA5}">
                      <a16:colId xmlns:a16="http://schemas.microsoft.com/office/drawing/2014/main" xmlns="" val="2203896138"/>
                    </a:ext>
                  </a:extLst>
                </a:gridCol>
                <a:gridCol w="751148">
                  <a:extLst>
                    <a:ext uri="{9D8B030D-6E8A-4147-A177-3AD203B41FA5}">
                      <a16:colId xmlns:a16="http://schemas.microsoft.com/office/drawing/2014/main" xmlns="" val="1916824430"/>
                    </a:ext>
                  </a:extLst>
                </a:gridCol>
                <a:gridCol w="751148">
                  <a:extLst>
                    <a:ext uri="{9D8B030D-6E8A-4147-A177-3AD203B41FA5}">
                      <a16:colId xmlns:a16="http://schemas.microsoft.com/office/drawing/2014/main" xmlns="" val="1924947394"/>
                    </a:ext>
                  </a:extLst>
                </a:gridCol>
              </a:tblGrid>
              <a:tr h="370840">
                <a:tc>
                  <a:txBody>
                    <a:bodyPr/>
                    <a:lstStyle/>
                    <a:p>
                      <a:r>
                        <a:rPr lang="en-US" altLang="zh-TW" sz="1050" dirty="0"/>
                        <a:t>OFDM Option</a:t>
                      </a:r>
                      <a:endParaRPr lang="zh-TW" altLang="en-US" sz="1050" dirty="0"/>
                    </a:p>
                  </a:txBody>
                  <a:tcPr>
                    <a:noFill/>
                  </a:tcPr>
                </a:tc>
                <a:tc>
                  <a:txBody>
                    <a:bodyPr/>
                    <a:lstStyle/>
                    <a:p>
                      <a:r>
                        <a:rPr lang="en-US" altLang="zh-TW" sz="1050" dirty="0"/>
                        <a:t>PHR MCS</a:t>
                      </a:r>
                      <a:endParaRPr lang="zh-TW" altLang="en-US" sz="1050" dirty="0"/>
                    </a:p>
                  </a:txBody>
                  <a:tcPr>
                    <a:noFill/>
                  </a:tcPr>
                </a:tc>
                <a:tc>
                  <a:txBody>
                    <a:bodyPr/>
                    <a:lstStyle/>
                    <a:p>
                      <a:r>
                        <a:rPr lang="en-US" altLang="zh-TW" sz="1050" dirty="0"/>
                        <a:t>Payload MCS</a:t>
                      </a:r>
                      <a:endParaRPr lang="zh-TW" altLang="en-US" sz="1050" dirty="0"/>
                    </a:p>
                  </a:txBody>
                  <a:tcPr>
                    <a:noFill/>
                  </a:tcPr>
                </a:tc>
                <a:tc>
                  <a:txBody>
                    <a:bodyPr/>
                    <a:lstStyle/>
                    <a:p>
                      <a:r>
                        <a:rPr lang="en-US" altLang="zh-TW" sz="1050" dirty="0"/>
                        <a:t>PHR Symbols</a:t>
                      </a:r>
                      <a:endParaRPr lang="zh-TW" altLang="en-US" sz="1050" dirty="0"/>
                    </a:p>
                  </a:txBody>
                  <a:tcPr>
                    <a:noFill/>
                  </a:tcPr>
                </a:tc>
                <a:extLst>
                  <a:ext uri="{0D108BD9-81ED-4DB2-BD59-A6C34878D82A}">
                    <a16:rowId xmlns:a16="http://schemas.microsoft.com/office/drawing/2014/main" xmlns="" val="1839424527"/>
                  </a:ext>
                </a:extLst>
              </a:tr>
              <a:tr h="370840">
                <a:tc>
                  <a:txBody>
                    <a:bodyPr/>
                    <a:lstStyle/>
                    <a:p>
                      <a:r>
                        <a:rPr lang="en-US" altLang="zh-TW" sz="1050" dirty="0"/>
                        <a:t>3</a:t>
                      </a:r>
                      <a:endParaRPr lang="zh-TW" altLang="en-US" sz="1050" dirty="0"/>
                    </a:p>
                  </a:txBody>
                  <a:tcPr>
                    <a:noFill/>
                  </a:tcPr>
                </a:tc>
                <a:tc>
                  <a:txBody>
                    <a:bodyPr/>
                    <a:lstStyle/>
                    <a:p>
                      <a:r>
                        <a:rPr lang="en-US" altLang="zh-TW" sz="1050" dirty="0"/>
                        <a:t>1</a:t>
                      </a:r>
                      <a:endParaRPr lang="zh-TW" altLang="en-US" sz="1050" dirty="0"/>
                    </a:p>
                  </a:txBody>
                  <a:tcPr>
                    <a:noFill/>
                  </a:tcPr>
                </a:tc>
                <a:tc>
                  <a:txBody>
                    <a:bodyPr/>
                    <a:lstStyle/>
                    <a:p>
                      <a:r>
                        <a:rPr lang="en-US" altLang="zh-TW" sz="1050" dirty="0"/>
                        <a:t>1~6</a:t>
                      </a:r>
                      <a:endParaRPr lang="zh-TW" altLang="en-US" sz="1050" dirty="0"/>
                    </a:p>
                  </a:txBody>
                  <a:tcPr>
                    <a:noFill/>
                  </a:tcPr>
                </a:tc>
                <a:tc>
                  <a:txBody>
                    <a:bodyPr/>
                    <a:lstStyle/>
                    <a:p>
                      <a:r>
                        <a:rPr lang="en-US" altLang="zh-TW" sz="1050" dirty="0"/>
                        <a:t>6</a:t>
                      </a:r>
                      <a:endParaRPr lang="zh-TW" altLang="en-US" sz="1050" dirty="0"/>
                    </a:p>
                  </a:txBody>
                  <a:tcPr>
                    <a:noFill/>
                  </a:tcPr>
                </a:tc>
                <a:extLst>
                  <a:ext uri="{0D108BD9-81ED-4DB2-BD59-A6C34878D82A}">
                    <a16:rowId xmlns:a16="http://schemas.microsoft.com/office/drawing/2014/main" xmlns="" val="1014853734"/>
                  </a:ext>
                </a:extLst>
              </a:tr>
              <a:tr h="370840">
                <a:tc>
                  <a:txBody>
                    <a:bodyPr/>
                    <a:lstStyle/>
                    <a:p>
                      <a:r>
                        <a:rPr lang="en-US" altLang="zh-TW" sz="1050" dirty="0"/>
                        <a:t>3</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xmlns="" val="1517780281"/>
                  </a:ext>
                </a:extLst>
              </a:tr>
              <a:tr h="370840">
                <a:tc>
                  <a:txBody>
                    <a:bodyPr/>
                    <a:lstStyle/>
                    <a:p>
                      <a:r>
                        <a:rPr lang="en-US" altLang="zh-TW" sz="1050" dirty="0"/>
                        <a:t>4</a:t>
                      </a:r>
                      <a:endParaRPr lang="zh-TW" altLang="en-US" sz="1050" dirty="0"/>
                    </a:p>
                  </a:txBody>
                  <a:tcPr>
                    <a:noFill/>
                  </a:tcPr>
                </a:tc>
                <a:tc>
                  <a:txBody>
                    <a:bodyPr/>
                    <a:lstStyle/>
                    <a:p>
                      <a:r>
                        <a:rPr lang="en-US" altLang="zh-TW" sz="1050" dirty="0"/>
                        <a:t>2</a:t>
                      </a:r>
                      <a:endParaRPr lang="zh-TW" altLang="en-US" sz="1050" dirty="0"/>
                    </a:p>
                  </a:txBody>
                  <a:tcPr>
                    <a:noFill/>
                  </a:tcPr>
                </a:tc>
                <a:tc>
                  <a:txBody>
                    <a:bodyPr/>
                    <a:lstStyle/>
                    <a:p>
                      <a:r>
                        <a:rPr lang="en-US" altLang="zh-TW" sz="1050" dirty="0"/>
                        <a:t>2~6</a:t>
                      </a:r>
                      <a:endParaRPr lang="zh-TW" altLang="en-US" sz="1050" dirty="0"/>
                    </a:p>
                  </a:txBody>
                  <a:tcPr>
                    <a:noFill/>
                  </a:tcPr>
                </a:tc>
                <a:tc>
                  <a:txBody>
                    <a:bodyPr/>
                    <a:lstStyle/>
                    <a:p>
                      <a:r>
                        <a:rPr lang="en-US" altLang="zh-TW" sz="1050" dirty="0"/>
                        <a:t>12</a:t>
                      </a:r>
                      <a:endParaRPr lang="zh-TW" altLang="en-US" sz="1050" dirty="0"/>
                    </a:p>
                  </a:txBody>
                  <a:tcPr>
                    <a:noFill/>
                  </a:tcPr>
                </a:tc>
                <a:extLst>
                  <a:ext uri="{0D108BD9-81ED-4DB2-BD59-A6C34878D82A}">
                    <a16:rowId xmlns:a16="http://schemas.microsoft.com/office/drawing/2014/main" xmlns="" val="2683786790"/>
                  </a:ext>
                </a:extLst>
              </a:tr>
              <a:tr h="370840">
                <a:tc>
                  <a:txBody>
                    <a:bodyPr/>
                    <a:lstStyle/>
                    <a:p>
                      <a:r>
                        <a:rPr lang="en-US" altLang="zh-TW" sz="1050" dirty="0"/>
                        <a:t>4</a:t>
                      </a:r>
                      <a:endParaRPr lang="zh-TW" altLang="en-US" sz="1050" dirty="0"/>
                    </a:p>
                  </a:txBody>
                  <a:tcPr>
                    <a:noFill/>
                  </a:tcPr>
                </a:tc>
                <a:tc>
                  <a:txBody>
                    <a:bodyPr/>
                    <a:lstStyle/>
                    <a:p>
                      <a:r>
                        <a:rPr lang="en-US" altLang="zh-TW" sz="1050" dirty="0"/>
                        <a:t>0</a:t>
                      </a:r>
                      <a:endParaRPr lang="zh-TW" altLang="en-US" sz="1050" dirty="0"/>
                    </a:p>
                  </a:txBody>
                  <a:tcPr>
                    <a:noFill/>
                  </a:tcPr>
                </a:tc>
                <a:tc>
                  <a:txBody>
                    <a:bodyPr/>
                    <a:lstStyle/>
                    <a:p>
                      <a:r>
                        <a:rPr lang="en-US" altLang="zh-TW" sz="1050" dirty="0"/>
                        <a:t>0~1</a:t>
                      </a:r>
                      <a:endParaRPr lang="zh-TW" altLang="en-US" sz="1050" dirty="0"/>
                    </a:p>
                  </a:txBody>
                  <a:tcPr>
                    <a:noFill/>
                  </a:tcPr>
                </a:tc>
                <a:tc>
                  <a:txBody>
                    <a:bodyPr/>
                    <a:lstStyle/>
                    <a:p>
                      <a:r>
                        <a:rPr lang="en-US" altLang="zh-TW" sz="1050" dirty="0"/>
                        <a:t>24</a:t>
                      </a:r>
                      <a:endParaRPr lang="zh-TW" altLang="en-US" sz="1050" dirty="0"/>
                    </a:p>
                  </a:txBody>
                  <a:tcPr>
                    <a:noFill/>
                  </a:tcPr>
                </a:tc>
                <a:extLst>
                  <a:ext uri="{0D108BD9-81ED-4DB2-BD59-A6C34878D82A}">
                    <a16:rowId xmlns:a16="http://schemas.microsoft.com/office/drawing/2014/main" xmlns="" val="1257304623"/>
                  </a:ext>
                </a:extLst>
              </a:tr>
            </a:tbl>
          </a:graphicData>
        </a:graphic>
      </p:graphicFrame>
    </p:spTree>
    <p:extLst>
      <p:ext uri="{BB962C8B-B14F-4D97-AF65-F5344CB8AC3E}">
        <p14:creationId xmlns:p14="http://schemas.microsoft.com/office/powerpoint/2010/main" val="3049965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6F76AE5-8828-4CA0-A6B3-60633F6E101B}"/>
              </a:ext>
            </a:extLst>
          </p:cNvPr>
          <p:cNvSpPr>
            <a:spLocks noGrp="1"/>
          </p:cNvSpPr>
          <p:nvPr>
            <p:ph type="title"/>
          </p:nvPr>
        </p:nvSpPr>
        <p:spPr/>
        <p:txBody>
          <a:bodyPr/>
          <a:lstStyle/>
          <a:p>
            <a:r>
              <a:rPr lang="en-US" altLang="zh-TW" dirty="0"/>
              <a:t>Approach 3</a:t>
            </a:r>
            <a:endParaRPr lang="zh-TW" altLang="en-US" dirty="0"/>
          </a:p>
        </p:txBody>
      </p:sp>
      <p:sp>
        <p:nvSpPr>
          <p:cNvPr id="3" name="內容版面配置區 2">
            <a:extLst>
              <a:ext uri="{FF2B5EF4-FFF2-40B4-BE49-F238E27FC236}">
                <a16:creationId xmlns:a16="http://schemas.microsoft.com/office/drawing/2014/main" xmlns="" id="{3E417EA8-7212-4B48-9314-DE341765AA7E}"/>
              </a:ext>
            </a:extLst>
          </p:cNvPr>
          <p:cNvSpPr>
            <a:spLocks noGrp="1"/>
          </p:cNvSpPr>
          <p:nvPr>
            <p:ph idx="1"/>
          </p:nvPr>
        </p:nvSpPr>
        <p:spPr>
          <a:xfrm>
            <a:off x="685800" y="1628800"/>
            <a:ext cx="7772400" cy="4467200"/>
          </a:xfrm>
        </p:spPr>
        <p:txBody>
          <a:bodyPr/>
          <a:lstStyle/>
          <a:p>
            <a:r>
              <a:rPr lang="en-US" altLang="zh-TW" sz="1800" dirty="0"/>
              <a:t>Proposal of PHR + PHR2</a:t>
            </a:r>
          </a:p>
          <a:p>
            <a:pPr lvl="1"/>
            <a:r>
              <a:rPr lang="en-US" altLang="zh-TW" sz="1400" dirty="0"/>
              <a:t>Backward compatible by keeping PHR</a:t>
            </a:r>
          </a:p>
          <a:p>
            <a:pPr lvl="1"/>
            <a:r>
              <a:rPr lang="en-US" altLang="zh-TW" sz="1400" dirty="0"/>
              <a:t>Sensitivity not limited by PHR error rate by adding PHR2 with MCS0</a:t>
            </a:r>
          </a:p>
          <a:p>
            <a:endParaRPr lang="en-US" altLang="zh-TW" sz="1800" dirty="0"/>
          </a:p>
          <a:p>
            <a:r>
              <a:rPr lang="en-US" altLang="zh-TW" sz="1800" b="1" dirty="0">
                <a:solidFill>
                  <a:srgbClr val="FF0000"/>
                </a:solidFill>
              </a:rPr>
              <a:t>Problems</a:t>
            </a:r>
            <a:r>
              <a:rPr lang="en-US" altLang="zh-TW" sz="1800" dirty="0"/>
              <a:t>:</a:t>
            </a:r>
          </a:p>
          <a:p>
            <a:pPr lvl="1"/>
            <a:r>
              <a:rPr lang="en-US" altLang="zh-TW" sz="1400" dirty="0"/>
              <a:t>12 or 24 more symbols of overhead are added</a:t>
            </a:r>
          </a:p>
          <a:p>
            <a:pPr lvl="1"/>
            <a:r>
              <a:rPr lang="en-US" altLang="zh-TW" sz="1400" dirty="0"/>
              <a:t>Modification of adding PHR2 is quite significant for corrigendum </a:t>
            </a:r>
          </a:p>
          <a:p>
            <a:pPr marL="457200" lvl="1" indent="0">
              <a:buNone/>
            </a:pPr>
            <a:endParaRPr lang="en-US" altLang="zh-TW" sz="1400" dirty="0"/>
          </a:p>
          <a:p>
            <a:pPr marL="457200" lvl="1" indent="0">
              <a:buNone/>
            </a:pPr>
            <a:endParaRPr lang="en-US" altLang="zh-TW" sz="1400" dirty="0"/>
          </a:p>
        </p:txBody>
      </p:sp>
      <p:sp>
        <p:nvSpPr>
          <p:cNvPr id="4" name="日期版面配置區 3">
            <a:extLst>
              <a:ext uri="{FF2B5EF4-FFF2-40B4-BE49-F238E27FC236}">
                <a16:creationId xmlns:a16="http://schemas.microsoft.com/office/drawing/2014/main" xmlns="" id="{C225D02B-9736-44FE-80F5-1871E227BAE1}"/>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C01C1535-DCF8-42B9-899B-15409B61D22D}"/>
              </a:ext>
            </a:extLst>
          </p:cNvPr>
          <p:cNvSpPr>
            <a:spLocks noGrp="1"/>
          </p:cNvSpPr>
          <p:nvPr>
            <p:ph type="ftr" sz="quarter" idx="11"/>
          </p:nvPr>
        </p:nvSpPr>
        <p:spPr/>
        <p:txBody>
          <a:bodyPr/>
          <a:lstStyle/>
          <a:p>
            <a:r>
              <a:rPr lang="en-US" altLang="zh-TW" dirty="0" err="1"/>
              <a:t>Jeng-Shiann</a:t>
            </a:r>
            <a:r>
              <a:rPr lang="en-US" altLang="zh-TW" dirty="0"/>
              <a:t> Jiang, Vertexcom</a:t>
            </a:r>
          </a:p>
        </p:txBody>
      </p:sp>
      <p:sp>
        <p:nvSpPr>
          <p:cNvPr id="6" name="投影片編號版面配置區 5">
            <a:extLst>
              <a:ext uri="{FF2B5EF4-FFF2-40B4-BE49-F238E27FC236}">
                <a16:creationId xmlns:a16="http://schemas.microsoft.com/office/drawing/2014/main" xmlns="" id="{B6D2C584-4ED6-4D1D-A49E-FC49BACABA7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7</a:t>
            </a:fld>
            <a:endParaRPr lang="en-US" altLang="zh-TW"/>
          </a:p>
        </p:txBody>
      </p:sp>
      <p:grpSp>
        <p:nvGrpSpPr>
          <p:cNvPr id="8" name="群組 7">
            <a:extLst>
              <a:ext uri="{FF2B5EF4-FFF2-40B4-BE49-F238E27FC236}">
                <a16:creationId xmlns:a16="http://schemas.microsoft.com/office/drawing/2014/main" xmlns="" id="{887E8A47-8A90-453F-BDB5-F198429969FF}"/>
              </a:ext>
            </a:extLst>
          </p:cNvPr>
          <p:cNvGrpSpPr/>
          <p:nvPr/>
        </p:nvGrpSpPr>
        <p:grpSpPr>
          <a:xfrm>
            <a:off x="4952653" y="2780928"/>
            <a:ext cx="3266481" cy="288032"/>
            <a:chOff x="4545732" y="3140968"/>
            <a:chExt cx="3266481" cy="288032"/>
          </a:xfrm>
        </p:grpSpPr>
        <p:sp>
          <p:nvSpPr>
            <p:cNvPr id="9" name="矩形 8">
              <a:extLst>
                <a:ext uri="{FF2B5EF4-FFF2-40B4-BE49-F238E27FC236}">
                  <a16:creationId xmlns:a16="http://schemas.microsoft.com/office/drawing/2014/main" xmlns="" id="{1EEC47F3-0033-4803-B561-879753FB7D1A}"/>
                </a:ext>
              </a:extLst>
            </p:cNvPr>
            <p:cNvSpPr/>
            <p:nvPr/>
          </p:nvSpPr>
          <p:spPr bwMode="auto">
            <a:xfrm>
              <a:off x="45457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xmlns="" id="{7C53456D-63AB-4CEE-9973-EBC393F05780}"/>
                </a:ext>
              </a:extLst>
            </p:cNvPr>
            <p:cNvSpPr/>
            <p:nvPr/>
          </p:nvSpPr>
          <p:spPr bwMode="auto">
            <a:xfrm>
              <a:off x="50497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xmlns="" id="{B12F1090-F6AE-4FCC-AB58-06AF9043AF3D}"/>
                </a:ext>
              </a:extLst>
            </p:cNvPr>
            <p:cNvSpPr/>
            <p:nvPr/>
          </p:nvSpPr>
          <p:spPr bwMode="auto">
            <a:xfrm>
              <a:off x="55538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xmlns="" id="{7167E3AB-F8E5-429E-81D4-378D0F350BA7}"/>
                </a:ext>
              </a:extLst>
            </p:cNvPr>
            <p:cNvSpPr/>
            <p:nvPr/>
          </p:nvSpPr>
          <p:spPr bwMode="auto">
            <a:xfrm>
              <a:off x="6057900" y="3140968"/>
              <a:ext cx="67434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PHR2</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xmlns="" id="{630EC363-95D8-4E16-93DF-CB8F134D3396}"/>
                </a:ext>
              </a:extLst>
            </p:cNvPr>
            <p:cNvSpPr/>
            <p:nvPr/>
          </p:nvSpPr>
          <p:spPr bwMode="auto">
            <a:xfrm>
              <a:off x="6732093"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4" name="文字方塊 13">
            <a:extLst>
              <a:ext uri="{FF2B5EF4-FFF2-40B4-BE49-F238E27FC236}">
                <a16:creationId xmlns:a16="http://schemas.microsoft.com/office/drawing/2014/main" xmlns="" id="{390E003E-09B7-42F8-9667-076441567F3B}"/>
              </a:ext>
            </a:extLst>
          </p:cNvPr>
          <p:cNvSpPr txBox="1"/>
          <p:nvPr/>
        </p:nvSpPr>
        <p:spPr>
          <a:xfrm>
            <a:off x="4880645" y="2436805"/>
            <a:ext cx="2042492" cy="276999"/>
          </a:xfrm>
          <a:prstGeom prst="rect">
            <a:avLst/>
          </a:prstGeom>
          <a:noFill/>
        </p:spPr>
        <p:txBody>
          <a:bodyPr wrap="square" rtlCol="0">
            <a:spAutoFit/>
          </a:bodyPr>
          <a:lstStyle/>
          <a:p>
            <a:r>
              <a:rPr lang="en-US" altLang="zh-TW" b="1" dirty="0">
                <a:solidFill>
                  <a:srgbClr val="00B050"/>
                </a:solidFill>
              </a:rPr>
              <a:t>802.15.4x new low data rate</a:t>
            </a:r>
            <a:endParaRPr lang="zh-TW" altLang="en-US" b="1" dirty="0">
              <a:solidFill>
                <a:srgbClr val="00B050"/>
              </a:solidFill>
            </a:endParaRPr>
          </a:p>
        </p:txBody>
      </p:sp>
    </p:spTree>
    <p:extLst>
      <p:ext uri="{BB962C8B-B14F-4D97-AF65-F5344CB8AC3E}">
        <p14:creationId xmlns:p14="http://schemas.microsoft.com/office/powerpoint/2010/main" val="2972962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6F76AE5-8828-4CA0-A6B3-60633F6E101B}"/>
              </a:ext>
            </a:extLst>
          </p:cNvPr>
          <p:cNvSpPr>
            <a:spLocks noGrp="1"/>
          </p:cNvSpPr>
          <p:nvPr>
            <p:ph type="title"/>
          </p:nvPr>
        </p:nvSpPr>
        <p:spPr/>
        <p:txBody>
          <a:bodyPr/>
          <a:lstStyle/>
          <a:p>
            <a:r>
              <a:rPr lang="en-US" altLang="zh-TW" dirty="0"/>
              <a:t>Approach 4</a:t>
            </a:r>
            <a:endParaRPr lang="zh-TW" altLang="en-US" dirty="0"/>
          </a:p>
        </p:txBody>
      </p:sp>
      <p:sp>
        <p:nvSpPr>
          <p:cNvPr id="3" name="內容版面配置區 2">
            <a:extLst>
              <a:ext uri="{FF2B5EF4-FFF2-40B4-BE49-F238E27FC236}">
                <a16:creationId xmlns:a16="http://schemas.microsoft.com/office/drawing/2014/main" xmlns="" id="{3E417EA8-7212-4B48-9314-DE341765AA7E}"/>
              </a:ext>
            </a:extLst>
          </p:cNvPr>
          <p:cNvSpPr>
            <a:spLocks noGrp="1"/>
          </p:cNvSpPr>
          <p:nvPr>
            <p:ph idx="1"/>
          </p:nvPr>
        </p:nvSpPr>
        <p:spPr>
          <a:xfrm>
            <a:off x="685800" y="1628800"/>
            <a:ext cx="7772400" cy="4467200"/>
          </a:xfrm>
        </p:spPr>
        <p:txBody>
          <a:bodyPr/>
          <a:lstStyle/>
          <a:p>
            <a:r>
              <a:rPr lang="en-US" altLang="zh-TW" sz="1800" dirty="0"/>
              <a:t>Cancel the support of new low rates</a:t>
            </a:r>
            <a:endParaRPr lang="en-US" altLang="zh-TW" sz="1400" dirty="0"/>
          </a:p>
          <a:p>
            <a:endParaRPr lang="en-US" altLang="zh-TW" sz="1800" dirty="0"/>
          </a:p>
          <a:p>
            <a:r>
              <a:rPr lang="en-US" altLang="zh-TW" sz="1800" b="1" dirty="0">
                <a:solidFill>
                  <a:srgbClr val="FF0000"/>
                </a:solidFill>
              </a:rPr>
              <a:t>Problem</a:t>
            </a:r>
            <a:r>
              <a:rPr lang="en-US" altLang="zh-TW" sz="1800" dirty="0"/>
              <a:t>:</a:t>
            </a:r>
          </a:p>
          <a:p>
            <a:pPr lvl="1"/>
            <a:r>
              <a:rPr lang="en-US" altLang="zh-TW" sz="1400" dirty="0"/>
              <a:t>No new low rates for better coverage</a:t>
            </a:r>
          </a:p>
          <a:p>
            <a:pPr marL="457200" lvl="1" indent="0">
              <a:buNone/>
            </a:pPr>
            <a:endParaRPr lang="en-US" altLang="zh-TW" sz="1400" dirty="0"/>
          </a:p>
          <a:p>
            <a:pPr marL="457200" lvl="1" indent="0">
              <a:buNone/>
            </a:pPr>
            <a:endParaRPr lang="en-US" altLang="zh-TW" sz="1400" dirty="0"/>
          </a:p>
        </p:txBody>
      </p:sp>
      <p:sp>
        <p:nvSpPr>
          <p:cNvPr id="4" name="日期版面配置區 3">
            <a:extLst>
              <a:ext uri="{FF2B5EF4-FFF2-40B4-BE49-F238E27FC236}">
                <a16:creationId xmlns:a16="http://schemas.microsoft.com/office/drawing/2014/main" xmlns="" id="{C225D02B-9736-44FE-80F5-1871E227BAE1}"/>
              </a:ext>
            </a:extLst>
          </p:cNvPr>
          <p:cNvSpPr>
            <a:spLocks noGrp="1"/>
          </p:cNvSpPr>
          <p:nvPr>
            <p:ph type="dt" sz="half" idx="10"/>
          </p:nvPr>
        </p:nvSpPr>
        <p:spPr/>
        <p:txBody>
          <a:bodyPr/>
          <a:lstStyle/>
          <a:p>
            <a:r>
              <a:rPr lang="en-US" altLang="zh-TW" dirty="0"/>
              <a:t>Dec. 2020</a:t>
            </a:r>
          </a:p>
        </p:txBody>
      </p:sp>
      <p:sp>
        <p:nvSpPr>
          <p:cNvPr id="5" name="頁尾版面配置區 4">
            <a:extLst>
              <a:ext uri="{FF2B5EF4-FFF2-40B4-BE49-F238E27FC236}">
                <a16:creationId xmlns:a16="http://schemas.microsoft.com/office/drawing/2014/main" xmlns="" id="{C01C1535-DCF8-42B9-899B-15409B61D22D}"/>
              </a:ext>
            </a:extLst>
          </p:cNvPr>
          <p:cNvSpPr>
            <a:spLocks noGrp="1"/>
          </p:cNvSpPr>
          <p:nvPr>
            <p:ph type="ftr" sz="quarter" idx="11"/>
          </p:nvPr>
        </p:nvSpPr>
        <p:spPr/>
        <p:txBody>
          <a:bodyPr/>
          <a:lstStyle/>
          <a:p>
            <a:r>
              <a:rPr lang="en-US" altLang="zh-TW" dirty="0" err="1"/>
              <a:t>Jeng-Shiann</a:t>
            </a:r>
            <a:r>
              <a:rPr lang="en-US" altLang="zh-TW"/>
              <a:t> Jiang, Vertexcom</a:t>
            </a:r>
            <a:endParaRPr lang="en-US" altLang="zh-TW" dirty="0"/>
          </a:p>
        </p:txBody>
      </p:sp>
      <p:sp>
        <p:nvSpPr>
          <p:cNvPr id="6" name="投影片編號版面配置區 5">
            <a:extLst>
              <a:ext uri="{FF2B5EF4-FFF2-40B4-BE49-F238E27FC236}">
                <a16:creationId xmlns:a16="http://schemas.microsoft.com/office/drawing/2014/main" xmlns="" id="{B6D2C584-4ED6-4D1D-A49E-FC49BACABA7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8</a:t>
            </a:fld>
            <a:endParaRPr lang="en-US" altLang="zh-TW"/>
          </a:p>
        </p:txBody>
      </p:sp>
    </p:spTree>
    <p:extLst>
      <p:ext uri="{BB962C8B-B14F-4D97-AF65-F5344CB8AC3E}">
        <p14:creationId xmlns:p14="http://schemas.microsoft.com/office/powerpoint/2010/main" val="2753745610"/>
      </p:ext>
    </p:extLst>
  </p:cSld>
  <p:clrMapOvr>
    <a:masterClrMapping/>
  </p:clrMapOvr>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IEEE-P802_15_-cid232-resolution</Template>
  <TotalTime>11544</TotalTime>
  <Words>650</Words>
  <Application>Microsoft Macintosh PowerPoint</Application>
  <PresentationFormat>如螢幕大小 (4:3)</PresentationFormat>
  <Paragraphs>139</Paragraphs>
  <Slides>8</Slides>
  <Notes>2</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PowerPoint 簡報</vt:lpstr>
      <vt:lpstr>Resolutions for SUN-OFDM PHR of New Low Rates</vt:lpstr>
      <vt:lpstr>Problem Description</vt:lpstr>
      <vt:lpstr>Resolutions</vt:lpstr>
      <vt:lpstr>Approach 1</vt:lpstr>
      <vt:lpstr>Approach 2</vt:lpstr>
      <vt:lpstr>Approach 3</vt:lpstr>
      <vt:lpstr>Approach 4</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subject>IEEE 802.15 &lt;subject&gt;</dc:subject>
  <dc:creator>js.jiang(江政憲)</dc:creator>
  <cp:keywords/>
  <dc:description>&lt;doc#&gt;</dc:description>
  <cp:lastModifiedBy>政憲 江</cp:lastModifiedBy>
  <cp:revision>221</cp:revision>
  <cp:lastPrinted>1998-02-10T13:28:06Z</cp:lastPrinted>
  <dcterms:created xsi:type="dcterms:W3CDTF">2020-02-20T01:54:49Z</dcterms:created>
  <dcterms:modified xsi:type="dcterms:W3CDTF">2020-12-09T13:49:15Z</dcterms:modified>
</cp:coreProperties>
</file>