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0" r:id="rId16"/>
    <p:sldId id="992" r:id="rId17"/>
    <p:sldId id="982" r:id="rId18"/>
    <p:sldId id="991" r:id="rId19"/>
    <p:sldId id="993" r:id="rId20"/>
    <p:sldId id="256"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46" d="100"/>
          <a:sy n="146" d="100"/>
        </p:scale>
        <p:origin x="114" y="9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December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doc.:IEEE802.15-20-0384r0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84887164@epri.webex.com" TargetMode="External"/><Relationship Id="rId2" Type="http://schemas.openxmlformats.org/officeDocument/2006/relationships/hyperlink" Target="https://epri.webex.com/epri/j.php?MTID=m7c602cfa6cdea00220d9c2720e2ac025"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cff477b425bf625f9763f7b9c097f686" TargetMode="External"/><Relationship Id="rId4" Type="http://schemas.openxmlformats.org/officeDocument/2006/relationships/hyperlink" Target="https://epri.webex.com/epri/j.php?MTID=m815db6f7c3d294aa56034046c62b1289"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dirty="0"/>
              <a:t>December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December 2020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2020-12-02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December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December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December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December  3</a:t>
            </a:r>
            <a:r>
              <a:rPr lang="en-US" baseline="30000" dirty="0"/>
              <a:t>rd</a:t>
            </a:r>
            <a:r>
              <a:rPr lang="en-US" dirty="0"/>
              <a:t>  Telecon</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60020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92500" lnSpcReduction="20000"/>
          </a:bodyPr>
          <a:lstStyle/>
          <a:p>
            <a:r>
              <a:rPr lang="en-US" dirty="0"/>
              <a:t>Frequency Band Layout Document</a:t>
            </a:r>
          </a:p>
          <a:p>
            <a:pPr lvl="1"/>
            <a:r>
              <a:rPr lang="en-US" dirty="0"/>
              <a:t>At September telcon, the TG affirmed document </a:t>
            </a:r>
            <a:r>
              <a:rPr lang="en-US" dirty="0">
                <a:hlinkClick r:id="rId2"/>
              </a:rPr>
              <a:t>IEEE802.15-20-0055r4</a:t>
            </a:r>
            <a:r>
              <a:rPr lang="en-US" dirty="0"/>
              <a:t> as final frequency band layout </a:t>
            </a:r>
          </a:p>
          <a:p>
            <a:pPr lvl="1"/>
            <a:endParaRPr lang="en-US" dirty="0"/>
          </a:p>
          <a:p>
            <a:pPr lvl="1"/>
            <a:endParaRPr lang="en-US" dirty="0"/>
          </a:p>
          <a:p>
            <a:r>
              <a:rPr lang="en-US" dirty="0"/>
              <a:t>Merged Use Cases Document</a:t>
            </a:r>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Latest version is 213r2  - it is merged, but the column of total # endpoints in global ecosystem is missing</a:t>
            </a:r>
          </a:p>
          <a:p>
            <a:pPr lvl="1"/>
            <a:r>
              <a:rPr lang="en-US" dirty="0"/>
              <a:t>Still work remaining on Ecosystem – pending responses from contributors. </a:t>
            </a:r>
          </a:p>
          <a:p>
            <a:pPr lvl="1"/>
            <a:r>
              <a:rPr lang="en-US" dirty="0"/>
              <a:t>Daoud requests contributors of use case information to provide him with that so we can close this out.</a:t>
            </a:r>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3743276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Latest version from prior call: 182r7</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29475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Template uploaded as document 351r0</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07640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20000"/>
          </a:bodyPr>
          <a:lstStyle/>
          <a:p>
            <a:pPr marL="0" indent="0">
              <a:buNone/>
            </a:pPr>
            <a:r>
              <a:rPr lang="en-US" u="sng" dirty="0">
                <a:hlinkClick r:id="rId2"/>
              </a:rPr>
              <a:t>Join WebEx meeting</a:t>
            </a:r>
            <a:r>
              <a:rPr lang="en-US" dirty="0"/>
              <a:t>   </a:t>
            </a:r>
            <a:br>
              <a:rPr lang="en-US" dirty="0"/>
            </a:br>
            <a:r>
              <a:rPr lang="en-US" dirty="0" err="1"/>
              <a:t>Meeting</a:t>
            </a:r>
            <a:r>
              <a:rPr lang="en-US" dirty="0"/>
              <a:t> number: 178 488 7164  Meeting password: V7AyyQ52eQ3    </a:t>
            </a:r>
            <a:br>
              <a:rPr lang="en-US" dirty="0"/>
            </a:br>
            <a:br>
              <a:rPr lang="en-US" dirty="0"/>
            </a:br>
            <a:r>
              <a:rPr lang="en-US" dirty="0"/>
              <a:t>Join from a video conferencing system or application</a:t>
            </a:r>
            <a:br>
              <a:rPr lang="en-US" dirty="0"/>
            </a:br>
            <a:r>
              <a:rPr lang="en-US" dirty="0"/>
              <a:t>Dial </a:t>
            </a:r>
            <a:r>
              <a:rPr lang="en-US" u="sng" dirty="0">
                <a:hlinkClick r:id="rId3"/>
              </a:rPr>
              <a:t>1784887164@epri.webex.com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178 488 7164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endParaRPr lang="en-US" dirty="0"/>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dirty="0"/>
              <a:t>December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20</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21</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December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22</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dirty="0"/>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r>
              <a:rPr lang="en-US" dirty="0"/>
              <a:t>Upload empty template for SDD</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4294967295"/>
          </p:nvPr>
        </p:nvSpPr>
        <p:spPr>
          <a:xfrm>
            <a:off x="838200" y="6356350"/>
            <a:ext cx="2743200" cy="365125"/>
          </a:xfrm>
        </p:spPr>
        <p:txBody>
          <a:bodyPr/>
          <a:lstStyle/>
          <a:p>
            <a:pPr>
              <a:defRPr/>
            </a:pPr>
            <a:r>
              <a:rPr lang="en-US" dirty="0"/>
              <a:t>December 2020</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Dec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Presentation of Contributions</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4294967295"/>
          </p:nvPr>
        </p:nvSpPr>
        <p:spPr>
          <a:xfrm>
            <a:off x="838200" y="6356350"/>
            <a:ext cx="2743200" cy="365125"/>
          </a:xfrm>
        </p:spPr>
        <p:txBody>
          <a:bodyPr/>
          <a:lstStyle/>
          <a:p>
            <a:r>
              <a:rPr lang="en-US" dirty="0"/>
              <a:t>December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2" name="Date Placeholder 1"/>
          <p:cNvSpPr>
            <a:spLocks noGrp="1"/>
          </p:cNvSpPr>
          <p:nvPr>
            <p:ph type="dt" sz="half" idx="4294967295"/>
          </p:nvPr>
        </p:nvSpPr>
        <p:spPr>
          <a:xfrm>
            <a:off x="0" y="6356350"/>
            <a:ext cx="2743200" cy="365125"/>
          </a:xfrm>
        </p:spPr>
        <p:txBody>
          <a:bodyPr/>
          <a:lstStyle/>
          <a:p>
            <a:r>
              <a:rPr lang="en-US" dirty="0"/>
              <a:t>December 2020</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r>
              <a:rPr lang="en-US" dirty="0"/>
              <a:t>December 2020</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December 2020</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December 2020</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December 2020</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8069</TotalTime>
  <Words>2505</Words>
  <Application>Microsoft Office PowerPoint</Application>
  <PresentationFormat>Widescreen</PresentationFormat>
  <Paragraphs>269</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WebEx</vt:lpstr>
      <vt:lpstr>TG16t Agenda  Dec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Contributions for December  3rd  Telecon</vt:lpstr>
      <vt:lpstr>Discussion on Security Requirements for 802.16t </vt:lpstr>
      <vt:lpstr>Finalize and Approve Use Cases</vt:lpstr>
      <vt:lpstr>Development of the SRD</vt:lpstr>
      <vt:lpstr>Development of the SDD</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230</cp:revision>
  <cp:lastPrinted>1998-02-10T13:28:06Z</cp:lastPrinted>
  <dcterms:created xsi:type="dcterms:W3CDTF">2020-01-06T16:34:14Z</dcterms:created>
  <dcterms:modified xsi:type="dcterms:W3CDTF">2020-12-02T20:57:41Z</dcterms:modified>
</cp:coreProperties>
</file>