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56" r:id="rId4"/>
    <p:sldId id="260" r:id="rId5"/>
    <p:sldId id="26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1"/>
  </p:normalViewPr>
  <p:slideViewPr>
    <p:cSldViewPr>
      <p:cViewPr varScale="1">
        <p:scale>
          <a:sx n="87" d="100"/>
          <a:sy n="87" d="100"/>
        </p:scale>
        <p:origin x="882" y="78"/>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802.15-&lt;20-383r1&gt;</a:t>
            </a:r>
            <a:endParaRPr lang="en-US" altLang="en-US" dirty="0"/>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&lt;December 2020&gt;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&lt;Pat Kinney&gt;, &lt;Kinney Consulting&gt;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802.15-&lt;20-383r1&gt;</a:t>
            </a:r>
            <a:endParaRPr lang="en-US" altLang="en-US" dirty="0"/>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&lt;December 2020&gt;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&lt;Pat Kinney&gt;, &lt;Kinney Consulting&gt;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a:t>doc.: IEEE 802.15-&lt;20-383r1&gt;</a:t>
            </a:r>
            <a:endParaRPr lang="en-US" altLang="en-US" dirty="0"/>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&lt;December 2020&gt;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a:t>doc.: IEEE 802.15-&lt;20-383r1&gt;</a:t>
            </a:r>
            <a:endParaRPr lang="en-US" altLang="en-US" dirty="0"/>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&lt;December 2020&gt;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4</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48619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a:t>doc.: IEEE 802.15-&lt;20-383r1&gt;</a:t>
            </a:r>
            <a:endParaRPr lang="en-US" altLang="en-US" dirty="0"/>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&lt;December 2020&gt;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6917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dirty="0"/>
              <a:t>&lt;December 2020&gt;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dirty="0"/>
              <a:t>&lt;December 2020&gt;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&lt;Nov 2020&gt;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dirty="0"/>
              <a:t>&lt;December 2020&gt;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dirty="0"/>
              <a:t>&lt;December 2020&gt;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dirty="0"/>
              <a:t>&lt;December 2020&gt;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dirty="0"/>
              <a:t>&lt;December  2020&gt;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dirty="0"/>
              <a:t>&lt;December 2020&gt;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&lt;December 2020&gt;</a:t>
            </a:r>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802.15-&lt;15-20-0383-01&gt;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18/ec-18-0084-00-ACSD-802-15-4y.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mentor.ieee.org/802.15/dcn/20/15-20-0375-02-004y-p802-15-4y-report-to-ec-on-unconditional-approval-to-go-to-sa-ballot.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5/dcn/20/15-20-0374-03-09ma-p802-15-9ma-report-to-ec.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075-01-0000-multi-gigabit-owc-csd.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0/15-20-0380-00-0013-p802-15-13-report-to-ec.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dirty="0"/>
              <a:t>&lt;December 2020&gt;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for 802 EC call meeting, 1 Dec 2020</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[30 November, 2020]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drafts going to SA Ballot: P802.15.4y, P802.15.9ma, P802.15.13]</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dirty="0"/>
              <a:t>&lt;December 2020&gt;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Call</a:t>
            </a:r>
            <a:br>
              <a:rPr lang="en-US" altLang="en-US" sz="3600" dirty="0"/>
            </a:br>
            <a:r>
              <a:rPr lang="en-US" altLang="en-US" sz="3600" dirty="0"/>
              <a:t>December 1, 2020</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SA Ballot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dirty="0"/>
              <a:t>&lt;December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P802.15.4y D2.0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230750"/>
            <a:ext cx="9067800" cy="5097517"/>
          </a:xfrm>
          <a:ln/>
        </p:spPr>
        <p:txBody>
          <a:bodyPr/>
          <a:lstStyle/>
          <a:p>
            <a:r>
              <a:rPr lang="en-US" sz="2400" dirty="0"/>
              <a:t> </a:t>
            </a:r>
            <a:r>
              <a:rPr lang="en-US" sz="2800" b="1" dirty="0"/>
              <a:t>Approve sending P802.15.4y D2.0 to SA Ballot</a:t>
            </a:r>
          </a:p>
          <a:p>
            <a:pPr lvl="1"/>
            <a:r>
              <a:rPr lang="en-US" sz="2400" dirty="0"/>
              <a:t>Confirm the CSD for P802.15.4y in </a:t>
            </a:r>
            <a:r>
              <a:rPr lang="en-US" sz="2400" u="sng" dirty="0">
                <a:solidFill>
                  <a:schemeClr val="accent2">
                    <a:alpha val="89000"/>
                  </a:schemeClr>
                </a:solidFill>
                <a:hlinkClick r:id="rId3">
                  <a:extLst>
                    <a:ext uri="{A12FA001-AC4F-418D-AE19-62706E023703}">
                      <ahyp:hlinkClr xmlns:ahyp="http://schemas.microsoft.com/office/drawing/2018/hyperlinkcolor" val="tx"/>
                    </a:ext>
                  </a:extLst>
                </a:hlinkClick>
              </a:rPr>
              <a:t>https://mentor.ieee.org/802-ec/dcn/18/ec-18-0084-00-ACSD-802-15-4y.docx</a:t>
            </a:r>
            <a:endParaRPr lang="en-US" sz="2400" dirty="0">
              <a:solidFill>
                <a:schemeClr val="accent2">
                  <a:alpha val="89000"/>
                </a:schemeClr>
              </a:solidFill>
            </a:endParaRPr>
          </a:p>
          <a:p>
            <a:pPr lvl="1"/>
            <a:r>
              <a:rPr lang="en-US" sz="2400" dirty="0"/>
              <a:t>See </a:t>
            </a:r>
            <a:r>
              <a:rPr lang="en-US" sz="2400" dirty="0">
                <a:solidFill>
                  <a:schemeClr val="accent2">
                    <a:alpha val="88000"/>
                  </a:schemeClr>
                </a:solidFill>
                <a:hlinkClick r:id="rId4">
                  <a:extLst>
                    <a:ext uri="{A12FA001-AC4F-418D-AE19-62706E023703}">
                      <ahyp:hlinkClr xmlns:ahyp="http://schemas.microsoft.com/office/drawing/2018/hyperlinkcolor" val="tx"/>
                    </a:ext>
                  </a:extLst>
                </a:hlinkClick>
              </a:rPr>
              <a:t>https://mentor.ieee.org/802.15/dcn/20/15-20-0375-02-004y-p802-15-4y-report-to-ec-on-unconditional-approval-to-go-to-sa-ballot.pptx</a:t>
            </a:r>
            <a:r>
              <a:rPr lang="en-US" sz="2400" dirty="0">
                <a:solidFill>
                  <a:schemeClr val="accent2">
                    <a:alpha val="88000"/>
                  </a:schemeClr>
                </a:solidFill>
              </a:rPr>
              <a:t> </a:t>
            </a:r>
            <a:r>
              <a:rPr lang="en-US" sz="2400" dirty="0"/>
              <a:t>for supporting documentation</a:t>
            </a:r>
          </a:p>
          <a:p>
            <a:pPr lvl="1"/>
            <a:r>
              <a:rPr lang="en-US" sz="2400" dirty="0"/>
              <a:t>WGLB on P802.15.4y D2.0 Closed 2020-10-29; Result (y/n/a): 43/1/15</a:t>
            </a:r>
          </a:p>
          <a:p>
            <a:pPr lvl="1"/>
            <a:r>
              <a:rPr lang="en-US" sz="2400" dirty="0"/>
              <a:t>In the WG: requests the EC </a:t>
            </a:r>
            <a:r>
              <a:rPr lang="en-US" sz="2400"/>
              <a:t>to submit </a:t>
            </a:r>
            <a:r>
              <a:rPr lang="en-US" sz="2400" dirty="0"/>
              <a:t>P802.15.4y D2.0 to SA Ballot (y/n/a): 29/0/1</a:t>
            </a:r>
          </a:p>
          <a:p>
            <a:r>
              <a:rPr lang="en-US" sz="2800" b="1" dirty="0"/>
              <a:t>Moved: Kinney</a:t>
            </a:r>
            <a:r>
              <a:rPr lang="en-US" sz="2800" dirty="0"/>
              <a:t>	</a:t>
            </a:r>
            <a:r>
              <a:rPr lang="en-US" sz="2800" b="1" dirty="0"/>
              <a:t>Seconded: Holcomb</a:t>
            </a:r>
            <a:endParaRPr lang="en-US" sz="28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dirty="0"/>
              <a:t>&lt;December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4</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P802.15.9ma D2.0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230750"/>
            <a:ext cx="9067800" cy="5097517"/>
          </a:xfrm>
          <a:ln/>
        </p:spPr>
        <p:txBody>
          <a:bodyPr/>
          <a:lstStyle/>
          <a:p>
            <a:r>
              <a:rPr lang="en-US" sz="2400" dirty="0"/>
              <a:t> </a:t>
            </a:r>
            <a:r>
              <a:rPr lang="en-US" sz="2800" b="1" dirty="0"/>
              <a:t>Approve sending P802.15.9ma D2.0 to SA Ballot</a:t>
            </a:r>
          </a:p>
          <a:p>
            <a:pPr marL="457200" lvl="1" indent="0">
              <a:buNone/>
            </a:pPr>
            <a:r>
              <a:rPr lang="en-US" sz="2400" b="1" dirty="0"/>
              <a:t>Moved: Kinney</a:t>
            </a:r>
            <a:r>
              <a:rPr lang="en-US" sz="2400" dirty="0"/>
              <a:t>	</a:t>
            </a:r>
            <a:r>
              <a:rPr lang="en-US" sz="2400" b="1" dirty="0"/>
              <a:t>Seconded: Holcomb</a:t>
            </a:r>
            <a:endParaRPr lang="en-US" sz="2400" dirty="0"/>
          </a:p>
          <a:p>
            <a:pPr marL="457200" lvl="1" indent="0">
              <a:buNone/>
            </a:pPr>
            <a:r>
              <a:rPr lang="en-US" sz="2400" dirty="0"/>
              <a:t>Info: </a:t>
            </a:r>
            <a:br>
              <a:rPr lang="en-US" sz="2400" dirty="0"/>
            </a:br>
            <a:r>
              <a:rPr lang="en-US" sz="2400" dirty="0"/>
              <a:t>the CSD for P802.15.9ma in </a:t>
            </a:r>
            <a:r>
              <a:rPr lang="en-US" sz="2400" dirty="0">
                <a:solidFill>
                  <a:schemeClr val="accent2">
                    <a:alpha val="84000"/>
                  </a:schemeClr>
                </a:solidFill>
                <a:hlinkClick r:id="rId3">
                  <a:extLst>
                    <a:ext uri="{A12FA001-AC4F-418D-AE19-62706E023703}">
                      <ahyp:hlinkClr xmlns:ahyp="http://schemas.microsoft.com/office/drawing/2018/hyperlinkcolor" val="tx"/>
                    </a:ext>
                  </a:extLst>
                </a:hlinkClick>
              </a:rPr>
              <a:t>https://mentor.ieee.org/802.15/dcn/19/15-19-0216-02-09ma-802-15-9ma-csd-draft.docx</a:t>
            </a:r>
            <a:endParaRPr lang="en-US" sz="2400" dirty="0">
              <a:solidFill>
                <a:schemeClr val="accent2">
                  <a:alpha val="84000"/>
                </a:schemeClr>
              </a:solidFill>
            </a:endParaRPr>
          </a:p>
          <a:p>
            <a:pPr marL="457200" lvl="1" indent="0">
              <a:buNone/>
            </a:pPr>
            <a:r>
              <a:rPr lang="en-US" sz="2400" dirty="0"/>
              <a:t>- See </a:t>
            </a:r>
            <a:r>
              <a:rPr lang="en-US" sz="2400" dirty="0">
                <a:solidFill>
                  <a:schemeClr val="accent2">
                    <a:alpha val="82000"/>
                  </a:schemeClr>
                </a:solidFill>
                <a:hlinkClick r:id="rId4">
                  <a:extLst>
                    <a:ext uri="{A12FA001-AC4F-418D-AE19-62706E023703}">
                      <ahyp:hlinkClr xmlns:ahyp="http://schemas.microsoft.com/office/drawing/2018/hyperlinkcolor" val="tx"/>
                    </a:ext>
                  </a:extLst>
                </a:hlinkClick>
              </a:rPr>
              <a:t>https://mentor.ieee.org/802.15/dcn/20/15-20-0374-03-09ma-p802-15-9ma-report-to-ec.pptx </a:t>
            </a:r>
            <a:r>
              <a:rPr lang="en-US" sz="2400" dirty="0"/>
              <a:t>for supporting documentation</a:t>
            </a:r>
          </a:p>
          <a:p>
            <a:pPr lvl="1"/>
            <a:r>
              <a:rPr lang="en-US" sz="2400" dirty="0"/>
              <a:t>WGLB on P802.15.9ma D2.0 Closed 2020-10-08; Result (y/n/a): 37/0/11</a:t>
            </a:r>
          </a:p>
          <a:p>
            <a:pPr lvl="1"/>
            <a:r>
              <a:rPr lang="en-US" sz="2400" dirty="0"/>
              <a:t>In the WG: requests the EC to submit P802.15.9ma D2.0 to SA Ballot  (y/n/a): 29/0/0</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1684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dirty="0"/>
              <a:t>&lt;December 2020&gt;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458788" y="514655"/>
            <a:ext cx="7772400" cy="762000"/>
          </a:xfrm>
          <a:ln/>
        </p:spPr>
        <p:txBody>
          <a:bodyPr/>
          <a:lstStyle/>
          <a:p>
            <a:r>
              <a:rPr lang="en-US" sz="3200" b="1" dirty="0">
                <a:latin typeface="Times New Roman" charset="0"/>
                <a:ea typeface="ＭＳ Ｐゴシック" charset="0"/>
                <a:cs typeface="ＭＳ Ｐゴシック" charset="0"/>
              </a:rPr>
              <a:t>P802.15.13 D4.0</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76200" y="1143000"/>
            <a:ext cx="9067800" cy="5326117"/>
          </a:xfrm>
          <a:ln/>
        </p:spPr>
        <p:txBody>
          <a:bodyPr/>
          <a:lstStyle/>
          <a:p>
            <a:r>
              <a:rPr lang="en-US" sz="2800" b="1" dirty="0"/>
              <a:t>Approve sending P802.15.13 D4.0 to SA Ballot</a:t>
            </a:r>
          </a:p>
          <a:p>
            <a:pPr marL="457200" lvl="1" indent="0">
              <a:buNone/>
            </a:pPr>
            <a:r>
              <a:rPr lang="en-US" sz="2400" dirty="0"/>
              <a:t>And Confirm the CSD for P802.15.13 in </a:t>
            </a:r>
            <a:r>
              <a:rPr lang="en-US" sz="2400" dirty="0">
                <a:solidFill>
                  <a:schemeClr val="accent2">
                    <a:alpha val="88000"/>
                  </a:schemeClr>
                </a:solidFill>
                <a:hlinkClick r:id="rId3">
                  <a:extLst>
                    <a:ext uri="{A12FA001-AC4F-418D-AE19-62706E023703}">
                      <ahyp:hlinkClr xmlns:ahyp="http://schemas.microsoft.com/office/drawing/2018/hyperlinkcolor" val="tx"/>
                    </a:ext>
                  </a:extLst>
                </a:hlinkClick>
              </a:rPr>
              <a:t>https://mentor.ieee.org/802.15/dcn/17/15-17-0075-01-0000-multi-gigabit-owc-csd.docx</a:t>
            </a:r>
            <a:r>
              <a:rPr lang="en-US" sz="2400" dirty="0">
                <a:solidFill>
                  <a:schemeClr val="accent2">
                    <a:alpha val="88000"/>
                  </a:schemeClr>
                </a:solidFill>
              </a:rPr>
              <a:t> </a:t>
            </a:r>
          </a:p>
          <a:p>
            <a:pPr marL="457200" lvl="1" indent="0">
              <a:buNone/>
            </a:pPr>
            <a:r>
              <a:rPr lang="en-US" sz="2400" b="1" dirty="0"/>
              <a:t>Moved: Kinney</a:t>
            </a:r>
            <a:r>
              <a:rPr lang="en-US" sz="2400" dirty="0"/>
              <a:t>	</a:t>
            </a:r>
            <a:r>
              <a:rPr lang="en-US" sz="2400" b="1" dirty="0"/>
              <a:t>Seconded: Holcomb</a:t>
            </a:r>
            <a:endParaRPr lang="en-US" sz="2400" dirty="0"/>
          </a:p>
          <a:p>
            <a:pPr marL="457200" lvl="1" indent="0">
              <a:buNone/>
            </a:pPr>
            <a:r>
              <a:rPr lang="en-US" sz="2400" dirty="0">
                <a:solidFill>
                  <a:schemeClr val="accent2">
                    <a:alpha val="88000"/>
                  </a:schemeClr>
                </a:solidFill>
              </a:rPr>
              <a:t>Additional Info:</a:t>
            </a:r>
          </a:p>
          <a:p>
            <a:pPr lvl="1"/>
            <a:r>
              <a:rPr lang="en-US" sz="2400" dirty="0"/>
              <a:t>See </a:t>
            </a:r>
            <a:r>
              <a:rPr lang="en-US" sz="2400" dirty="0">
                <a:solidFill>
                  <a:schemeClr val="accent2">
                    <a:alpha val="86000"/>
                  </a:schemeClr>
                </a:solidFill>
                <a:hlinkClick r:id="rId4">
                  <a:extLst>
                    <a:ext uri="{A12FA001-AC4F-418D-AE19-62706E023703}">
                      <ahyp:hlinkClr xmlns:ahyp="http://schemas.microsoft.com/office/drawing/2018/hyperlinkcolor" val="tx"/>
                    </a:ext>
                  </a:extLst>
                </a:hlinkClick>
              </a:rPr>
              <a:t>https://mentor.ieee.org/802.15/dcn/20/15-20-0380-00-0013-p802-15-13-report-to-ec.pptx</a:t>
            </a:r>
            <a:r>
              <a:rPr lang="en-US" sz="2400" dirty="0">
                <a:solidFill>
                  <a:schemeClr val="accent2">
                    <a:alpha val="86000"/>
                  </a:schemeClr>
                </a:solidFill>
              </a:rPr>
              <a:t> </a:t>
            </a:r>
            <a:r>
              <a:rPr lang="en-US" sz="2400" dirty="0"/>
              <a:t>for supporting documentation</a:t>
            </a:r>
          </a:p>
          <a:p>
            <a:pPr lvl="1"/>
            <a:r>
              <a:rPr lang="en-US" sz="2400" dirty="0"/>
              <a:t>WGLB on P802.15.13 D4.0 closed 2020-11-12; Result (y/n/a): 53/2/10</a:t>
            </a:r>
          </a:p>
          <a:p>
            <a:pPr lvl="1"/>
            <a:r>
              <a:rPr lang="en-US" sz="2400" dirty="0"/>
              <a:t>In the WG: that WG requests the EC to submit P802.15.13 D4.0 to SA Ballot (y/n/a): 23/0/3</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491111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1765</TotalTime>
  <Words>691</Words>
  <Application>Microsoft Office PowerPoint</Application>
  <PresentationFormat>On-screen Show (4:3)</PresentationFormat>
  <Paragraphs>63</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802 LMSC EC Call December 1, 2020</vt:lpstr>
      <vt:lpstr>P802.15.4y D2.0</vt:lpstr>
      <vt:lpstr>P802.15.9ma D2.0</vt:lpstr>
      <vt:lpstr>P802.15.13 D4.0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2020</dc:title>
  <dc:subject>IEEE 802.15 &lt;subject&gt;</dc:subject>
  <dc:creator>Pat Kinney</dc:creator>
  <cp:keywords/>
  <dc:description>&lt;15-20-0371-01-0000&gt;</dc:description>
  <cp:lastModifiedBy>Jon Rosdahl</cp:lastModifiedBy>
  <cp:revision>22</cp:revision>
  <cp:lastPrinted>1998-02-10T13:28:06Z</cp:lastPrinted>
  <dcterms:created xsi:type="dcterms:W3CDTF">2020-11-13T18:03:13Z</dcterms:created>
  <dcterms:modified xsi:type="dcterms:W3CDTF">2020-12-01T19:54:15Z</dcterms:modified>
  <cp:category/>
</cp:coreProperties>
</file>