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8" r:id="rId3"/>
    <p:sldId id="256" r:id="rId4"/>
    <p:sldId id="260" r:id="rId5"/>
    <p:sldId id="26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Kinney" initials="PK" lastIdx="1" clrIdx="0">
    <p:extLst>
      <p:ext uri="{19B8F6BF-5375-455C-9EA6-DF929625EA0E}">
        <p15:presenceInfo xmlns:p15="http://schemas.microsoft.com/office/powerpoint/2012/main" userId="b81321083e156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1"/>
  </p:normalViewPr>
  <p:slideViewPr>
    <p:cSldViewPr>
      <p:cViewPr varScale="1">
        <p:scale>
          <a:sx n="136" d="100"/>
          <a:sy n="136" d="100"/>
        </p:scale>
        <p:origin x="864" y="184"/>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283D7A0-6325-CF4A-A231-9161F51356AC}"/>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a:extLst>
              <a:ext uri="{FF2B5EF4-FFF2-40B4-BE49-F238E27FC236}">
                <a16:creationId xmlns:a16="http://schemas.microsoft.com/office/drawing/2014/main" id="{E9A661A7-DD29-6747-9AF7-7F7282127364}"/>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ECDB8D03-8E88-0B4A-8E0B-96E7DD601895}"/>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699DA4-5FB3-4746-9616-F11F1821428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6790825-7223-2545-BB83-572AAB23F5B0}" type="slidenum">
              <a:rPr lang="en-US" altLang="en-US"/>
              <a:pPr/>
              <a:t>‹#›</a:t>
            </a:fld>
            <a:endParaRPr lang="en-US" altLang="en-US"/>
          </a:p>
        </p:txBody>
      </p:sp>
      <p:sp>
        <p:nvSpPr>
          <p:cNvPr id="3078" name="Line 6">
            <a:extLst>
              <a:ext uri="{FF2B5EF4-FFF2-40B4-BE49-F238E27FC236}">
                <a16:creationId xmlns:a16="http://schemas.microsoft.com/office/drawing/2014/main" id="{C151A869-BB39-744C-9B37-57D9D568B7C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55ADFA8-FFA2-3148-99AB-F74D003B68E1}"/>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57AE5F5-9149-D043-AC5F-A93D86756ED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1E9136-406A-0541-BDBC-4A5B51B18BFA}"/>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a:extLst>
              <a:ext uri="{FF2B5EF4-FFF2-40B4-BE49-F238E27FC236}">
                <a16:creationId xmlns:a16="http://schemas.microsoft.com/office/drawing/2014/main" id="{829DF902-1452-644C-AD12-A50B169EEB1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192C6CF3-A7B3-234F-BD4F-2F53DC574BF7}"/>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F9B0F129-D968-574B-8739-3DAE2F8520DD}"/>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4B03C6-95E5-1D4F-8680-E46F8C9D8B57}"/>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12F5F1D-4CD5-DA47-BB67-A3DB4D25908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60D10EF-E21E-1B4D-91E8-EFC374613DED}" type="slidenum">
              <a:rPr lang="en-US" altLang="en-US"/>
              <a:pPr/>
              <a:t>‹#›</a:t>
            </a:fld>
            <a:endParaRPr lang="en-US" altLang="en-US"/>
          </a:p>
        </p:txBody>
      </p:sp>
      <p:sp>
        <p:nvSpPr>
          <p:cNvPr id="2056" name="Rectangle 8">
            <a:extLst>
              <a:ext uri="{FF2B5EF4-FFF2-40B4-BE49-F238E27FC236}">
                <a16:creationId xmlns:a16="http://schemas.microsoft.com/office/drawing/2014/main" id="{D59314BE-2B6C-444A-8BD2-F23B4C0861E3}"/>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580092-6603-5140-9252-FE59C7C9FD1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81FB3A1-628E-554C-A61A-B77F699023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3</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4</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48619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6917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2E49-650E-FA44-9BFC-92314BD8DDB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81DC37-C5B5-5245-955F-27AB25E4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4795AE-D01F-A34B-9B8B-D7CC4A7069C2}"/>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D5D91470-9977-614C-8FA9-3BCB8D6DC53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AF3BC6-F21C-0B44-96DC-2C7DE5D2222F}"/>
              </a:ext>
            </a:extLst>
          </p:cNvPr>
          <p:cNvSpPr>
            <a:spLocks noGrp="1"/>
          </p:cNvSpPr>
          <p:nvPr>
            <p:ph type="sldNum" sz="quarter" idx="12"/>
          </p:nvPr>
        </p:nvSpPr>
        <p:spPr/>
        <p:txBody>
          <a:bodyPr/>
          <a:lstStyle>
            <a:lvl1pPr>
              <a:defRPr/>
            </a:lvl1pPr>
          </a:lstStyle>
          <a:p>
            <a:r>
              <a:rPr lang="en-US" altLang="en-US"/>
              <a:t>Slide </a:t>
            </a:r>
            <a:fld id="{7EB21CC4-52DB-AD47-A502-AA3C1DCBCCDC}" type="slidenum">
              <a:rPr lang="en-US" altLang="en-US"/>
              <a:pPr/>
              <a:t>‹#›</a:t>
            </a:fld>
            <a:endParaRPr lang="en-US" altLang="en-US"/>
          </a:p>
        </p:txBody>
      </p:sp>
    </p:spTree>
    <p:extLst>
      <p:ext uri="{BB962C8B-B14F-4D97-AF65-F5344CB8AC3E}">
        <p14:creationId xmlns:p14="http://schemas.microsoft.com/office/powerpoint/2010/main" val="37059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4E3F-7467-8B4F-9E22-CD39A46A63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02358F-2038-9648-82D0-4C80595286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ACFA1-3B5E-6A42-B41B-B9A04AB32D9A}"/>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793AF3FD-87E6-FE49-8947-8D27AE00E02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8DFA7EB5-2A14-3A4E-BFC3-FB4AA225BBBA}"/>
              </a:ext>
            </a:extLst>
          </p:cNvPr>
          <p:cNvSpPr>
            <a:spLocks noGrp="1"/>
          </p:cNvSpPr>
          <p:nvPr>
            <p:ph type="sldNum" sz="quarter" idx="12"/>
          </p:nvPr>
        </p:nvSpPr>
        <p:spPr/>
        <p:txBody>
          <a:bodyPr/>
          <a:lstStyle>
            <a:lvl1pPr>
              <a:defRPr/>
            </a:lvl1pPr>
          </a:lstStyle>
          <a:p>
            <a:r>
              <a:rPr lang="en-US" altLang="en-US"/>
              <a:t>Slide </a:t>
            </a:r>
            <a:fld id="{ED5E727A-2E00-CB46-A46B-AE6E38A9AA13}" type="slidenum">
              <a:rPr lang="en-US" altLang="en-US"/>
              <a:pPr/>
              <a:t>‹#›</a:t>
            </a:fld>
            <a:endParaRPr lang="en-US" altLang="en-US"/>
          </a:p>
        </p:txBody>
      </p:sp>
    </p:spTree>
    <p:extLst>
      <p:ext uri="{BB962C8B-B14F-4D97-AF65-F5344CB8AC3E}">
        <p14:creationId xmlns:p14="http://schemas.microsoft.com/office/powerpoint/2010/main" val="159776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CA9DF3-72C0-1D44-ACE9-128FD48F724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36A46-74B9-3E46-875A-9250F863479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FE143-E498-8140-8219-DFB8A2224D67}"/>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EB09268A-FC1F-CC4D-88C0-35C61071A97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DA69281-9CE6-9543-ABB4-928ABCABD739}"/>
              </a:ext>
            </a:extLst>
          </p:cNvPr>
          <p:cNvSpPr>
            <a:spLocks noGrp="1"/>
          </p:cNvSpPr>
          <p:nvPr>
            <p:ph type="sldNum" sz="quarter" idx="12"/>
          </p:nvPr>
        </p:nvSpPr>
        <p:spPr/>
        <p:txBody>
          <a:bodyPr/>
          <a:lstStyle>
            <a:lvl1pPr>
              <a:defRPr/>
            </a:lvl1pPr>
          </a:lstStyle>
          <a:p>
            <a:r>
              <a:rPr lang="en-US" altLang="en-US"/>
              <a:t>Slide </a:t>
            </a:r>
            <a:fld id="{BE0602F4-CEF3-DC4D-946C-F5F91DE3F5D0}" type="slidenum">
              <a:rPr lang="en-US" altLang="en-US"/>
              <a:pPr/>
              <a:t>‹#›</a:t>
            </a:fld>
            <a:endParaRPr lang="en-US" altLang="en-US"/>
          </a:p>
        </p:txBody>
      </p:sp>
    </p:spTree>
    <p:extLst>
      <p:ext uri="{BB962C8B-B14F-4D97-AF65-F5344CB8AC3E}">
        <p14:creationId xmlns:p14="http://schemas.microsoft.com/office/powerpoint/2010/main" val="263289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44E1-4445-2643-9D4E-6CBD61C9F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26316-4064-B545-9B88-55E6563D9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1BF69-E3FD-FB40-BBC8-D7143F74AB89}"/>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4F73173B-E952-BF48-AD5D-68D3C3751BB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7C63E4A-3162-EA4D-A52E-48590ABE5631}"/>
              </a:ext>
            </a:extLst>
          </p:cNvPr>
          <p:cNvSpPr>
            <a:spLocks noGrp="1"/>
          </p:cNvSpPr>
          <p:nvPr>
            <p:ph type="sldNum" sz="quarter" idx="12"/>
          </p:nvPr>
        </p:nvSpPr>
        <p:spPr/>
        <p:txBody>
          <a:bodyPr/>
          <a:lstStyle>
            <a:lvl1pPr>
              <a:defRPr/>
            </a:lvl1pPr>
          </a:lstStyle>
          <a:p>
            <a:r>
              <a:rPr lang="en-US" altLang="en-US"/>
              <a:t>Slide </a:t>
            </a:r>
            <a:fld id="{EC07C4CD-6A31-234A-AFA7-71B198431DD7}" type="slidenum">
              <a:rPr lang="en-US" altLang="en-US"/>
              <a:pPr/>
              <a:t>‹#›</a:t>
            </a:fld>
            <a:endParaRPr lang="en-US" altLang="en-US"/>
          </a:p>
        </p:txBody>
      </p:sp>
    </p:spTree>
    <p:extLst>
      <p:ext uri="{BB962C8B-B14F-4D97-AF65-F5344CB8AC3E}">
        <p14:creationId xmlns:p14="http://schemas.microsoft.com/office/powerpoint/2010/main" val="27040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109B-86FC-E146-84A9-DBB3B69AC5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D56CA-11B0-4148-B816-33E1ECE5D55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C4707-B2B2-FA48-B367-DE632F991364}"/>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0F56B53D-35C2-AA48-A96A-042B3C189A4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5218696-4FB5-4D4F-B975-6669368120C2}"/>
              </a:ext>
            </a:extLst>
          </p:cNvPr>
          <p:cNvSpPr>
            <a:spLocks noGrp="1"/>
          </p:cNvSpPr>
          <p:nvPr>
            <p:ph type="sldNum" sz="quarter" idx="12"/>
          </p:nvPr>
        </p:nvSpPr>
        <p:spPr/>
        <p:txBody>
          <a:bodyPr/>
          <a:lstStyle>
            <a:lvl1pPr>
              <a:defRPr/>
            </a:lvl1pPr>
          </a:lstStyle>
          <a:p>
            <a:r>
              <a:rPr lang="en-US" altLang="en-US"/>
              <a:t>Slide </a:t>
            </a:r>
            <a:fld id="{C6185BB3-27E9-CC48-B784-D7964966D0A3}" type="slidenum">
              <a:rPr lang="en-US" altLang="en-US"/>
              <a:pPr/>
              <a:t>‹#›</a:t>
            </a:fld>
            <a:endParaRPr lang="en-US" altLang="en-US"/>
          </a:p>
        </p:txBody>
      </p:sp>
    </p:spTree>
    <p:extLst>
      <p:ext uri="{BB962C8B-B14F-4D97-AF65-F5344CB8AC3E}">
        <p14:creationId xmlns:p14="http://schemas.microsoft.com/office/powerpoint/2010/main" val="197863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3D9-F95C-F64B-8F8F-F9B693E939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F58EC2-F82E-E744-9272-01361562D9A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3B0869-28E0-B041-95AC-AE721A6BF1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DE67D-FCF6-6B4D-9C76-78DAF04B74E7}"/>
              </a:ext>
            </a:extLst>
          </p:cNvPr>
          <p:cNvSpPr>
            <a:spLocks noGrp="1"/>
          </p:cNvSpPr>
          <p:nvPr>
            <p:ph type="dt" sz="half" idx="10"/>
          </p:nvPr>
        </p:nvSpPr>
        <p:spPr/>
        <p:txBody>
          <a:bodyPr/>
          <a:lstStyle>
            <a:lvl1pPr>
              <a:defRPr/>
            </a:lvl1pPr>
          </a:lstStyle>
          <a:p>
            <a:r>
              <a:rPr lang="en-US" altLang="en-US"/>
              <a:t>&lt;Nov 2020&gt;</a:t>
            </a:r>
          </a:p>
        </p:txBody>
      </p:sp>
      <p:sp>
        <p:nvSpPr>
          <p:cNvPr id="6" name="Footer Placeholder 5">
            <a:extLst>
              <a:ext uri="{FF2B5EF4-FFF2-40B4-BE49-F238E27FC236}">
                <a16:creationId xmlns:a16="http://schemas.microsoft.com/office/drawing/2014/main" id="{88E7DE62-8421-AF4C-B440-0BD5311AFC7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F8C4F7-4017-4C4F-89C2-2AD02CFC8B69}"/>
              </a:ext>
            </a:extLst>
          </p:cNvPr>
          <p:cNvSpPr>
            <a:spLocks noGrp="1"/>
          </p:cNvSpPr>
          <p:nvPr>
            <p:ph type="sldNum" sz="quarter" idx="12"/>
          </p:nvPr>
        </p:nvSpPr>
        <p:spPr/>
        <p:txBody>
          <a:bodyPr/>
          <a:lstStyle>
            <a:lvl1pPr>
              <a:defRPr/>
            </a:lvl1pPr>
          </a:lstStyle>
          <a:p>
            <a:r>
              <a:rPr lang="en-US" altLang="en-US"/>
              <a:t>Slide </a:t>
            </a:r>
            <a:fld id="{74AE5371-FFBC-634A-834B-6B4A7027D548}" type="slidenum">
              <a:rPr lang="en-US" altLang="en-US"/>
              <a:pPr/>
              <a:t>‹#›</a:t>
            </a:fld>
            <a:endParaRPr lang="en-US" altLang="en-US"/>
          </a:p>
        </p:txBody>
      </p:sp>
    </p:spTree>
    <p:extLst>
      <p:ext uri="{BB962C8B-B14F-4D97-AF65-F5344CB8AC3E}">
        <p14:creationId xmlns:p14="http://schemas.microsoft.com/office/powerpoint/2010/main" val="85119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E52BB-AF64-E942-B083-805DB43303B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AAF9BC-F322-9C44-8296-8DBA17A55F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6EB00-C02E-AE4C-B673-F466C3A7324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C984F-8B6B-4C46-A357-6A9B6116964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AF9434-07CF-CC4E-9AD5-0A45331549B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4E6F2F-98CB-D84A-96AF-F45DAA90A813}"/>
              </a:ext>
            </a:extLst>
          </p:cNvPr>
          <p:cNvSpPr>
            <a:spLocks noGrp="1"/>
          </p:cNvSpPr>
          <p:nvPr>
            <p:ph type="dt" sz="half" idx="10"/>
          </p:nvPr>
        </p:nvSpPr>
        <p:spPr/>
        <p:txBody>
          <a:bodyPr/>
          <a:lstStyle>
            <a:lvl1pPr>
              <a:defRPr/>
            </a:lvl1pPr>
          </a:lstStyle>
          <a:p>
            <a:r>
              <a:rPr lang="en-US" altLang="en-US"/>
              <a:t>&lt;Nov 2020&gt;</a:t>
            </a:r>
          </a:p>
        </p:txBody>
      </p:sp>
      <p:sp>
        <p:nvSpPr>
          <p:cNvPr id="8" name="Footer Placeholder 7">
            <a:extLst>
              <a:ext uri="{FF2B5EF4-FFF2-40B4-BE49-F238E27FC236}">
                <a16:creationId xmlns:a16="http://schemas.microsoft.com/office/drawing/2014/main" id="{B68EC051-C900-B644-B221-90A348162EA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572A556-2AEF-5947-B8E4-BC6D137AF925}"/>
              </a:ext>
            </a:extLst>
          </p:cNvPr>
          <p:cNvSpPr>
            <a:spLocks noGrp="1"/>
          </p:cNvSpPr>
          <p:nvPr>
            <p:ph type="sldNum" sz="quarter" idx="12"/>
          </p:nvPr>
        </p:nvSpPr>
        <p:spPr/>
        <p:txBody>
          <a:bodyPr/>
          <a:lstStyle>
            <a:lvl1pPr>
              <a:defRPr/>
            </a:lvl1pPr>
          </a:lstStyle>
          <a:p>
            <a:r>
              <a:rPr lang="en-US" altLang="en-US"/>
              <a:t>Slide </a:t>
            </a:r>
            <a:fld id="{5D7ABAB5-998C-794E-8607-FDF42D208032}" type="slidenum">
              <a:rPr lang="en-US" altLang="en-US"/>
              <a:pPr/>
              <a:t>‹#›</a:t>
            </a:fld>
            <a:endParaRPr lang="en-US" altLang="en-US"/>
          </a:p>
        </p:txBody>
      </p:sp>
    </p:spTree>
    <p:extLst>
      <p:ext uri="{BB962C8B-B14F-4D97-AF65-F5344CB8AC3E}">
        <p14:creationId xmlns:p14="http://schemas.microsoft.com/office/powerpoint/2010/main" val="142576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81FB-81C7-B14A-9647-97EA820F2B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3C3D8-A361-D842-9B31-6371AD286E82}"/>
              </a:ext>
            </a:extLst>
          </p:cNvPr>
          <p:cNvSpPr>
            <a:spLocks noGrp="1"/>
          </p:cNvSpPr>
          <p:nvPr>
            <p:ph type="dt" sz="half" idx="10"/>
          </p:nvPr>
        </p:nvSpPr>
        <p:spPr/>
        <p:txBody>
          <a:bodyPr/>
          <a:lstStyle>
            <a:lvl1pPr>
              <a:defRPr/>
            </a:lvl1pPr>
          </a:lstStyle>
          <a:p>
            <a:r>
              <a:rPr lang="en-US" altLang="en-US"/>
              <a:t>&lt;Nov 2020&gt;</a:t>
            </a:r>
          </a:p>
        </p:txBody>
      </p:sp>
      <p:sp>
        <p:nvSpPr>
          <p:cNvPr id="4" name="Footer Placeholder 3">
            <a:extLst>
              <a:ext uri="{FF2B5EF4-FFF2-40B4-BE49-F238E27FC236}">
                <a16:creationId xmlns:a16="http://schemas.microsoft.com/office/drawing/2014/main" id="{4CFB70E5-21DB-044B-B0A9-3A52FC42D6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BE6B865A-7638-BE40-98D7-FC13505309B3}"/>
              </a:ext>
            </a:extLst>
          </p:cNvPr>
          <p:cNvSpPr>
            <a:spLocks noGrp="1"/>
          </p:cNvSpPr>
          <p:nvPr>
            <p:ph type="sldNum" sz="quarter" idx="12"/>
          </p:nvPr>
        </p:nvSpPr>
        <p:spPr/>
        <p:txBody>
          <a:bodyPr/>
          <a:lstStyle>
            <a:lvl1pPr>
              <a:defRPr/>
            </a:lvl1pPr>
          </a:lstStyle>
          <a:p>
            <a:r>
              <a:rPr lang="en-US" altLang="en-US"/>
              <a:t>Slide </a:t>
            </a:r>
            <a:fld id="{F16D732B-E324-D549-8E5A-0AEB075470F0}" type="slidenum">
              <a:rPr lang="en-US" altLang="en-US"/>
              <a:pPr/>
              <a:t>‹#›</a:t>
            </a:fld>
            <a:endParaRPr lang="en-US" altLang="en-US"/>
          </a:p>
        </p:txBody>
      </p:sp>
    </p:spTree>
    <p:extLst>
      <p:ext uri="{BB962C8B-B14F-4D97-AF65-F5344CB8AC3E}">
        <p14:creationId xmlns:p14="http://schemas.microsoft.com/office/powerpoint/2010/main" val="144184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1D103-2534-A640-80E8-8D6B48F5311B}"/>
              </a:ext>
            </a:extLst>
          </p:cNvPr>
          <p:cNvSpPr>
            <a:spLocks noGrp="1"/>
          </p:cNvSpPr>
          <p:nvPr>
            <p:ph type="dt" sz="half" idx="10"/>
          </p:nvPr>
        </p:nvSpPr>
        <p:spPr/>
        <p:txBody>
          <a:bodyPr/>
          <a:lstStyle>
            <a:lvl1pPr>
              <a:defRPr/>
            </a:lvl1pPr>
          </a:lstStyle>
          <a:p>
            <a:r>
              <a:rPr lang="en-US" altLang="en-US"/>
              <a:t>&lt;Nov 2020&gt;</a:t>
            </a:r>
          </a:p>
        </p:txBody>
      </p:sp>
      <p:sp>
        <p:nvSpPr>
          <p:cNvPr id="3" name="Footer Placeholder 2">
            <a:extLst>
              <a:ext uri="{FF2B5EF4-FFF2-40B4-BE49-F238E27FC236}">
                <a16:creationId xmlns:a16="http://schemas.microsoft.com/office/drawing/2014/main" id="{7D5231A0-97A8-0C44-956C-416BE0D86EE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59952B39-7E16-3D40-8A80-21CFA2436136}"/>
              </a:ext>
            </a:extLst>
          </p:cNvPr>
          <p:cNvSpPr>
            <a:spLocks noGrp="1"/>
          </p:cNvSpPr>
          <p:nvPr>
            <p:ph type="sldNum" sz="quarter" idx="12"/>
          </p:nvPr>
        </p:nvSpPr>
        <p:spPr/>
        <p:txBody>
          <a:bodyPr/>
          <a:lstStyle>
            <a:lvl1pPr>
              <a:defRPr/>
            </a:lvl1pPr>
          </a:lstStyle>
          <a:p>
            <a:r>
              <a:rPr lang="en-US" altLang="en-US"/>
              <a:t>Slide </a:t>
            </a:r>
            <a:fld id="{63C66EE3-59E0-CC41-9093-4DE4781D866A}" type="slidenum">
              <a:rPr lang="en-US" altLang="en-US"/>
              <a:pPr/>
              <a:t>‹#›</a:t>
            </a:fld>
            <a:endParaRPr lang="en-US" altLang="en-US"/>
          </a:p>
        </p:txBody>
      </p:sp>
    </p:spTree>
    <p:extLst>
      <p:ext uri="{BB962C8B-B14F-4D97-AF65-F5344CB8AC3E}">
        <p14:creationId xmlns:p14="http://schemas.microsoft.com/office/powerpoint/2010/main" val="107615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469-DD21-9E40-B807-53FF4CE848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4315E7-7CDD-C744-8C35-DBA112A85C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2F08-A9CF-B840-B9CD-1A8ABEA069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81704-FA34-FF41-A960-19FEFE3EE6D0}"/>
              </a:ext>
            </a:extLst>
          </p:cNvPr>
          <p:cNvSpPr>
            <a:spLocks noGrp="1"/>
          </p:cNvSpPr>
          <p:nvPr>
            <p:ph type="dt" sz="half" idx="10"/>
          </p:nvPr>
        </p:nvSpPr>
        <p:spPr/>
        <p:txBody>
          <a:bodyPr/>
          <a:lstStyle>
            <a:lvl1pPr>
              <a:defRPr/>
            </a:lvl1pPr>
          </a:lstStyle>
          <a:p>
            <a:r>
              <a:rPr lang="en-US" altLang="en-US"/>
              <a:t>&lt;Nov 2020&gt;</a:t>
            </a:r>
          </a:p>
        </p:txBody>
      </p:sp>
      <p:sp>
        <p:nvSpPr>
          <p:cNvPr id="6" name="Footer Placeholder 5">
            <a:extLst>
              <a:ext uri="{FF2B5EF4-FFF2-40B4-BE49-F238E27FC236}">
                <a16:creationId xmlns:a16="http://schemas.microsoft.com/office/drawing/2014/main" id="{E9770BFB-2141-4F4E-B060-EBEBE29922E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3E9125E-97D3-1D43-A6C1-11B56341826E}"/>
              </a:ext>
            </a:extLst>
          </p:cNvPr>
          <p:cNvSpPr>
            <a:spLocks noGrp="1"/>
          </p:cNvSpPr>
          <p:nvPr>
            <p:ph type="sldNum" sz="quarter" idx="12"/>
          </p:nvPr>
        </p:nvSpPr>
        <p:spPr/>
        <p:txBody>
          <a:bodyPr/>
          <a:lstStyle>
            <a:lvl1pPr>
              <a:defRPr/>
            </a:lvl1pPr>
          </a:lstStyle>
          <a:p>
            <a:r>
              <a:rPr lang="en-US" altLang="en-US"/>
              <a:t>Slide </a:t>
            </a:r>
            <a:fld id="{8FA3AB43-99A0-BC47-BED6-83EC441583F0}" type="slidenum">
              <a:rPr lang="en-US" altLang="en-US"/>
              <a:pPr/>
              <a:t>‹#›</a:t>
            </a:fld>
            <a:endParaRPr lang="en-US" altLang="en-US"/>
          </a:p>
        </p:txBody>
      </p:sp>
    </p:spTree>
    <p:extLst>
      <p:ext uri="{BB962C8B-B14F-4D97-AF65-F5344CB8AC3E}">
        <p14:creationId xmlns:p14="http://schemas.microsoft.com/office/powerpoint/2010/main" val="144286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ACA0-A130-D941-9C36-45CEA4F39F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B7E9-A8BB-1540-8476-040456E894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758D5C-F898-0344-8D0E-ED3C15AB2B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6A572-1519-394A-AB71-D54AEDB1175C}"/>
              </a:ext>
            </a:extLst>
          </p:cNvPr>
          <p:cNvSpPr>
            <a:spLocks noGrp="1"/>
          </p:cNvSpPr>
          <p:nvPr>
            <p:ph type="dt" sz="half" idx="10"/>
          </p:nvPr>
        </p:nvSpPr>
        <p:spPr/>
        <p:txBody>
          <a:bodyPr/>
          <a:lstStyle>
            <a:lvl1pPr>
              <a:defRPr/>
            </a:lvl1pPr>
          </a:lstStyle>
          <a:p>
            <a:r>
              <a:rPr lang="en-US" altLang="en-US"/>
              <a:t>&lt;Nov 2020&gt;</a:t>
            </a:r>
          </a:p>
        </p:txBody>
      </p:sp>
      <p:sp>
        <p:nvSpPr>
          <p:cNvPr id="6" name="Footer Placeholder 5">
            <a:extLst>
              <a:ext uri="{FF2B5EF4-FFF2-40B4-BE49-F238E27FC236}">
                <a16:creationId xmlns:a16="http://schemas.microsoft.com/office/drawing/2014/main" id="{CC1568F8-3E3B-F743-8744-0820E416748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57CA35F-9F19-894B-8DA8-23DB9B59D63A}"/>
              </a:ext>
            </a:extLst>
          </p:cNvPr>
          <p:cNvSpPr>
            <a:spLocks noGrp="1"/>
          </p:cNvSpPr>
          <p:nvPr>
            <p:ph type="sldNum" sz="quarter" idx="12"/>
          </p:nvPr>
        </p:nvSpPr>
        <p:spPr/>
        <p:txBody>
          <a:bodyPr/>
          <a:lstStyle>
            <a:lvl1pPr>
              <a:defRPr/>
            </a:lvl1pPr>
          </a:lstStyle>
          <a:p>
            <a:r>
              <a:rPr lang="en-US" altLang="en-US"/>
              <a:t>Slide </a:t>
            </a:r>
            <a:fld id="{BA6E57F2-42D3-8A47-87E6-265C447199B3}" type="slidenum">
              <a:rPr lang="en-US" altLang="en-US"/>
              <a:pPr/>
              <a:t>‹#›</a:t>
            </a:fld>
            <a:endParaRPr lang="en-US" altLang="en-US"/>
          </a:p>
        </p:txBody>
      </p:sp>
    </p:spTree>
    <p:extLst>
      <p:ext uri="{BB962C8B-B14F-4D97-AF65-F5344CB8AC3E}">
        <p14:creationId xmlns:p14="http://schemas.microsoft.com/office/powerpoint/2010/main" val="246442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962F62-67A2-3B40-810A-5B76D39C01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8ACDCD-F7DC-E741-8379-17F46906DFC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2BA0D247-7A6E-864B-9A67-3F2F6AEBA510}"/>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&lt;Nov 2020&gt;</a:t>
            </a:r>
          </a:p>
        </p:txBody>
      </p:sp>
      <p:sp>
        <p:nvSpPr>
          <p:cNvPr id="1029" name="Rectangle 5">
            <a:extLst>
              <a:ext uri="{FF2B5EF4-FFF2-40B4-BE49-F238E27FC236}">
                <a16:creationId xmlns:a16="http://schemas.microsoft.com/office/drawing/2014/main" id="{8BE0367A-6697-8B4D-8A7E-E51183DE633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F56ADB1F-0C82-304E-9AF2-671FED50B41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6795E1F-3849-FA4D-9FC9-52D25DA21E08}" type="slidenum">
              <a:rPr lang="en-US" altLang="en-US"/>
              <a:pPr/>
              <a:t>‹#›</a:t>
            </a:fld>
            <a:endParaRPr lang="en-US" altLang="en-US"/>
          </a:p>
        </p:txBody>
      </p:sp>
      <p:sp>
        <p:nvSpPr>
          <p:cNvPr id="1031" name="Rectangle 7">
            <a:extLst>
              <a:ext uri="{FF2B5EF4-FFF2-40B4-BE49-F238E27FC236}">
                <a16:creationId xmlns:a16="http://schemas.microsoft.com/office/drawing/2014/main" id="{A553A31B-90D5-3F40-B43C-B8727217E30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802.15-&lt;15-20-0383-00&gt;</a:t>
            </a:r>
          </a:p>
        </p:txBody>
      </p:sp>
      <p:sp>
        <p:nvSpPr>
          <p:cNvPr id="1032" name="Line 8">
            <a:extLst>
              <a:ext uri="{FF2B5EF4-FFF2-40B4-BE49-F238E27FC236}">
                <a16:creationId xmlns:a16="http://schemas.microsoft.com/office/drawing/2014/main" id="{124A3DDD-613B-E846-BDF3-BBA8DE5B702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B986B408-9C7F-694D-B932-94AC414B8D4C}"/>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791194F-7F43-6A47-AFE8-0E8B3AA0F13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18/ec-18-0084-00-ACSD-802-15-4y.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mentor.ieee.org/802.15/dcn/20/15-20-0375-02-004y-p802-15-4y-report-to-ec-on-unconditional-approval-to-go-to-sa-ballot.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5/dcn/20/15-20-0374-03-09ma-p802-15-9ma-report-to-ec.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7/15-17-0075-01-0000-multi-gigabit-owc-csd.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20/15-20-0380-00-0013-p802-15-13-report-to-ec.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301A402-A61F-DD46-9857-E70A44742711}"/>
              </a:ext>
            </a:extLst>
          </p:cNvPr>
          <p:cNvSpPr>
            <a:spLocks noGrp="1"/>
          </p:cNvSpPr>
          <p:nvPr>
            <p:ph type="dt" sz="half" idx="10"/>
          </p:nvPr>
        </p:nvSpPr>
        <p:spPr/>
        <p:txBody>
          <a:bodyPr/>
          <a:lstStyle/>
          <a:p>
            <a:r>
              <a:rPr lang="en-US" altLang="en-US"/>
              <a:t>&lt;Nov 2020&gt;</a:t>
            </a:r>
          </a:p>
        </p:txBody>
      </p:sp>
      <p:sp>
        <p:nvSpPr>
          <p:cNvPr id="5" name="Footer Placeholder 2">
            <a:extLst>
              <a:ext uri="{FF2B5EF4-FFF2-40B4-BE49-F238E27FC236}">
                <a16:creationId xmlns:a16="http://schemas.microsoft.com/office/drawing/2014/main" id="{0E281108-6A7B-6447-8F79-22004627B81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AF4EA54A-DF4A-8A44-AADD-62F80580F60C}"/>
              </a:ext>
            </a:extLst>
          </p:cNvPr>
          <p:cNvSpPr>
            <a:spLocks noGrp="1"/>
          </p:cNvSpPr>
          <p:nvPr>
            <p:ph type="sldNum" sz="quarter" idx="12"/>
          </p:nvPr>
        </p:nvSpPr>
        <p:spPr/>
        <p:txBody>
          <a:bodyPr/>
          <a:lstStyle/>
          <a:p>
            <a:r>
              <a:rPr lang="en-US" altLang="en-US"/>
              <a:t>Slide </a:t>
            </a:r>
            <a:fld id="{65923A42-C254-E940-8922-2B52B22E1909}" type="slidenum">
              <a:rPr lang="en-US" altLang="en-US"/>
              <a:pPr/>
              <a:t>1</a:t>
            </a:fld>
            <a:endParaRPr lang="en-US" altLang="en-US"/>
          </a:p>
        </p:txBody>
      </p:sp>
      <p:sp>
        <p:nvSpPr>
          <p:cNvPr id="27651" name="Rectangle 3">
            <a:extLst>
              <a:ext uri="{FF2B5EF4-FFF2-40B4-BE49-F238E27FC236}">
                <a16:creationId xmlns:a16="http://schemas.microsoft.com/office/drawing/2014/main" id="{49FE45FC-5758-C540-93F1-66BEB4418DC0}"/>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for 802 EC call meeting, 1 Dec 2020</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[30 November, 2020]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drafts going to SA Ballot: P802.15.4y, P802.15.9ma, P802.15.13]</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2</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Call</a:t>
            </a:r>
            <a:br>
              <a:rPr lang="en-US" altLang="en-US" sz="3600" dirty="0"/>
            </a:br>
            <a:r>
              <a:rPr lang="en-US" altLang="en-US" sz="3600" dirty="0"/>
              <a:t>December 1, 2020</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SA Ballot Motions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3</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458788" y="514655"/>
            <a:ext cx="7772400" cy="762000"/>
          </a:xfrm>
          <a:ln/>
        </p:spPr>
        <p:txBody>
          <a:bodyPr/>
          <a:lstStyle/>
          <a:p>
            <a:r>
              <a:rPr lang="en-US" sz="3200" b="1" dirty="0">
                <a:latin typeface="Times New Roman" charset="0"/>
                <a:ea typeface="ＭＳ Ｐゴシック" charset="0"/>
                <a:cs typeface="ＭＳ Ｐゴシック" charset="0"/>
              </a:rPr>
              <a:t>P802.15.4y D2.0</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76200" y="1230750"/>
            <a:ext cx="9067800" cy="5097517"/>
          </a:xfrm>
          <a:ln/>
        </p:spPr>
        <p:txBody>
          <a:bodyPr/>
          <a:lstStyle/>
          <a:p>
            <a:r>
              <a:rPr lang="en-US" sz="2400" dirty="0"/>
              <a:t> </a:t>
            </a:r>
            <a:r>
              <a:rPr lang="en-US" sz="2800" b="1" dirty="0"/>
              <a:t>Approve sending P802.15.4y D2.0 to SA Ballot</a:t>
            </a:r>
          </a:p>
          <a:p>
            <a:pPr lvl="1"/>
            <a:r>
              <a:rPr lang="en-US" sz="2400" dirty="0"/>
              <a:t>Confirm the CSD for P802.15.4y in </a:t>
            </a:r>
            <a:r>
              <a:rPr lang="en-US" sz="2400" u="sng" dirty="0">
                <a:solidFill>
                  <a:schemeClr val="accent2">
                    <a:alpha val="89000"/>
                  </a:schemeClr>
                </a:solidFill>
                <a:hlinkClick r:id="rId3">
                  <a:extLst>
                    <a:ext uri="{A12FA001-AC4F-418D-AE19-62706E023703}">
                      <ahyp:hlinkClr xmlns:ahyp="http://schemas.microsoft.com/office/drawing/2018/hyperlinkcolor" val="tx"/>
                    </a:ext>
                  </a:extLst>
                </a:hlinkClick>
              </a:rPr>
              <a:t>https://mentor.ieee.org/802-ec/dcn/18/ec-18-0084-00-ACSD-802-15-4y.docx</a:t>
            </a:r>
            <a:endParaRPr lang="en-US" sz="2400" dirty="0">
              <a:solidFill>
                <a:schemeClr val="accent2">
                  <a:alpha val="89000"/>
                </a:schemeClr>
              </a:solidFill>
            </a:endParaRPr>
          </a:p>
          <a:p>
            <a:pPr lvl="1"/>
            <a:r>
              <a:rPr lang="en-US" sz="2400" dirty="0"/>
              <a:t>See </a:t>
            </a:r>
            <a:r>
              <a:rPr lang="en-US" sz="2400" dirty="0">
                <a:solidFill>
                  <a:schemeClr val="accent2">
                    <a:alpha val="88000"/>
                  </a:schemeClr>
                </a:solidFill>
                <a:hlinkClick r:id="rId4">
                  <a:extLst>
                    <a:ext uri="{A12FA001-AC4F-418D-AE19-62706E023703}">
                      <ahyp:hlinkClr xmlns:ahyp="http://schemas.microsoft.com/office/drawing/2018/hyperlinkcolor" val="tx"/>
                    </a:ext>
                  </a:extLst>
                </a:hlinkClick>
              </a:rPr>
              <a:t>https://mentor.ieee.org/802.15/dcn/20/15-20-0375-02-004y-p802-15-4y-report-to-ec-on-unconditional-approval-to-go-to-sa-ballot.pptx</a:t>
            </a:r>
            <a:r>
              <a:rPr lang="en-US" sz="2400" dirty="0">
                <a:solidFill>
                  <a:schemeClr val="accent2">
                    <a:alpha val="88000"/>
                  </a:schemeClr>
                </a:solidFill>
              </a:rPr>
              <a:t> </a:t>
            </a:r>
            <a:r>
              <a:rPr lang="en-US" sz="2400" dirty="0"/>
              <a:t>for supporting documentation</a:t>
            </a:r>
          </a:p>
          <a:p>
            <a:pPr lvl="1"/>
            <a:r>
              <a:rPr lang="en-US" sz="2400" dirty="0"/>
              <a:t>WGLB on P802.15.4y D2.0 Closed 2020-10-29; Result (y/n/a): 43/1/15</a:t>
            </a:r>
          </a:p>
          <a:p>
            <a:pPr lvl="1"/>
            <a:r>
              <a:rPr lang="en-US" sz="2400" dirty="0"/>
              <a:t>In the WG: requests the EC </a:t>
            </a:r>
            <a:r>
              <a:rPr lang="en-US" sz="2400"/>
              <a:t>to submit </a:t>
            </a:r>
            <a:r>
              <a:rPr lang="en-US" sz="2400" dirty="0"/>
              <a:t>P802.15.4y D2.0 to SA Ballot (y/n/a): 29/0/1</a:t>
            </a:r>
          </a:p>
          <a:p>
            <a:r>
              <a:rPr lang="en-US" sz="2800" b="1" dirty="0"/>
              <a:t>Moved: Kinney</a:t>
            </a:r>
            <a:r>
              <a:rPr lang="en-US" sz="2800" dirty="0"/>
              <a:t>	</a:t>
            </a:r>
            <a:r>
              <a:rPr lang="en-US" sz="2800" b="1" dirty="0"/>
              <a:t>Seconded: Holcomb</a:t>
            </a:r>
            <a:endParaRPr lang="en-US" sz="2800" dirty="0"/>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4</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458788" y="514655"/>
            <a:ext cx="7772400" cy="762000"/>
          </a:xfrm>
          <a:ln/>
        </p:spPr>
        <p:txBody>
          <a:bodyPr/>
          <a:lstStyle/>
          <a:p>
            <a:r>
              <a:rPr lang="en-US" sz="3200" b="1" dirty="0">
                <a:latin typeface="Times New Roman" charset="0"/>
                <a:ea typeface="ＭＳ Ｐゴシック" charset="0"/>
                <a:cs typeface="ＭＳ Ｐゴシック" charset="0"/>
              </a:rPr>
              <a:t>P802.15.9ma D2.0</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76200" y="1230750"/>
            <a:ext cx="9067800" cy="5097517"/>
          </a:xfrm>
          <a:ln/>
        </p:spPr>
        <p:txBody>
          <a:bodyPr/>
          <a:lstStyle/>
          <a:p>
            <a:r>
              <a:rPr lang="en-US" sz="2400" dirty="0"/>
              <a:t> </a:t>
            </a:r>
            <a:r>
              <a:rPr lang="en-US" sz="2800" b="1" dirty="0"/>
              <a:t>Approve sending P802.15.9ma D2.0 to SA Ballot</a:t>
            </a:r>
          </a:p>
          <a:p>
            <a:pPr lvl="1"/>
            <a:r>
              <a:rPr lang="en-US" sz="2400" dirty="0"/>
              <a:t>Confirm the CSD for P802.15.9ma in </a:t>
            </a:r>
            <a:r>
              <a:rPr lang="en-US" sz="2400" dirty="0">
                <a:solidFill>
                  <a:schemeClr val="accent2">
                    <a:alpha val="84000"/>
                  </a:schemeClr>
                </a:solidFill>
                <a:hlinkClick r:id="rId3">
                  <a:extLst>
                    <a:ext uri="{A12FA001-AC4F-418D-AE19-62706E023703}">
                      <ahyp:hlinkClr xmlns:ahyp="http://schemas.microsoft.com/office/drawing/2018/hyperlinkcolor" val="tx"/>
                    </a:ext>
                  </a:extLst>
                </a:hlinkClick>
              </a:rPr>
              <a:t>https://mentor.ieee.org/802.15/</a:t>
            </a:r>
            <a:r>
              <a:rPr lang="en-US" sz="2400" dirty="0" err="1">
                <a:solidFill>
                  <a:schemeClr val="accent2">
                    <a:alpha val="84000"/>
                  </a:schemeClr>
                </a:solidFill>
                <a:hlinkClick r:id="rId3">
                  <a:extLst>
                    <a:ext uri="{A12FA001-AC4F-418D-AE19-62706E023703}">
                      <ahyp:hlinkClr xmlns:ahyp="http://schemas.microsoft.com/office/drawing/2018/hyperlinkcolor" val="tx"/>
                    </a:ext>
                  </a:extLst>
                </a:hlinkClick>
              </a:rPr>
              <a:t>dcn</a:t>
            </a:r>
            <a:r>
              <a:rPr lang="en-US" sz="2400" dirty="0">
                <a:solidFill>
                  <a:schemeClr val="accent2">
                    <a:alpha val="84000"/>
                  </a:schemeClr>
                </a:solidFill>
                <a:hlinkClick r:id="rId3">
                  <a:extLst>
                    <a:ext uri="{A12FA001-AC4F-418D-AE19-62706E023703}">
                      <ahyp:hlinkClr xmlns:ahyp="http://schemas.microsoft.com/office/drawing/2018/hyperlinkcolor" val="tx"/>
                    </a:ext>
                  </a:extLst>
                </a:hlinkClick>
              </a:rPr>
              <a:t>/19/15-19-0216-02-09ma-802-15-9ma-csd-draft.docx</a:t>
            </a:r>
            <a:endParaRPr lang="en-US" sz="2400" dirty="0">
              <a:solidFill>
                <a:schemeClr val="accent2">
                  <a:alpha val="84000"/>
                </a:schemeClr>
              </a:solidFill>
            </a:endParaRPr>
          </a:p>
          <a:p>
            <a:pPr lvl="1"/>
            <a:r>
              <a:rPr lang="en-US" sz="2400" dirty="0"/>
              <a:t>See </a:t>
            </a:r>
            <a:r>
              <a:rPr lang="en-US" sz="2400" dirty="0">
                <a:solidFill>
                  <a:schemeClr val="accent2">
                    <a:alpha val="82000"/>
                  </a:schemeClr>
                </a:solidFill>
                <a:hlinkClick r:id="rId4">
                  <a:extLst>
                    <a:ext uri="{A12FA001-AC4F-418D-AE19-62706E023703}">
                      <ahyp:hlinkClr xmlns:ahyp="http://schemas.microsoft.com/office/drawing/2018/hyperlinkcolor" val="tx"/>
                    </a:ext>
                  </a:extLst>
                </a:hlinkClick>
              </a:rPr>
              <a:t>https://mentor.ieee.org/802.15/dcn/20/15-20-0374-03-09ma-p802-15-9ma-report-to-ec.pptx </a:t>
            </a:r>
            <a:r>
              <a:rPr lang="en-US" sz="2400" dirty="0"/>
              <a:t>for supporting documentation</a:t>
            </a:r>
          </a:p>
          <a:p>
            <a:pPr lvl="1"/>
            <a:r>
              <a:rPr lang="en-US" sz="2400" dirty="0"/>
              <a:t>WGLB on P802.15.9ma D2.0 Closed 2020-10-08; Result (y/n/a): 37/0/11</a:t>
            </a:r>
          </a:p>
          <a:p>
            <a:pPr lvl="1"/>
            <a:r>
              <a:rPr lang="en-US" sz="2400" dirty="0"/>
              <a:t>In the WG: requests the EC to submit P802.15.9ma D6.0 to SA Ballot  (y/n/a): 29/0/0</a:t>
            </a:r>
          </a:p>
          <a:p>
            <a:r>
              <a:rPr lang="en-US" sz="2800" b="1" dirty="0"/>
              <a:t>Moved: Kinney</a:t>
            </a:r>
            <a:r>
              <a:rPr lang="en-US" sz="2800" dirty="0"/>
              <a:t>	</a:t>
            </a:r>
            <a:r>
              <a:rPr lang="en-US" sz="2800" b="1" dirty="0"/>
              <a:t>Seconded: Holcomb</a:t>
            </a:r>
            <a:endParaRPr lang="en-US" sz="2800" dirty="0"/>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16846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&lt;Nov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458788" y="514655"/>
            <a:ext cx="7772400" cy="762000"/>
          </a:xfrm>
          <a:ln/>
        </p:spPr>
        <p:txBody>
          <a:bodyPr/>
          <a:lstStyle/>
          <a:p>
            <a:r>
              <a:rPr lang="en-US" sz="3200" b="1" dirty="0">
                <a:latin typeface="Times New Roman" charset="0"/>
                <a:ea typeface="ＭＳ Ｐゴシック" charset="0"/>
                <a:cs typeface="ＭＳ Ｐゴシック" charset="0"/>
              </a:rPr>
              <a:t>P802.15.13 D4.0</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76200" y="1230750"/>
            <a:ext cx="9067800" cy="5097517"/>
          </a:xfrm>
          <a:ln/>
        </p:spPr>
        <p:txBody>
          <a:bodyPr/>
          <a:lstStyle/>
          <a:p>
            <a:r>
              <a:rPr lang="en-US" sz="2800" b="1" dirty="0"/>
              <a:t>Approve sending P802.15.13 D4.0 to SA Ballot</a:t>
            </a:r>
          </a:p>
          <a:p>
            <a:pPr lvl="1"/>
            <a:r>
              <a:rPr lang="en-US" sz="2400" dirty="0"/>
              <a:t>Confirm the CSD for P802.15.13 in </a:t>
            </a:r>
            <a:r>
              <a:rPr lang="en-US" sz="2400" dirty="0">
                <a:solidFill>
                  <a:schemeClr val="accent2">
                    <a:alpha val="88000"/>
                  </a:schemeClr>
                </a:solidFill>
                <a:hlinkClick r:id="rId3">
                  <a:extLst>
                    <a:ext uri="{A12FA001-AC4F-418D-AE19-62706E023703}">
                      <ahyp:hlinkClr xmlns:ahyp="http://schemas.microsoft.com/office/drawing/2018/hyperlinkcolor" val="tx"/>
                    </a:ext>
                  </a:extLst>
                </a:hlinkClick>
              </a:rPr>
              <a:t>https://mentor.ieee.org/802.15/dcn/17/15-17-0075-01-0000-multi-gigabit-owc-csd.docx</a:t>
            </a:r>
            <a:endParaRPr lang="en-US" sz="2400" dirty="0">
              <a:solidFill>
                <a:schemeClr val="accent2">
                  <a:alpha val="88000"/>
                </a:schemeClr>
              </a:solidFill>
            </a:endParaRPr>
          </a:p>
          <a:p>
            <a:pPr lvl="1"/>
            <a:r>
              <a:rPr lang="en-US" sz="2400" dirty="0"/>
              <a:t>See </a:t>
            </a:r>
            <a:r>
              <a:rPr lang="en-US" sz="2400" dirty="0">
                <a:solidFill>
                  <a:schemeClr val="accent2">
                    <a:alpha val="86000"/>
                  </a:schemeClr>
                </a:solidFill>
                <a:hlinkClick r:id="rId4">
                  <a:extLst>
                    <a:ext uri="{A12FA001-AC4F-418D-AE19-62706E023703}">
                      <ahyp:hlinkClr xmlns:ahyp="http://schemas.microsoft.com/office/drawing/2018/hyperlinkcolor" val="tx"/>
                    </a:ext>
                  </a:extLst>
                </a:hlinkClick>
              </a:rPr>
              <a:t>https://mentor.ieee.org/802.15/dcn/20/15-20-0380-00-0013-p802-15-13-report-to-ec.pptx</a:t>
            </a:r>
            <a:r>
              <a:rPr lang="en-US" sz="2400" dirty="0">
                <a:solidFill>
                  <a:schemeClr val="accent2">
                    <a:alpha val="86000"/>
                  </a:schemeClr>
                </a:solidFill>
              </a:rPr>
              <a:t> </a:t>
            </a:r>
            <a:r>
              <a:rPr lang="en-US" sz="2400" dirty="0"/>
              <a:t>for supporting documentation</a:t>
            </a:r>
          </a:p>
          <a:p>
            <a:pPr lvl="1"/>
            <a:r>
              <a:rPr lang="en-US" sz="2400" dirty="0"/>
              <a:t>WGLB on P802.15.13 D4.0 closed 2020-11-12; Result (y/n/a): 53/2/10</a:t>
            </a:r>
          </a:p>
          <a:p>
            <a:pPr lvl="1"/>
            <a:r>
              <a:rPr lang="en-US" sz="2400" dirty="0"/>
              <a:t>In the WG: that WG requests the EC to submit P802.15.13 D4.0 to SA Ballot (y/n/a): 23/0/3</a:t>
            </a:r>
          </a:p>
          <a:p>
            <a:r>
              <a:rPr lang="en-US" sz="2800" b="1" dirty="0"/>
              <a:t>Moved: Kinney</a:t>
            </a:r>
            <a:r>
              <a:rPr lang="en-US" sz="2800" dirty="0"/>
              <a:t>	</a:t>
            </a:r>
            <a:r>
              <a:rPr lang="en-US" sz="2800" b="1" dirty="0"/>
              <a:t>Seconded: Holcomb</a:t>
            </a:r>
            <a:endParaRPr lang="en-US" sz="2800" dirty="0"/>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491111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1746</TotalTime>
  <Words>678</Words>
  <Application>Microsoft Macintosh PowerPoint</Application>
  <PresentationFormat>On-screen Show (4:3)</PresentationFormat>
  <Paragraphs>62</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Office Theme</vt:lpstr>
      <vt:lpstr>PowerPoint Presentation</vt:lpstr>
      <vt:lpstr>802 LMSC EC Call December 1, 2020</vt:lpstr>
      <vt:lpstr>P802.15.4y D2.0</vt:lpstr>
      <vt:lpstr>P802.15.9ma D2.0</vt:lpstr>
      <vt:lpstr>P802.15.13 D4.0</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Motions and Action Items for EC closing Nov 2020</dc:title>
  <dc:subject>IEEE 802.15 &lt;subject&gt;</dc:subject>
  <dc:creator>Pat Kinney</dc:creator>
  <cp:keywords/>
  <dc:description>&lt;15-20-0371-00-0000&gt;</dc:description>
  <cp:lastModifiedBy>Pat Kinney</cp:lastModifiedBy>
  <cp:revision>19</cp:revision>
  <cp:lastPrinted>1998-02-10T13:28:06Z</cp:lastPrinted>
  <dcterms:created xsi:type="dcterms:W3CDTF">2020-11-13T18:03:13Z</dcterms:created>
  <dcterms:modified xsi:type="dcterms:W3CDTF">2020-12-01T17:17:31Z</dcterms:modified>
  <cp:category/>
</cp:coreProperties>
</file>