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24" r:id="rId3"/>
    <p:sldId id="831" r:id="rId4"/>
    <p:sldId id="754" r:id="rId5"/>
    <p:sldId id="829" r:id="rId6"/>
    <p:sldId id="82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5409" autoAdjust="0"/>
  </p:normalViewPr>
  <p:slideViewPr>
    <p:cSldViewPr>
      <p:cViewPr varScale="1">
        <p:scale>
          <a:sx n="76" d="100"/>
          <a:sy n="76" d="100"/>
        </p:scale>
        <p:origin x="1118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660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02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15-20</a:t>
            </a:r>
            <a:r>
              <a:rPr lang="en-US" sz="1800" b="1" dirty="0" smtClean="0"/>
              <a:t>-0377-00-0013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096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November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November 2020 </a:t>
            </a:r>
            <a:r>
              <a:rPr lang="en-US" altLang="en-US" sz="3000" dirty="0" smtClean="0"/>
              <a:t>CRG Meeting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2020-11-23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9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CRG Meeting slides for November 23, 2020.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 smtClean="0"/>
              <a:t>Tero Kivinen</a:t>
            </a:r>
          </a:p>
          <a:p>
            <a:pPr algn="just">
              <a:buFontTx/>
              <a:buNone/>
            </a:pPr>
            <a:r>
              <a:rPr lang="en-US" altLang="en-US" dirty="0" smtClean="0"/>
              <a:t>Nikola </a:t>
            </a:r>
            <a:r>
              <a:rPr lang="en-US" altLang="en-US" dirty="0" err="1" smtClean="0"/>
              <a:t>Serafimofski</a:t>
            </a:r>
            <a:endParaRPr lang="en-US" altLang="en-US" dirty="0" smtClean="0"/>
          </a:p>
          <a:p>
            <a:pPr algn="just">
              <a:buFontTx/>
              <a:buNone/>
            </a:pPr>
            <a:r>
              <a:rPr lang="en-US" altLang="en-US" dirty="0" smtClean="0"/>
              <a:t>Kai Lennert Bober</a:t>
            </a:r>
          </a:p>
          <a:p>
            <a:pPr algn="just">
              <a:buFontTx/>
              <a:buNone/>
            </a:pPr>
            <a:r>
              <a:rPr lang="en-US" altLang="en-US" dirty="0" smtClean="0"/>
              <a:t>Volker Jungnickel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Attendance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  <p:extLst>
      <p:ext uri="{BB962C8B-B14F-4D97-AF65-F5344CB8AC3E}">
        <p14:creationId xmlns:p14="http://schemas.microsoft.com/office/powerpoint/2010/main" val="154003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dirty="0" smtClean="0"/>
              <a:t> </a:t>
            </a:r>
            <a:r>
              <a:rPr lang="en-GB" dirty="0"/>
              <a:t>TG13 D4 </a:t>
            </a:r>
            <a:r>
              <a:rPr lang="en-GB" dirty="0" err="1"/>
              <a:t>recirc</a:t>
            </a:r>
            <a:r>
              <a:rPr lang="en-GB" dirty="0"/>
              <a:t> </a:t>
            </a:r>
            <a:r>
              <a:rPr lang="en-GB" dirty="0" smtClean="0"/>
              <a:t>is finished on Nov</a:t>
            </a:r>
            <a:r>
              <a:rPr lang="en-GB" dirty="0"/>
              <a:t>. </a:t>
            </a:r>
            <a:r>
              <a:rPr lang="en-GB" dirty="0" smtClean="0"/>
              <a:t>12</a:t>
            </a:r>
            <a:endParaRPr lang="de-DE" dirty="0"/>
          </a:p>
          <a:p>
            <a:pPr lvl="1"/>
            <a:r>
              <a:rPr lang="en-GB" sz="1600" b="0" dirty="0" smtClean="0"/>
              <a:t>Received 14 new comments (12 T, 2 E) from Tero and James</a:t>
            </a:r>
          </a:p>
          <a:p>
            <a:pPr lvl="1"/>
            <a:r>
              <a:rPr lang="en-GB" sz="1600" dirty="0" smtClean="0"/>
              <a:t>Tero is fine if his comments will be considered for SA ballot</a:t>
            </a:r>
          </a:p>
          <a:p>
            <a:pPr lvl="1"/>
            <a:r>
              <a:rPr lang="en-GB" sz="1600" dirty="0" smtClean="0"/>
              <a:t>Tero will send an email that he withdraws all his comments for the WG ballot</a:t>
            </a:r>
          </a:p>
          <a:p>
            <a:pPr lvl="1"/>
            <a:r>
              <a:rPr lang="en-GB" sz="1600" b="0" dirty="0" smtClean="0"/>
              <a:t>After discussions with James, one comment was withdrawn</a:t>
            </a:r>
          </a:p>
          <a:p>
            <a:pPr lvl="1"/>
            <a:r>
              <a:rPr lang="en-GB" sz="1600" dirty="0" smtClean="0"/>
              <a:t>Residual comments from James are on unchanged text, see his email to Pat</a:t>
            </a:r>
            <a:endParaRPr lang="en-GB" sz="1600" b="0" dirty="0" smtClean="0"/>
          </a:p>
          <a:p>
            <a:pPr lvl="1"/>
            <a:r>
              <a:rPr lang="en-GB" sz="1600" b="0" dirty="0" smtClean="0"/>
              <a:t>CRG to resolve all comments</a:t>
            </a:r>
          </a:p>
          <a:p>
            <a:pPr lvl="1"/>
            <a:r>
              <a:rPr lang="en-GB" sz="1600" dirty="0" smtClean="0"/>
              <a:t>TG Motion to finish comment resolution and start SA ballot</a:t>
            </a:r>
            <a:endParaRPr lang="en-GB" sz="1600" b="0" dirty="0" smtClean="0"/>
          </a:p>
          <a:p>
            <a:r>
              <a:rPr lang="en-GB" dirty="0" smtClean="0"/>
              <a:t>  Prepare </a:t>
            </a:r>
            <a:r>
              <a:rPr lang="en-GB" dirty="0"/>
              <a:t>SA </a:t>
            </a:r>
            <a:r>
              <a:rPr lang="en-GB" dirty="0" smtClean="0"/>
              <a:t>ballot</a:t>
            </a:r>
          </a:p>
          <a:p>
            <a:pPr lvl="1"/>
            <a:r>
              <a:rPr lang="en-GB" sz="1600" dirty="0" smtClean="0"/>
              <a:t>Next EC telco is on Dec. 3</a:t>
            </a:r>
          </a:p>
          <a:p>
            <a:pPr lvl="1"/>
            <a:r>
              <a:rPr lang="en-GB" sz="1600" dirty="0" smtClean="0"/>
              <a:t>Discuss EC package in draft doc. 15-20/0373r0 obtained from Pat</a:t>
            </a:r>
          </a:p>
          <a:p>
            <a:pPr lvl="1"/>
            <a:r>
              <a:rPr lang="en-GB" sz="1600" dirty="0" smtClean="0"/>
              <a:t>CRG needs to update this draft doc. and forward it to Pat </a:t>
            </a:r>
          </a:p>
          <a:p>
            <a:pPr lvl="1"/>
            <a:r>
              <a:rPr lang="en-GB" sz="1600" dirty="0" smtClean="0"/>
              <a:t>If ready by tomorrow, it can be upload to EC by Pat and be on the agenda</a:t>
            </a:r>
          </a:p>
          <a:p>
            <a:pPr lvl="1"/>
            <a:r>
              <a:rPr lang="en-GB" sz="1600" dirty="0" smtClean="0"/>
              <a:t>Revision is possible, of course</a:t>
            </a: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CRG agenda today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buNone/>
            </a:pPr>
            <a:r>
              <a:rPr lang="en-GB" dirty="0" smtClean="0"/>
              <a:t>Move that </a:t>
            </a:r>
            <a:r>
              <a:rPr lang="en-GB" dirty="0" smtClean="0"/>
              <a:t>TG13 finishes comment resolution as contained in doc. 15-20/0166r7; as D4 is unchanged, it will be forwarded to SA ballot.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Moved	            Nikola </a:t>
            </a:r>
            <a:r>
              <a:rPr lang="en-GB" dirty="0" err="1" smtClean="0"/>
              <a:t>Serafimofski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Seconded 	Tero Kivinen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Motion passed unanimously.</a:t>
            </a:r>
            <a:endParaRPr lang="de-DE" dirty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Motion to start SA ballot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  <p:extLst>
      <p:ext uri="{BB962C8B-B14F-4D97-AF65-F5344CB8AC3E}">
        <p14:creationId xmlns:p14="http://schemas.microsoft.com/office/powerpoint/2010/main" val="199088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pPr lvl="1"/>
            <a:r>
              <a:rPr lang="de-DE" b="0" dirty="0" smtClean="0"/>
              <a:t>Start </a:t>
            </a:r>
            <a:r>
              <a:rPr lang="de-DE" b="0" dirty="0" smtClean="0"/>
              <a:t>SA </a:t>
            </a:r>
            <a:r>
              <a:rPr lang="de-DE" b="0" dirty="0" err="1" smtClean="0"/>
              <a:t>ballot</a:t>
            </a:r>
            <a:r>
              <a:rPr lang="de-DE" b="0" dirty="0" smtClean="0"/>
              <a:t> in </a:t>
            </a:r>
            <a:r>
              <a:rPr lang="de-DE" b="0" dirty="0" err="1" smtClean="0"/>
              <a:t>December</a:t>
            </a:r>
            <a:r>
              <a:rPr lang="de-DE" b="0" dirty="0" smtClean="0"/>
              <a:t>, </a:t>
            </a:r>
            <a:r>
              <a:rPr lang="de-DE" b="0" dirty="0" err="1" smtClean="0"/>
              <a:t>should</a:t>
            </a:r>
            <a:r>
              <a:rPr lang="de-DE" b="0" dirty="0" smtClean="0"/>
              <a:t> last </a:t>
            </a:r>
            <a:r>
              <a:rPr lang="de-DE" b="0" dirty="0" err="1" smtClean="0"/>
              <a:t>until</a:t>
            </a:r>
            <a:r>
              <a:rPr lang="de-DE" b="0" dirty="0" smtClean="0"/>
              <a:t> </a:t>
            </a:r>
            <a:r>
              <a:rPr lang="de-DE" b="0" dirty="0" err="1" smtClean="0"/>
              <a:t>mid</a:t>
            </a:r>
            <a:r>
              <a:rPr lang="de-DE" b="0" dirty="0" smtClean="0"/>
              <a:t> </a:t>
            </a:r>
            <a:r>
              <a:rPr lang="de-DE" b="0" dirty="0" err="1" smtClean="0"/>
              <a:t>of</a:t>
            </a:r>
            <a:r>
              <a:rPr lang="de-DE" b="0" dirty="0" smtClean="0"/>
              <a:t> </a:t>
            </a:r>
            <a:r>
              <a:rPr lang="de-DE" b="0" dirty="0" err="1" smtClean="0"/>
              <a:t>January</a:t>
            </a:r>
            <a:endParaRPr lang="de-DE" b="0" dirty="0" smtClean="0"/>
          </a:p>
          <a:p>
            <a:pPr lvl="1"/>
            <a:r>
              <a:rPr lang="de-DE" dirty="0" err="1" smtClean="0"/>
              <a:t>Provide</a:t>
            </a:r>
            <a:r>
              <a:rPr lang="de-DE" dirty="0" smtClean="0"/>
              <a:t> EC </a:t>
            </a:r>
            <a:r>
              <a:rPr lang="de-DE" dirty="0" err="1" smtClean="0"/>
              <a:t>package</a:t>
            </a:r>
            <a:r>
              <a:rPr lang="de-DE" dirty="0" smtClean="0"/>
              <a:t> </a:t>
            </a:r>
            <a:r>
              <a:rPr lang="de-DE" dirty="0" err="1" smtClean="0"/>
              <a:t>slides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Mentor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inform</a:t>
            </a:r>
            <a:r>
              <a:rPr lang="de-DE" dirty="0" smtClean="0"/>
              <a:t> Pat</a:t>
            </a:r>
            <a:endParaRPr lang="de-DE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371</Words>
  <Application>Microsoft Office PowerPoint</Application>
  <PresentationFormat>Bildschirmpräsentation (4:3)</PresentationFormat>
  <Paragraphs>73</Paragraphs>
  <Slides>6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ＭＳ Ｐゴシック</vt:lpstr>
      <vt:lpstr>ＭＳ Ｐゴシック</vt:lpstr>
      <vt:lpstr>Times New Roman</vt:lpstr>
      <vt:lpstr>802-11-Submission</vt:lpstr>
      <vt:lpstr>Document</vt:lpstr>
      <vt:lpstr>IEEE 802.15 TG13  Multi-Gbit/s Optical Wireless Communication  November 2020 CRG Meeting</vt:lpstr>
      <vt:lpstr>PowerPoint-Präsentation</vt:lpstr>
      <vt:lpstr>PowerPoint-Präsentation</vt:lpstr>
      <vt:lpstr>PowerPoint-Präsentation</vt:lpstr>
      <vt:lpstr>PowerPoint-Präsentation</vt:lpstr>
      <vt:lpstr>Plan for finalization of TG13 Spec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15-19/0494r0</dc:title>
  <dc:subject>Task Group AY November 2015 Meeting Agenda</dc:subject>
  <dc:creator>Jungnickel, Volker</dc:creator>
  <cp:keywords>July 2019</cp:keywords>
  <cp:lastModifiedBy>Jungnickel, Volker</cp:lastModifiedBy>
  <cp:revision>5632</cp:revision>
  <cp:lastPrinted>2014-11-04T15:04:57Z</cp:lastPrinted>
  <dcterms:created xsi:type="dcterms:W3CDTF">2007-04-17T18:10:23Z</dcterms:created>
  <dcterms:modified xsi:type="dcterms:W3CDTF">2020-11-23T11:06:38Z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