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57" r:id="rId3"/>
    <p:sldId id="267" r:id="rId4"/>
    <p:sldId id="265" r:id="rId5"/>
    <p:sldId id="266" r:id="rId6"/>
    <p:sldId id="281" r:id="rId7"/>
    <p:sldId id="269" r:id="rId8"/>
    <p:sldId id="280" r:id="rId9"/>
    <p:sldId id="278" r:id="rId10"/>
    <p:sldId id="279" r:id="rId1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eter E. Yee" initials="PEY"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294" autoAdjust="0"/>
    <p:restoredTop sz="96327"/>
  </p:normalViewPr>
  <p:slideViewPr>
    <p:cSldViewPr>
      <p:cViewPr varScale="1">
        <p:scale>
          <a:sx n="108" d="100"/>
          <a:sy n="108" d="100"/>
        </p:scale>
        <p:origin x="216" y="52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11/24/20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30297464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2975090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3386269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17094516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a:p>
        </p:txBody>
      </p:sp>
    </p:spTree>
    <p:extLst>
      <p:ext uri="{BB962C8B-B14F-4D97-AF65-F5344CB8AC3E}">
        <p14:creationId xmlns:p14="http://schemas.microsoft.com/office/powerpoint/2010/main" val="7649292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2020</a:t>
            </a:r>
            <a:endParaRPr lang="en-GB"/>
          </a:p>
        </p:txBody>
      </p:sp>
      <p:sp>
        <p:nvSpPr>
          <p:cNvPr id="5" name="Footer Placeholder 4"/>
          <p:cNvSpPr>
            <a:spLocks noGrp="1"/>
          </p:cNvSpPr>
          <p:nvPr>
            <p:ph type="ftr" idx="11"/>
          </p:nvPr>
        </p:nvSpPr>
        <p:spPr/>
        <p:txBody>
          <a:bodyPr/>
          <a:lstStyle>
            <a:lvl1pPr>
              <a:defRPr/>
            </a:lvl1pPr>
          </a:lstStyle>
          <a:p>
            <a:r>
              <a:rPr lang="en-GB" dirty="0"/>
              <a:t>Don Sturek (</a:t>
            </a:r>
            <a:r>
              <a:rPr lang="en-GB" dirty="0" err="1"/>
              <a:t>Itron</a:t>
            </a:r>
            <a:r>
              <a:rPr lang="en-GB" dirty="0"/>
              <a:t>)</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Don Sturek (</a:t>
            </a:r>
            <a:r>
              <a:rPr lang="en-GB" dirty="0" err="1"/>
              <a:t>Itron</a:t>
            </a:r>
            <a:r>
              <a:rPr lang="en-GB" dirty="0"/>
              <a:t>)</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2020</a:t>
            </a:r>
            <a:endParaRPr lang="en-GB"/>
          </a:p>
        </p:txBody>
      </p:sp>
      <p:sp>
        <p:nvSpPr>
          <p:cNvPr id="5" name="Footer Placeholder 4"/>
          <p:cNvSpPr>
            <a:spLocks noGrp="1"/>
          </p:cNvSpPr>
          <p:nvPr>
            <p:ph type="ftr" idx="11"/>
          </p:nvPr>
        </p:nvSpPr>
        <p:spPr/>
        <p:txBody>
          <a:bodyPr/>
          <a:lstStyle>
            <a:lvl1pPr>
              <a:defRPr/>
            </a:lvl1pPr>
          </a:lstStyle>
          <a:p>
            <a:r>
              <a:rPr lang="en-GB" dirty="0"/>
              <a:t>Don Sturek (</a:t>
            </a:r>
            <a:r>
              <a:rPr lang="en-GB" dirty="0" err="1"/>
              <a:t>Itron</a:t>
            </a:r>
            <a:r>
              <a:rPr lang="en-GB" dirty="0"/>
              <a:t>)</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2020</a:t>
            </a:r>
            <a:endParaRPr lang="en-GB"/>
          </a:p>
        </p:txBody>
      </p:sp>
      <p:sp>
        <p:nvSpPr>
          <p:cNvPr id="6" name="Footer Placeholder 5"/>
          <p:cNvSpPr>
            <a:spLocks noGrp="1"/>
          </p:cNvSpPr>
          <p:nvPr>
            <p:ph type="ftr" idx="11"/>
          </p:nvPr>
        </p:nvSpPr>
        <p:spPr/>
        <p:txBody>
          <a:bodyPr/>
          <a:lstStyle>
            <a:lvl1pPr>
              <a:defRPr/>
            </a:lvl1pPr>
          </a:lstStyle>
          <a:p>
            <a:r>
              <a:rPr lang="en-GB" dirty="0"/>
              <a:t>Don Sturek (</a:t>
            </a:r>
            <a:r>
              <a:rPr lang="en-GB" dirty="0" err="1"/>
              <a:t>Itron</a:t>
            </a:r>
            <a:r>
              <a:rPr lang="en-GB" dirty="0"/>
              <a:t>)</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Don Sturek (</a:t>
            </a:r>
            <a:r>
              <a:rPr lang="en-GB" dirty="0" err="1"/>
              <a:t>Itron</a:t>
            </a:r>
            <a:r>
              <a:rPr lang="en-GB" dirty="0"/>
              <a:t>)</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2020</a:t>
            </a:r>
            <a:endParaRPr lang="en-GB"/>
          </a:p>
        </p:txBody>
      </p:sp>
      <p:sp>
        <p:nvSpPr>
          <p:cNvPr id="4" name="Footer Placeholder 3"/>
          <p:cNvSpPr>
            <a:spLocks noGrp="1"/>
          </p:cNvSpPr>
          <p:nvPr>
            <p:ph type="ftr" idx="11"/>
          </p:nvPr>
        </p:nvSpPr>
        <p:spPr/>
        <p:txBody>
          <a:bodyPr/>
          <a:lstStyle>
            <a:lvl1pPr>
              <a:defRPr/>
            </a:lvl1pPr>
          </a:lstStyle>
          <a:p>
            <a:r>
              <a:rPr lang="en-GB" dirty="0"/>
              <a:t>Don Sturek (</a:t>
            </a:r>
            <a:r>
              <a:rPr lang="en-GB" dirty="0" err="1"/>
              <a:t>Itron</a:t>
            </a:r>
            <a:r>
              <a:rPr lang="en-GB" dirty="0"/>
              <a:t>)</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2020</a:t>
            </a:r>
            <a:endParaRPr lang="en-GB"/>
          </a:p>
        </p:txBody>
      </p:sp>
      <p:sp>
        <p:nvSpPr>
          <p:cNvPr id="3" name="Footer Placeholder 2"/>
          <p:cNvSpPr>
            <a:spLocks noGrp="1"/>
          </p:cNvSpPr>
          <p:nvPr>
            <p:ph type="ftr" idx="11"/>
          </p:nvPr>
        </p:nvSpPr>
        <p:spPr/>
        <p:txBody>
          <a:bodyPr/>
          <a:lstStyle>
            <a:lvl1pPr>
              <a:defRPr/>
            </a:lvl1pPr>
          </a:lstStyle>
          <a:p>
            <a:r>
              <a:rPr lang="en-GB" dirty="0"/>
              <a:t>Don Sturek (</a:t>
            </a:r>
            <a:r>
              <a:rPr lang="en-GB" dirty="0" err="1"/>
              <a:t>Itron</a:t>
            </a:r>
            <a:r>
              <a:rPr lang="en-GB" dirty="0"/>
              <a:t>)</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2020</a:t>
            </a:r>
            <a:endParaRPr lang="en-GB"/>
          </a:p>
        </p:txBody>
      </p:sp>
      <p:sp>
        <p:nvSpPr>
          <p:cNvPr id="5" name="Footer Placeholder 4"/>
          <p:cNvSpPr>
            <a:spLocks noGrp="1"/>
          </p:cNvSpPr>
          <p:nvPr>
            <p:ph type="ftr" idx="11"/>
          </p:nvPr>
        </p:nvSpPr>
        <p:spPr/>
        <p:txBody>
          <a:bodyPr/>
          <a:lstStyle>
            <a:lvl1pPr>
              <a:defRPr/>
            </a:lvl1pPr>
          </a:lstStyle>
          <a:p>
            <a:r>
              <a:rPr lang="en-GB" dirty="0"/>
              <a:t>Don Sturek (</a:t>
            </a:r>
            <a:r>
              <a:rPr lang="en-GB" dirty="0" err="1"/>
              <a:t>Itron</a:t>
            </a:r>
            <a:r>
              <a:rPr lang="en-GB" dirty="0"/>
              <a:t>)</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2020</a:t>
            </a:r>
            <a:endParaRPr lang="en-GB"/>
          </a:p>
        </p:txBody>
      </p:sp>
      <p:sp>
        <p:nvSpPr>
          <p:cNvPr id="5" name="Footer Placeholder 4"/>
          <p:cNvSpPr>
            <a:spLocks noGrp="1"/>
          </p:cNvSpPr>
          <p:nvPr>
            <p:ph type="ftr" idx="11"/>
          </p:nvPr>
        </p:nvSpPr>
        <p:spPr/>
        <p:txBody>
          <a:bodyPr/>
          <a:lstStyle>
            <a:lvl1pPr>
              <a:defRPr/>
            </a:lvl1pPr>
          </a:lstStyle>
          <a:p>
            <a:r>
              <a:rPr lang="en-GB" dirty="0"/>
              <a:t>Don Sturek (</a:t>
            </a:r>
            <a:r>
              <a:rPr lang="en-GB" dirty="0" err="1"/>
              <a:t>Itron</a:t>
            </a:r>
            <a:r>
              <a:rPr lang="en-GB" dirty="0"/>
              <a:t>)</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Don Sturek (</a:t>
            </a:r>
            <a:r>
              <a:rPr lang="en-GB" dirty="0" err="1"/>
              <a:t>Itron</a:t>
            </a:r>
            <a:r>
              <a:rPr lang="en-GB" dirty="0"/>
              <a:t>)</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145742" y="319089"/>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802.15 15-20-0375-01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5/dcn/20/15-20-0376-00-004y-mec-review-4y.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P802.15.4y Report to EC on Unconditional Approval to go to SA Ballot</a:t>
            </a:r>
            <a:endParaRPr lang="en-GB" dirty="0"/>
          </a:p>
        </p:txBody>
      </p:sp>
      <p:sp>
        <p:nvSpPr>
          <p:cNvPr id="3074" name="Rectangle 2"/>
          <p:cNvSpPr>
            <a:spLocks noGrp="1" noChangeArrowheads="1"/>
          </p:cNvSpPr>
          <p:nvPr>
            <p:ph type="subTitle" idx="1"/>
          </p:nvPr>
        </p:nvSpPr>
        <p:spPr>
          <a:xfrm>
            <a:off x="1878542" y="187263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2020-11-19</a:t>
            </a:r>
          </a:p>
        </p:txBody>
      </p:sp>
      <p:sp>
        <p:nvSpPr>
          <p:cNvPr id="6" name="Date Placeholder 3"/>
          <p:cNvSpPr>
            <a:spLocks noGrp="1"/>
          </p:cNvSpPr>
          <p:nvPr>
            <p:ph type="dt" idx="10"/>
          </p:nvPr>
        </p:nvSpPr>
        <p:spPr/>
        <p:txBody>
          <a:bodyPr/>
          <a:lstStyle/>
          <a:p>
            <a:r>
              <a:rPr lang="en-US"/>
              <a:t>November 2020</a:t>
            </a:r>
            <a:endParaRPr lang="en-GB" dirty="0"/>
          </a:p>
        </p:txBody>
      </p:sp>
      <p:sp>
        <p:nvSpPr>
          <p:cNvPr id="7" name="Footer Placeholder 4"/>
          <p:cNvSpPr>
            <a:spLocks noGrp="1"/>
          </p:cNvSpPr>
          <p:nvPr>
            <p:ph type="ftr" idx="11"/>
          </p:nvPr>
        </p:nvSpPr>
        <p:spPr/>
        <p:txBody>
          <a:bodyPr/>
          <a:lstStyle/>
          <a:p>
            <a:r>
              <a:rPr lang="en-GB" dirty="0"/>
              <a:t>Don Sturek (</a:t>
            </a:r>
            <a:r>
              <a:rPr lang="en-GB" dirty="0" err="1"/>
              <a:t>Itron</a:t>
            </a:r>
            <a:r>
              <a:rPr lang="en-GB" dirty="0"/>
              <a:t>)</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278087874"/>
              </p:ext>
            </p:extLst>
          </p:nvPr>
        </p:nvGraphicFramePr>
        <p:xfrm>
          <a:off x="1131888" y="2863850"/>
          <a:ext cx="10191750" cy="2332038"/>
        </p:xfrm>
        <a:graphic>
          <a:graphicData uri="http://schemas.openxmlformats.org/presentationml/2006/ole">
            <mc:AlternateContent xmlns:mc="http://schemas.openxmlformats.org/markup-compatibility/2006">
              <mc:Choice xmlns:v="urn:schemas-microsoft-com:vml" Requires="v">
                <p:oleObj spid="_x0000_s3236" name="Document" r:id="rId4" imgW="10439400" imgH="2387600" progId="Word.Document.8">
                  <p:embed/>
                </p:oleObj>
              </mc:Choice>
              <mc:Fallback>
                <p:oleObj name="Document" r:id="rId4" imgW="10439400" imgH="2387600" progId="Word.Document.8">
                  <p:embed/>
                  <p:pic>
                    <p:nvPicPr>
                      <p:cNvPr id="0" name="Picture 3"/>
                      <p:cNvPicPr>
                        <a:picLocks noChangeAspect="1" noChangeArrowheads="1"/>
                      </p:cNvPicPr>
                      <p:nvPr/>
                    </p:nvPicPr>
                    <p:blipFill>
                      <a:blip r:embed="rId5"/>
                      <a:srcRect/>
                      <a:stretch>
                        <a:fillRect/>
                      </a:stretch>
                    </p:blipFill>
                    <p:spPr bwMode="auto">
                      <a:xfrm>
                        <a:off x="1131888" y="2863850"/>
                        <a:ext cx="10191750" cy="2332038"/>
                      </a:xfrm>
                      <a:prstGeom prst="rect">
                        <a:avLst/>
                      </a:prstGeom>
                      <a:noFill/>
                    </p:spPr>
                  </p:pic>
                </p:oleObj>
              </mc:Fallback>
            </mc:AlternateContent>
          </a:graphicData>
        </a:graphic>
      </p:graphicFrame>
      <p:sp>
        <p:nvSpPr>
          <p:cNvPr id="3076" name="Rectangle 4"/>
          <p:cNvSpPr>
            <a:spLocks noChangeArrowheads="1"/>
          </p:cNvSpPr>
          <p:nvPr/>
        </p:nvSpPr>
        <p:spPr bwMode="auto">
          <a:xfrm>
            <a:off x="993775" y="225591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5D20A1-4C8F-7E48-BD15-136CC6AF36D5}"/>
              </a:ext>
            </a:extLst>
          </p:cNvPr>
          <p:cNvSpPr>
            <a:spLocks noGrp="1"/>
          </p:cNvSpPr>
          <p:nvPr>
            <p:ph type="title"/>
          </p:nvPr>
        </p:nvSpPr>
        <p:spPr/>
        <p:txBody>
          <a:bodyPr/>
          <a:lstStyle/>
          <a:p>
            <a:r>
              <a:rPr lang="en-US" dirty="0"/>
              <a:t>TG15.4y Timeline</a:t>
            </a:r>
          </a:p>
        </p:txBody>
      </p:sp>
      <p:sp>
        <p:nvSpPr>
          <p:cNvPr id="3" name="Date Placeholder 2">
            <a:extLst>
              <a:ext uri="{FF2B5EF4-FFF2-40B4-BE49-F238E27FC236}">
                <a16:creationId xmlns:a16="http://schemas.microsoft.com/office/drawing/2014/main" id="{D160BE7D-C91D-994A-A133-24342EB64C85}"/>
              </a:ext>
            </a:extLst>
          </p:cNvPr>
          <p:cNvSpPr>
            <a:spLocks noGrp="1"/>
          </p:cNvSpPr>
          <p:nvPr>
            <p:ph type="dt" idx="10"/>
          </p:nvPr>
        </p:nvSpPr>
        <p:spPr/>
        <p:txBody>
          <a:bodyPr/>
          <a:lstStyle/>
          <a:p>
            <a:r>
              <a:rPr lang="en-US"/>
              <a:t>November 2020</a:t>
            </a:r>
            <a:endParaRPr lang="en-GB"/>
          </a:p>
        </p:txBody>
      </p:sp>
      <p:sp>
        <p:nvSpPr>
          <p:cNvPr id="4" name="Footer Placeholder 3">
            <a:extLst>
              <a:ext uri="{FF2B5EF4-FFF2-40B4-BE49-F238E27FC236}">
                <a16:creationId xmlns:a16="http://schemas.microsoft.com/office/drawing/2014/main" id="{59493B0B-8D4D-0941-894D-30D81D6A8A4A}"/>
              </a:ext>
            </a:extLst>
          </p:cNvPr>
          <p:cNvSpPr>
            <a:spLocks noGrp="1"/>
          </p:cNvSpPr>
          <p:nvPr>
            <p:ph type="ftr" idx="11"/>
          </p:nvPr>
        </p:nvSpPr>
        <p:spPr/>
        <p:txBody>
          <a:bodyPr/>
          <a:lstStyle/>
          <a:p>
            <a:r>
              <a:rPr lang="en-GB" dirty="0"/>
              <a:t>Don Sturek (</a:t>
            </a:r>
            <a:r>
              <a:rPr lang="en-GB" dirty="0" err="1"/>
              <a:t>Itron</a:t>
            </a:r>
            <a:r>
              <a:rPr lang="en-GB" dirty="0"/>
              <a:t>)</a:t>
            </a:r>
          </a:p>
        </p:txBody>
      </p:sp>
      <p:sp>
        <p:nvSpPr>
          <p:cNvPr id="5" name="Slide Number Placeholder 4">
            <a:extLst>
              <a:ext uri="{FF2B5EF4-FFF2-40B4-BE49-F238E27FC236}">
                <a16:creationId xmlns:a16="http://schemas.microsoft.com/office/drawing/2014/main" id="{EE582C9E-F801-4345-87B4-4D06B988CAED}"/>
              </a:ext>
            </a:extLst>
          </p:cNvPr>
          <p:cNvSpPr>
            <a:spLocks noGrp="1"/>
          </p:cNvSpPr>
          <p:nvPr>
            <p:ph type="sldNum" idx="12"/>
          </p:nvPr>
        </p:nvSpPr>
        <p:spPr/>
        <p:txBody>
          <a:bodyPr/>
          <a:lstStyle/>
          <a:p>
            <a:r>
              <a:rPr lang="en-GB"/>
              <a:t>Slide </a:t>
            </a:r>
            <a:fld id="{06B781AF-4CCF-49B0-A572-DE54FBE5D942}" type="slidenum">
              <a:rPr lang="en-GB" smtClean="0"/>
              <a:pPr/>
              <a:t>10</a:t>
            </a:fld>
            <a:endParaRPr lang="en-GB"/>
          </a:p>
        </p:txBody>
      </p:sp>
      <p:graphicFrame>
        <p:nvGraphicFramePr>
          <p:cNvPr id="6" name="Table 5">
            <a:extLst>
              <a:ext uri="{FF2B5EF4-FFF2-40B4-BE49-F238E27FC236}">
                <a16:creationId xmlns:a16="http://schemas.microsoft.com/office/drawing/2014/main" id="{6DE6C6C6-F2BE-254F-AC28-A80A0DDF9EFC}"/>
              </a:ext>
            </a:extLst>
          </p:cNvPr>
          <p:cNvGraphicFramePr>
            <a:graphicFrameLocks noGrp="1"/>
          </p:cNvGraphicFramePr>
          <p:nvPr>
            <p:extLst>
              <p:ext uri="{D42A27DB-BD31-4B8C-83A1-F6EECF244321}">
                <p14:modId xmlns:p14="http://schemas.microsoft.com/office/powerpoint/2010/main" val="1427102438"/>
              </p:ext>
            </p:extLst>
          </p:nvPr>
        </p:nvGraphicFramePr>
        <p:xfrm>
          <a:off x="1631505" y="2002497"/>
          <a:ext cx="8527437" cy="2225040"/>
        </p:xfrm>
        <a:graphic>
          <a:graphicData uri="http://schemas.openxmlformats.org/drawingml/2006/table">
            <a:tbl>
              <a:tblPr firstRow="1" bandRow="1">
                <a:tableStyleId>{00A15C55-8517-42AA-B614-E9B94910E393}</a:tableStyleId>
              </a:tblPr>
              <a:tblGrid>
                <a:gridCol w="3600399">
                  <a:extLst>
                    <a:ext uri="{9D8B030D-6E8A-4147-A177-3AD203B41FA5}">
                      <a16:colId xmlns:a16="http://schemas.microsoft.com/office/drawing/2014/main" val="503046018"/>
                    </a:ext>
                  </a:extLst>
                </a:gridCol>
                <a:gridCol w="2084559">
                  <a:extLst>
                    <a:ext uri="{9D8B030D-6E8A-4147-A177-3AD203B41FA5}">
                      <a16:colId xmlns:a16="http://schemas.microsoft.com/office/drawing/2014/main" val="571804262"/>
                    </a:ext>
                  </a:extLst>
                </a:gridCol>
                <a:gridCol w="2842479">
                  <a:extLst>
                    <a:ext uri="{9D8B030D-6E8A-4147-A177-3AD203B41FA5}">
                      <a16:colId xmlns:a16="http://schemas.microsoft.com/office/drawing/2014/main" val="2957723909"/>
                    </a:ext>
                  </a:extLst>
                </a:gridCol>
              </a:tblGrid>
              <a:tr h="370840">
                <a:tc>
                  <a:txBody>
                    <a:bodyPr/>
                    <a:lstStyle/>
                    <a:p>
                      <a:pPr algn="ctr"/>
                      <a:endParaRPr lang="en-US" dirty="0"/>
                    </a:p>
                  </a:txBody>
                  <a:tcPr/>
                </a:tc>
                <a:tc>
                  <a:txBody>
                    <a:bodyPr/>
                    <a:lstStyle/>
                    <a:p>
                      <a:pPr algn="ctr"/>
                      <a:r>
                        <a:rPr lang="en-US" dirty="0"/>
                        <a:t>Open</a:t>
                      </a:r>
                    </a:p>
                  </a:txBody>
                  <a:tcPr/>
                </a:tc>
                <a:tc>
                  <a:txBody>
                    <a:bodyPr/>
                    <a:lstStyle/>
                    <a:p>
                      <a:pPr algn="ctr"/>
                      <a:r>
                        <a:rPr lang="en-US" dirty="0"/>
                        <a:t>Close</a:t>
                      </a:r>
                    </a:p>
                  </a:txBody>
                  <a:tcPr/>
                </a:tc>
                <a:extLst>
                  <a:ext uri="{0D108BD9-81ED-4DB2-BD59-A6C34878D82A}">
                    <a16:rowId xmlns:a16="http://schemas.microsoft.com/office/drawing/2014/main" val="2921654569"/>
                  </a:ext>
                </a:extLst>
              </a:tr>
              <a:tr h="370840">
                <a:tc>
                  <a:txBody>
                    <a:bodyPr/>
                    <a:lstStyle/>
                    <a:p>
                      <a:r>
                        <a:rPr lang="en-US" dirty="0"/>
                        <a:t>First SA Ballot</a:t>
                      </a:r>
                    </a:p>
                  </a:txBody>
                  <a:tcPr/>
                </a:tc>
                <a:tc>
                  <a:txBody>
                    <a:bodyPr/>
                    <a:lstStyle/>
                    <a:p>
                      <a:r>
                        <a:rPr lang="en-US" dirty="0"/>
                        <a:t>Dec. 8, 2020</a:t>
                      </a:r>
                    </a:p>
                  </a:txBody>
                  <a:tcPr/>
                </a:tc>
                <a:tc>
                  <a:txBody>
                    <a:bodyPr/>
                    <a:lstStyle/>
                    <a:p>
                      <a:r>
                        <a:rPr lang="en-US" dirty="0"/>
                        <a:t>Jan 8, 2021</a:t>
                      </a:r>
                    </a:p>
                  </a:txBody>
                  <a:tcPr/>
                </a:tc>
                <a:extLst>
                  <a:ext uri="{0D108BD9-81ED-4DB2-BD59-A6C34878D82A}">
                    <a16:rowId xmlns:a16="http://schemas.microsoft.com/office/drawing/2014/main" val="3962704897"/>
                  </a:ext>
                </a:extLst>
              </a:tr>
              <a:tr h="370840">
                <a:tc>
                  <a:txBody>
                    <a:bodyPr/>
                    <a:lstStyle/>
                    <a:p>
                      <a:r>
                        <a:rPr lang="en-US" dirty="0"/>
                        <a:t>Second SA Ballot</a:t>
                      </a:r>
                    </a:p>
                  </a:txBody>
                  <a:tcPr/>
                </a:tc>
                <a:tc>
                  <a:txBody>
                    <a:bodyPr/>
                    <a:lstStyle/>
                    <a:p>
                      <a:r>
                        <a:rPr lang="en-US" dirty="0"/>
                        <a:t>March 8, 2021</a:t>
                      </a:r>
                    </a:p>
                  </a:txBody>
                  <a:tcPr/>
                </a:tc>
                <a:tc>
                  <a:txBody>
                    <a:bodyPr/>
                    <a:lstStyle/>
                    <a:p>
                      <a:r>
                        <a:rPr lang="en-US" dirty="0"/>
                        <a:t>March 23, 2021</a:t>
                      </a:r>
                    </a:p>
                  </a:txBody>
                  <a:tcPr/>
                </a:tc>
                <a:extLst>
                  <a:ext uri="{0D108BD9-81ED-4DB2-BD59-A6C34878D82A}">
                    <a16:rowId xmlns:a16="http://schemas.microsoft.com/office/drawing/2014/main" val="2427733451"/>
                  </a:ext>
                </a:extLst>
              </a:tr>
              <a:tr h="370840">
                <a:tc>
                  <a:txBody>
                    <a:bodyPr/>
                    <a:lstStyle/>
                    <a:p>
                      <a:r>
                        <a:rPr lang="en-US" dirty="0"/>
                        <a:t>Third SA Ballot</a:t>
                      </a:r>
                    </a:p>
                  </a:txBody>
                  <a:tcPr/>
                </a:tc>
                <a:tc>
                  <a:txBody>
                    <a:bodyPr/>
                    <a:lstStyle/>
                    <a:p>
                      <a:r>
                        <a:rPr lang="en-US" dirty="0"/>
                        <a:t>May 1, 2021</a:t>
                      </a:r>
                    </a:p>
                  </a:txBody>
                  <a:tcPr/>
                </a:tc>
                <a:tc>
                  <a:txBody>
                    <a:bodyPr/>
                    <a:lstStyle/>
                    <a:p>
                      <a:r>
                        <a:rPr lang="en-US" dirty="0"/>
                        <a:t>May 16 2021</a:t>
                      </a:r>
                    </a:p>
                  </a:txBody>
                  <a:tcPr/>
                </a:tc>
                <a:extLst>
                  <a:ext uri="{0D108BD9-81ED-4DB2-BD59-A6C34878D82A}">
                    <a16:rowId xmlns:a16="http://schemas.microsoft.com/office/drawing/2014/main" val="1211832182"/>
                  </a:ext>
                </a:extLst>
              </a:tr>
              <a:tr h="370840">
                <a:tc>
                  <a:txBody>
                    <a:bodyPr/>
                    <a:lstStyle/>
                    <a:p>
                      <a:r>
                        <a:rPr lang="en-US" dirty="0"/>
                        <a:t>EC to </a:t>
                      </a:r>
                      <a:r>
                        <a:rPr lang="en-US" dirty="0" err="1"/>
                        <a:t>RevCom</a:t>
                      </a:r>
                      <a:endParaRPr lang="en-US" dirty="0"/>
                    </a:p>
                  </a:txBody>
                  <a:tcPr/>
                </a:tc>
                <a:tc>
                  <a:txBody>
                    <a:bodyPr/>
                    <a:lstStyle/>
                    <a:p>
                      <a:r>
                        <a:rPr lang="en-US" dirty="0"/>
                        <a:t>July 2021</a:t>
                      </a:r>
                    </a:p>
                  </a:txBody>
                  <a:tcPr/>
                </a:tc>
                <a:tc>
                  <a:txBody>
                    <a:bodyPr/>
                    <a:lstStyle/>
                    <a:p>
                      <a:endParaRPr lang="en-US" dirty="0"/>
                    </a:p>
                  </a:txBody>
                  <a:tcPr/>
                </a:tc>
                <a:extLst>
                  <a:ext uri="{0D108BD9-81ED-4DB2-BD59-A6C34878D82A}">
                    <a16:rowId xmlns:a16="http://schemas.microsoft.com/office/drawing/2014/main" val="396449969"/>
                  </a:ext>
                </a:extLst>
              </a:tr>
              <a:tr h="370840">
                <a:tc>
                  <a:txBody>
                    <a:bodyPr/>
                    <a:lstStyle/>
                    <a:p>
                      <a:r>
                        <a:rPr lang="en-US" dirty="0" err="1"/>
                        <a:t>RevCom</a:t>
                      </a:r>
                      <a:r>
                        <a:rPr lang="en-US" dirty="0"/>
                        <a:t> to SB</a:t>
                      </a:r>
                    </a:p>
                  </a:txBody>
                  <a:tcPr/>
                </a:tc>
                <a:tc>
                  <a:txBody>
                    <a:bodyPr/>
                    <a:lstStyle/>
                    <a:p>
                      <a:r>
                        <a:rPr lang="en-US" dirty="0"/>
                        <a:t>September 2021</a:t>
                      </a:r>
                    </a:p>
                  </a:txBody>
                  <a:tcPr/>
                </a:tc>
                <a:tc>
                  <a:txBody>
                    <a:bodyPr/>
                    <a:lstStyle/>
                    <a:p>
                      <a:endParaRPr lang="en-US" dirty="0"/>
                    </a:p>
                  </a:txBody>
                  <a:tcPr/>
                </a:tc>
                <a:extLst>
                  <a:ext uri="{0D108BD9-81ED-4DB2-BD59-A6C34878D82A}">
                    <a16:rowId xmlns:a16="http://schemas.microsoft.com/office/drawing/2014/main" val="3173524616"/>
                  </a:ext>
                </a:extLst>
              </a:tr>
            </a:tbl>
          </a:graphicData>
        </a:graphic>
      </p:graphicFrame>
    </p:spTree>
    <p:extLst>
      <p:ext uri="{BB962C8B-B14F-4D97-AF65-F5344CB8AC3E}">
        <p14:creationId xmlns:p14="http://schemas.microsoft.com/office/powerpoint/2010/main" val="19557960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Introduction</a:t>
            </a:r>
          </a:p>
        </p:txBody>
      </p:sp>
      <p:sp>
        <p:nvSpPr>
          <p:cNvPr id="4098" name="Rectangle 2"/>
          <p:cNvSpPr>
            <a:spLocks noGrp="1" noChangeArrowheads="1"/>
          </p:cNvSpPr>
          <p:nvPr>
            <p:ph idx="1"/>
          </p:nvPr>
        </p:nvSpPr>
        <p:spPr>
          <a:ln/>
        </p:spPr>
        <p:txBody>
          <a:bodyPr/>
          <a:lstStyle/>
          <a:p>
            <a:pPr>
              <a:buFont typeface="Arial" panose="020B0604020202020204" pitchFamily="34" charset="0"/>
              <a:buChar char="•"/>
            </a:pPr>
            <a:r>
              <a:rPr lang="en-GB" dirty="0">
                <a:ea typeface="ＭＳ Ｐゴシック" pitchFamily="34" charset="-128"/>
              </a:rPr>
              <a:t>This document contains the report to the IEEE 802 Executive Committee in support of a request for unconditional approval to send IEEE P802.15.4y D2 to SA Ballot.</a:t>
            </a:r>
          </a:p>
          <a:p>
            <a:pPr>
              <a:buFont typeface="Arial" panose="020B0604020202020204" pitchFamily="34" charset="0"/>
              <a:buChar char="•"/>
            </a:pPr>
            <a:r>
              <a:rPr lang="en-GB" dirty="0">
                <a:ea typeface="ＭＳ Ｐゴシック" pitchFamily="34" charset="-128"/>
              </a:rPr>
              <a:t>The WG motion to request conditional approval was approved during the November session of the 802.15 working group on 12 November 2020.</a:t>
            </a:r>
          </a:p>
          <a:p>
            <a:pPr marL="800100" lvl="1" indent="-342900">
              <a:buFont typeface="Arial" panose="020B0604020202020204" pitchFamily="34" charset="0"/>
              <a:buChar char="•"/>
            </a:pPr>
            <a:r>
              <a:rPr lang="en-GB" dirty="0">
                <a:ea typeface="ＭＳ Ｐゴシック" pitchFamily="34" charset="-128"/>
              </a:rPr>
              <a:t>Passed in the Working Group  29 yes, 0 no , 1 abstain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Don Sturek (</a:t>
            </a:r>
            <a:r>
              <a:rPr lang="en-GB" dirty="0" err="1"/>
              <a:t>Itron</a:t>
            </a:r>
            <a:r>
              <a:rPr lang="en-GB" dirty="0"/>
              <a:t>)</a:t>
            </a:r>
          </a:p>
        </p:txBody>
      </p:sp>
      <p:sp>
        <p:nvSpPr>
          <p:cNvPr id="4" name="Date Placeholder 3"/>
          <p:cNvSpPr>
            <a:spLocks noGrp="1"/>
          </p:cNvSpPr>
          <p:nvPr>
            <p:ph type="dt" idx="15"/>
          </p:nvPr>
        </p:nvSpPr>
        <p:spPr/>
        <p:txBody>
          <a:bodyPr/>
          <a:lstStyle/>
          <a:p>
            <a:r>
              <a:rPr lang="en-US"/>
              <a:t>November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BE0662-342D-0047-B893-C7F52E87D0AE}"/>
              </a:ext>
            </a:extLst>
          </p:cNvPr>
          <p:cNvSpPr>
            <a:spLocks noGrp="1"/>
          </p:cNvSpPr>
          <p:nvPr>
            <p:ph type="title"/>
          </p:nvPr>
        </p:nvSpPr>
        <p:spPr/>
        <p:txBody>
          <a:bodyPr/>
          <a:lstStyle/>
          <a:p>
            <a:r>
              <a:rPr lang="en-US" dirty="0"/>
              <a:t>Status Summary</a:t>
            </a:r>
          </a:p>
        </p:txBody>
      </p:sp>
      <p:sp>
        <p:nvSpPr>
          <p:cNvPr id="3" name="Content Placeholder 2">
            <a:extLst>
              <a:ext uri="{FF2B5EF4-FFF2-40B4-BE49-F238E27FC236}">
                <a16:creationId xmlns:a16="http://schemas.microsoft.com/office/drawing/2014/main" id="{3410BB9F-DF7D-7B4D-B27C-54DBD5030D8C}"/>
              </a:ext>
            </a:extLst>
          </p:cNvPr>
          <p:cNvSpPr>
            <a:spLocks noGrp="1"/>
          </p:cNvSpPr>
          <p:nvPr>
            <p:ph idx="1"/>
          </p:nvPr>
        </p:nvSpPr>
        <p:spPr/>
        <p:txBody>
          <a:bodyPr/>
          <a:lstStyle/>
          <a:p>
            <a:pPr>
              <a:buFont typeface="Arial" panose="020B0604020202020204" pitchFamily="34" charset="0"/>
              <a:buChar char="•"/>
            </a:pPr>
            <a:r>
              <a:rPr lang="en-US" dirty="0"/>
              <a:t>The TG15.15.4y Draft went through three WG Letter Ballots. Each draft achieved &gt; 75% needed for an approved draft</a:t>
            </a:r>
          </a:p>
          <a:p>
            <a:pPr>
              <a:buFont typeface="Arial" panose="020B0604020202020204" pitchFamily="34" charset="0"/>
              <a:buChar char="•"/>
            </a:pPr>
            <a:r>
              <a:rPr lang="en-US" dirty="0"/>
              <a:t>The TG has resolved 208 comments received on drafts P802.15.4y/D0, D1, and D2.</a:t>
            </a:r>
          </a:p>
        </p:txBody>
      </p:sp>
      <p:sp>
        <p:nvSpPr>
          <p:cNvPr id="4" name="Slide Number Placeholder 3">
            <a:extLst>
              <a:ext uri="{FF2B5EF4-FFF2-40B4-BE49-F238E27FC236}">
                <a16:creationId xmlns:a16="http://schemas.microsoft.com/office/drawing/2014/main" id="{7329993B-0BD8-FE40-998A-4BA4FD54811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9D232E9E-83C1-C841-BA21-16700F554E7E}"/>
              </a:ext>
            </a:extLst>
          </p:cNvPr>
          <p:cNvSpPr>
            <a:spLocks noGrp="1"/>
          </p:cNvSpPr>
          <p:nvPr>
            <p:ph type="ftr" idx="14"/>
          </p:nvPr>
        </p:nvSpPr>
        <p:spPr/>
        <p:txBody>
          <a:bodyPr/>
          <a:lstStyle/>
          <a:p>
            <a:r>
              <a:rPr lang="en-GB" dirty="0"/>
              <a:t>Don Sturek (</a:t>
            </a:r>
            <a:r>
              <a:rPr lang="en-GB" dirty="0" err="1"/>
              <a:t>Itron</a:t>
            </a:r>
            <a:r>
              <a:rPr lang="en-GB" dirty="0"/>
              <a:t>)</a:t>
            </a:r>
          </a:p>
        </p:txBody>
      </p:sp>
      <p:sp>
        <p:nvSpPr>
          <p:cNvPr id="6" name="Date Placeholder 5">
            <a:extLst>
              <a:ext uri="{FF2B5EF4-FFF2-40B4-BE49-F238E27FC236}">
                <a16:creationId xmlns:a16="http://schemas.microsoft.com/office/drawing/2014/main" id="{E6E68E77-2030-2644-ACA0-6A2A18D87D62}"/>
              </a:ext>
            </a:extLst>
          </p:cNvPr>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28757521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a:extLst>
              <a:ext uri="{FF2B5EF4-FFF2-40B4-BE49-F238E27FC236}">
                <a16:creationId xmlns:a16="http://schemas.microsoft.com/office/drawing/2014/main" id="{2FBC3311-CE7A-E249-8A24-1037354EB10E}"/>
              </a:ext>
            </a:extLst>
          </p:cNvPr>
          <p:cNvSpPr>
            <a:spLocks noGrp="1"/>
          </p:cNvSpPr>
          <p:nvPr>
            <p:ph type="dt" idx="10"/>
          </p:nvPr>
        </p:nvSpPr>
        <p:spPr/>
        <p:txBody>
          <a:bodyPr/>
          <a:lstStyle/>
          <a:p>
            <a:r>
              <a:rPr lang="en-US"/>
              <a:t>November 2020</a:t>
            </a:r>
            <a:endParaRPr lang="en-GB" dirty="0"/>
          </a:p>
        </p:txBody>
      </p:sp>
      <p:sp>
        <p:nvSpPr>
          <p:cNvPr id="5" name="Footer Placeholder 4">
            <a:extLst>
              <a:ext uri="{FF2B5EF4-FFF2-40B4-BE49-F238E27FC236}">
                <a16:creationId xmlns:a16="http://schemas.microsoft.com/office/drawing/2014/main" id="{3D15E7A8-002B-8E43-A24D-CCA02E347C5F}"/>
              </a:ext>
            </a:extLst>
          </p:cNvPr>
          <p:cNvSpPr>
            <a:spLocks noGrp="1"/>
          </p:cNvSpPr>
          <p:nvPr>
            <p:ph type="ftr" idx="11"/>
          </p:nvPr>
        </p:nvSpPr>
        <p:spPr/>
        <p:txBody>
          <a:bodyPr/>
          <a:lstStyle/>
          <a:p>
            <a:r>
              <a:rPr lang="en-GB" dirty="0"/>
              <a:t>Don Sturek (</a:t>
            </a:r>
            <a:r>
              <a:rPr lang="en-GB" dirty="0" err="1"/>
              <a:t>Itron</a:t>
            </a:r>
            <a:r>
              <a:rPr lang="en-GB" dirty="0"/>
              <a:t>)</a:t>
            </a:r>
          </a:p>
        </p:txBody>
      </p:sp>
      <p:sp>
        <p:nvSpPr>
          <p:cNvPr id="4" name="Slide Number Placeholder 3">
            <a:extLst>
              <a:ext uri="{FF2B5EF4-FFF2-40B4-BE49-F238E27FC236}">
                <a16:creationId xmlns:a16="http://schemas.microsoft.com/office/drawing/2014/main" id="{3E1ECFE0-2F48-DE41-A09C-D98670D2851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2" name="Title 1">
            <a:extLst>
              <a:ext uri="{FF2B5EF4-FFF2-40B4-BE49-F238E27FC236}">
                <a16:creationId xmlns:a16="http://schemas.microsoft.com/office/drawing/2014/main" id="{2773DD9D-4101-AC4C-9CBD-F55B37A9B279}"/>
              </a:ext>
            </a:extLst>
          </p:cNvPr>
          <p:cNvSpPr>
            <a:spLocks noGrp="1"/>
          </p:cNvSpPr>
          <p:nvPr>
            <p:ph type="title" idx="4294967295"/>
          </p:nvPr>
        </p:nvSpPr>
        <p:spPr>
          <a:xfrm>
            <a:off x="0" y="685801"/>
            <a:ext cx="10361613" cy="582960"/>
          </a:xfrm>
        </p:spPr>
        <p:txBody>
          <a:bodyPr/>
          <a:lstStyle/>
          <a:p>
            <a:r>
              <a:rPr lang="en-GB" dirty="0">
                <a:ea typeface="ＭＳ Ｐゴシック" pitchFamily="34" charset="-128"/>
              </a:rPr>
              <a:t>802.15 WG Letter Ballot Results – P802.15.4y</a:t>
            </a:r>
            <a:endParaRPr lang="en-US" dirty="0"/>
          </a:p>
        </p:txBody>
      </p:sp>
      <p:graphicFrame>
        <p:nvGraphicFramePr>
          <p:cNvPr id="7" name="Table 6">
            <a:extLst>
              <a:ext uri="{FF2B5EF4-FFF2-40B4-BE49-F238E27FC236}">
                <a16:creationId xmlns:a16="http://schemas.microsoft.com/office/drawing/2014/main" id="{A8D5A3CE-0519-484A-AF51-C2E8DAC5EC4F}"/>
              </a:ext>
            </a:extLst>
          </p:cNvPr>
          <p:cNvGraphicFramePr>
            <a:graphicFrameLocks noGrp="1"/>
          </p:cNvGraphicFramePr>
          <p:nvPr>
            <p:extLst>
              <p:ext uri="{D42A27DB-BD31-4B8C-83A1-F6EECF244321}">
                <p14:modId xmlns:p14="http://schemas.microsoft.com/office/powerpoint/2010/main" val="1644304148"/>
              </p:ext>
            </p:extLst>
          </p:nvPr>
        </p:nvGraphicFramePr>
        <p:xfrm>
          <a:off x="335360" y="1412776"/>
          <a:ext cx="11449271" cy="5004008"/>
        </p:xfrm>
        <a:graphic>
          <a:graphicData uri="http://schemas.openxmlformats.org/drawingml/2006/table">
            <a:tbl>
              <a:tblPr firstRow="1" bandRow="1">
                <a:tableStyleId>{ED083AE6-46FA-4A59-8FB0-9F97EB10719F}</a:tableStyleId>
              </a:tblPr>
              <a:tblGrid>
                <a:gridCol w="841648">
                  <a:extLst>
                    <a:ext uri="{9D8B030D-6E8A-4147-A177-3AD203B41FA5}">
                      <a16:colId xmlns:a16="http://schemas.microsoft.com/office/drawing/2014/main" val="20000"/>
                    </a:ext>
                  </a:extLst>
                </a:gridCol>
                <a:gridCol w="1169077">
                  <a:extLst>
                    <a:ext uri="{9D8B030D-6E8A-4147-A177-3AD203B41FA5}">
                      <a16:colId xmlns:a16="http://schemas.microsoft.com/office/drawing/2014/main" val="20001"/>
                    </a:ext>
                  </a:extLst>
                </a:gridCol>
                <a:gridCol w="2977877">
                  <a:extLst>
                    <a:ext uri="{9D8B030D-6E8A-4147-A177-3AD203B41FA5}">
                      <a16:colId xmlns:a16="http://schemas.microsoft.com/office/drawing/2014/main" val="20002"/>
                    </a:ext>
                  </a:extLst>
                </a:gridCol>
                <a:gridCol w="1526348">
                  <a:extLst>
                    <a:ext uri="{9D8B030D-6E8A-4147-A177-3AD203B41FA5}">
                      <a16:colId xmlns:a16="http://schemas.microsoft.com/office/drawing/2014/main" val="20003"/>
                    </a:ext>
                  </a:extLst>
                </a:gridCol>
                <a:gridCol w="718283">
                  <a:extLst>
                    <a:ext uri="{9D8B030D-6E8A-4147-A177-3AD203B41FA5}">
                      <a16:colId xmlns:a16="http://schemas.microsoft.com/office/drawing/2014/main" val="20004"/>
                    </a:ext>
                  </a:extLst>
                </a:gridCol>
                <a:gridCol w="718283">
                  <a:extLst>
                    <a:ext uri="{9D8B030D-6E8A-4147-A177-3AD203B41FA5}">
                      <a16:colId xmlns:a16="http://schemas.microsoft.com/office/drawing/2014/main" val="20005"/>
                    </a:ext>
                  </a:extLst>
                </a:gridCol>
                <a:gridCol w="538712">
                  <a:extLst>
                    <a:ext uri="{9D8B030D-6E8A-4147-A177-3AD203B41FA5}">
                      <a16:colId xmlns:a16="http://schemas.microsoft.com/office/drawing/2014/main" val="20006"/>
                    </a:ext>
                  </a:extLst>
                </a:gridCol>
                <a:gridCol w="534840">
                  <a:extLst>
                    <a:ext uri="{9D8B030D-6E8A-4147-A177-3AD203B41FA5}">
                      <a16:colId xmlns:a16="http://schemas.microsoft.com/office/drawing/2014/main" val="20007"/>
                    </a:ext>
                  </a:extLst>
                </a:gridCol>
                <a:gridCol w="538712">
                  <a:extLst>
                    <a:ext uri="{9D8B030D-6E8A-4147-A177-3AD203B41FA5}">
                      <a16:colId xmlns:a16="http://schemas.microsoft.com/office/drawing/2014/main" val="20008"/>
                    </a:ext>
                  </a:extLst>
                </a:gridCol>
                <a:gridCol w="628497">
                  <a:extLst>
                    <a:ext uri="{9D8B030D-6E8A-4147-A177-3AD203B41FA5}">
                      <a16:colId xmlns:a16="http://schemas.microsoft.com/office/drawing/2014/main" val="20009"/>
                    </a:ext>
                  </a:extLst>
                </a:gridCol>
                <a:gridCol w="628497">
                  <a:extLst>
                    <a:ext uri="{9D8B030D-6E8A-4147-A177-3AD203B41FA5}">
                      <a16:colId xmlns:a16="http://schemas.microsoft.com/office/drawing/2014/main" val="20010"/>
                    </a:ext>
                  </a:extLst>
                </a:gridCol>
                <a:gridCol w="628497">
                  <a:extLst>
                    <a:ext uri="{9D8B030D-6E8A-4147-A177-3AD203B41FA5}">
                      <a16:colId xmlns:a16="http://schemas.microsoft.com/office/drawing/2014/main" val="20011"/>
                    </a:ext>
                  </a:extLst>
                </a:gridCol>
              </a:tblGrid>
              <a:tr h="96619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Ballot ID</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Ballot Close Date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Title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Ballot Type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Pool</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Return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%Return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Abstain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%Abstain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Disapprove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extLst>
                  <a:ext uri="{0D108BD9-81ED-4DB2-BD59-A6C34878D82A}">
                    <a16:rowId xmlns:a16="http://schemas.microsoft.com/office/drawing/2014/main" val="10000"/>
                  </a:ext>
                </a:extLst>
              </a:tr>
              <a:tr h="491294">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167</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5-Mar-2020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panose="020B0604020202020204" pitchFamily="34" charset="0"/>
                          <a:ea typeface="Times New Roman" pitchFamily="18" charset="0"/>
                          <a:cs typeface="Arial" panose="020B0604020202020204" pitchFamily="34" charset="0"/>
                        </a:rPr>
                        <a:t>Technical Letter Ballot for </a:t>
                      </a:r>
                      <a:r>
                        <a:rPr lang="en-US" sz="1400" kern="1200" dirty="0">
                          <a:solidFill>
                            <a:schemeClr val="tx1"/>
                          </a:solidFill>
                          <a:effectLst/>
                          <a:latin typeface="Arial" panose="020B0604020202020204" pitchFamily="34" charset="0"/>
                          <a:ea typeface="+mn-ea"/>
                          <a:cs typeface="Arial" panose="020B0604020202020204" pitchFamily="34" charset="0"/>
                        </a:rPr>
                        <a:t>P802.15.4y/D0</a:t>
                      </a:r>
                      <a:endParaRPr lang="en-US" sz="1400" dirty="0">
                        <a:latin typeface="Arial" panose="020B0604020202020204" pitchFamily="34" charset="0"/>
                        <a:cs typeface="Arial" panose="020B0604020202020204" pitchFamily="34" charset="0"/>
                      </a:endParaRP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Technical</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107</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57</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53.3</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15</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26.3</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40</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2</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95</a:t>
                      </a:r>
                    </a:p>
                  </a:txBody>
                  <a:tcPr/>
                </a:tc>
                <a:extLst>
                  <a:ext uri="{0D108BD9-81ED-4DB2-BD59-A6C34878D82A}">
                    <a16:rowId xmlns:a16="http://schemas.microsoft.com/office/drawing/2014/main" val="10001"/>
                  </a:ext>
                </a:extLst>
              </a:tr>
              <a:tr h="491294">
                <a:tc>
                  <a:txBody>
                    <a:bodyPr/>
                    <a:lstStyle/>
                    <a:p>
                      <a:pPr algn="ctr"/>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 _</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normalizeH="0" baseline="0" dirty="0">
                          <a:ln>
                            <a:noFill/>
                          </a:ln>
                          <a:solidFill>
                            <a:srgbClr val="000000"/>
                          </a:solidFill>
                          <a:effectLst/>
                          <a:latin typeface="Arial" charset="0"/>
                          <a:ea typeface="Times New Roman" pitchFamily="18" charset="0"/>
                          <a:cs typeface="Arial" charset="0"/>
                        </a:rPr>
                        <a:t> Aggregate Tally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normalizeH="0" baseline="0" dirty="0">
                          <a:ln>
                            <a:noFill/>
                          </a:ln>
                          <a:solidFill>
                            <a:srgbClr val="000000"/>
                          </a:solidFill>
                          <a:effectLst/>
                          <a:latin typeface="Arial" charset="0"/>
                          <a:ea typeface="Times New Roman" pitchFamily="18" charset="0"/>
                          <a:cs typeface="Arial" charset="0"/>
                        </a:rPr>
                        <a:t> 107</a:t>
                      </a:r>
                    </a:p>
                  </a:txBody>
                  <a:tcPr/>
                </a:tc>
                <a:tc>
                  <a:txBody>
                    <a:bodyPr/>
                    <a:lstStyle/>
                    <a:p>
                      <a:r>
                        <a:rPr kumimoji="0" lang="en-US" sz="1400" b="0" i="1" u="none" strike="noStrike" kern="1200" cap="none" normalizeH="0" baseline="0" dirty="0">
                          <a:ln>
                            <a:noFill/>
                          </a:ln>
                          <a:solidFill>
                            <a:srgbClr val="000000"/>
                          </a:solidFill>
                          <a:effectLst/>
                          <a:latin typeface="Arial" charset="0"/>
                          <a:ea typeface="Times New Roman" pitchFamily="18" charset="0"/>
                          <a:cs typeface="Arial" charset="0"/>
                        </a:rPr>
                        <a:t>57</a:t>
                      </a:r>
                    </a:p>
                  </a:txBody>
                  <a:tcPr/>
                </a:tc>
                <a:tc>
                  <a:txBody>
                    <a:bodyPr/>
                    <a:lstStyle/>
                    <a:p>
                      <a:r>
                        <a:rPr kumimoji="0" lang="en-US" sz="1400" b="0" i="1" u="none" strike="noStrike" kern="1200" cap="none" normalizeH="0" baseline="0" dirty="0">
                          <a:ln>
                            <a:noFill/>
                          </a:ln>
                          <a:solidFill>
                            <a:srgbClr val="000000"/>
                          </a:solidFill>
                          <a:effectLst/>
                          <a:latin typeface="Arial" charset="0"/>
                          <a:ea typeface="Times New Roman" pitchFamily="18" charset="0"/>
                          <a:cs typeface="Arial" charset="0"/>
                        </a:rPr>
                        <a:t>53.3</a:t>
                      </a:r>
                    </a:p>
                  </a:txBody>
                  <a:tcPr/>
                </a:tc>
                <a:tc>
                  <a:txBody>
                    <a:bodyPr/>
                    <a:lstStyle/>
                    <a:p>
                      <a:r>
                        <a:rPr kumimoji="0" lang="en-US" sz="1400" b="0" i="1" u="none" strike="noStrike" kern="1200" cap="none" normalizeH="0" baseline="0" dirty="0">
                          <a:ln>
                            <a:noFill/>
                          </a:ln>
                          <a:solidFill>
                            <a:srgbClr val="000000"/>
                          </a:solidFill>
                          <a:effectLst/>
                          <a:latin typeface="Arial" charset="0"/>
                          <a:ea typeface="Times New Roman" pitchFamily="18" charset="0"/>
                          <a:cs typeface="Arial" charset="0"/>
                        </a:rPr>
                        <a:t>15</a:t>
                      </a:r>
                    </a:p>
                  </a:txBody>
                  <a:tcPr/>
                </a:tc>
                <a:tc>
                  <a:txBody>
                    <a:bodyPr/>
                    <a:lstStyle/>
                    <a:p>
                      <a:r>
                        <a:rPr kumimoji="0" lang="en-US" sz="1400" b="0" i="1" u="none" strike="noStrike" kern="1200" cap="none" normalizeH="0" baseline="0" dirty="0">
                          <a:ln>
                            <a:noFill/>
                          </a:ln>
                          <a:solidFill>
                            <a:srgbClr val="000000"/>
                          </a:solidFill>
                          <a:effectLst/>
                          <a:latin typeface="Arial" charset="0"/>
                          <a:ea typeface="Times New Roman" pitchFamily="18" charset="0"/>
                          <a:cs typeface="Arial" charset="0"/>
                        </a:rPr>
                        <a:t>26.3</a:t>
                      </a:r>
                    </a:p>
                  </a:txBody>
                  <a:tcPr/>
                </a:tc>
                <a:tc>
                  <a:txBody>
                    <a:bodyPr/>
                    <a:lstStyle/>
                    <a:p>
                      <a:r>
                        <a:rPr kumimoji="0" lang="en-US" sz="1400" b="0" i="1" u="none" strike="noStrike" kern="1200" cap="none" normalizeH="0" baseline="0" dirty="0">
                          <a:ln>
                            <a:noFill/>
                          </a:ln>
                          <a:solidFill>
                            <a:srgbClr val="000000"/>
                          </a:solidFill>
                          <a:effectLst/>
                          <a:latin typeface="Arial" charset="0"/>
                          <a:ea typeface="Times New Roman" pitchFamily="18" charset="0"/>
                          <a:cs typeface="Arial" charset="0"/>
                        </a:rPr>
                        <a:t>40</a:t>
                      </a:r>
                    </a:p>
                  </a:txBody>
                  <a:tcPr/>
                </a:tc>
                <a:tc>
                  <a:txBody>
                    <a:bodyPr/>
                    <a:lstStyle/>
                    <a:p>
                      <a:r>
                        <a:rPr kumimoji="0" lang="en-US" sz="1400" b="0" i="1" u="none" strike="noStrike" kern="1200" cap="none" normalizeH="0" baseline="0" dirty="0">
                          <a:ln>
                            <a:noFill/>
                          </a:ln>
                          <a:solidFill>
                            <a:srgbClr val="000000"/>
                          </a:solidFill>
                          <a:effectLst/>
                          <a:latin typeface="Arial" charset="0"/>
                          <a:ea typeface="Times New Roman" pitchFamily="18" charset="0"/>
                          <a:cs typeface="Arial" charset="0"/>
                        </a:rPr>
                        <a:t>2</a:t>
                      </a:r>
                    </a:p>
                  </a:txBody>
                  <a:tcPr/>
                </a:tc>
                <a:tc>
                  <a:txBody>
                    <a:bodyPr/>
                    <a:lstStyle/>
                    <a:p>
                      <a:r>
                        <a:rPr kumimoji="0" lang="en-US" sz="1400" b="0" i="1" u="none" strike="noStrike" kern="1200" cap="none" normalizeH="0" baseline="0" dirty="0">
                          <a:ln>
                            <a:noFill/>
                          </a:ln>
                          <a:solidFill>
                            <a:srgbClr val="000000"/>
                          </a:solidFill>
                          <a:effectLst/>
                          <a:latin typeface="Arial" charset="0"/>
                          <a:ea typeface="Times New Roman" pitchFamily="18" charset="0"/>
                          <a:cs typeface="Arial" charset="0"/>
                        </a:rPr>
                        <a:t>95</a:t>
                      </a:r>
                    </a:p>
                  </a:txBody>
                  <a:tcPr/>
                </a:tc>
                <a:extLst>
                  <a:ext uri="{0D108BD9-81ED-4DB2-BD59-A6C34878D82A}">
                    <a16:rowId xmlns:a16="http://schemas.microsoft.com/office/drawing/2014/main" val="2516916016"/>
                  </a:ext>
                </a:extLst>
              </a:tr>
              <a:tr h="491294">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179</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3-Oct-2020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First recirculation draft, P802.15.4y/D1</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Recirculation</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107</a:t>
                      </a:r>
                    </a:p>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9</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8.4</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3</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33.3</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6</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0</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100</a:t>
                      </a:r>
                    </a:p>
                  </a:txBody>
                  <a:tcPr/>
                </a:tc>
                <a:extLst>
                  <a:ext uri="{0D108BD9-81ED-4DB2-BD59-A6C34878D82A}">
                    <a16:rowId xmlns:a16="http://schemas.microsoft.com/office/drawing/2014/main" val="10002"/>
                  </a:ext>
                </a:extLst>
              </a:tr>
              <a:tr h="491294">
                <a:tc>
                  <a:txBody>
                    <a:bodyPr/>
                    <a:lstStyle/>
                    <a:p>
                      <a:pPr algn="ctr"/>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 _</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normalizeH="0" baseline="0" dirty="0">
                          <a:ln>
                            <a:noFill/>
                          </a:ln>
                          <a:solidFill>
                            <a:srgbClr val="000000"/>
                          </a:solidFill>
                          <a:effectLst/>
                          <a:latin typeface="Arial" charset="0"/>
                          <a:ea typeface="Times New Roman" pitchFamily="18" charset="0"/>
                          <a:cs typeface="Arial" charset="0"/>
                        </a:rPr>
                        <a:t> Aggregate Tally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normalizeH="0" baseline="0" dirty="0">
                          <a:ln>
                            <a:noFill/>
                          </a:ln>
                          <a:solidFill>
                            <a:srgbClr val="000000"/>
                          </a:solidFill>
                          <a:effectLst/>
                          <a:latin typeface="Arial" charset="0"/>
                          <a:ea typeface="Times New Roman" pitchFamily="18" charset="0"/>
                          <a:cs typeface="Arial" charset="0"/>
                        </a:rPr>
                        <a:t> 107</a:t>
                      </a:r>
                    </a:p>
                    <a:p>
                      <a:endParaRPr kumimoji="0" lang="en-US" sz="1400" b="0" i="1"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r>
                        <a:rPr kumimoji="0" lang="en-US" sz="1400" b="0" i="1" u="none" strike="noStrike" kern="1200" cap="none" normalizeH="0" baseline="0" dirty="0">
                          <a:ln>
                            <a:noFill/>
                          </a:ln>
                          <a:solidFill>
                            <a:srgbClr val="000000"/>
                          </a:solidFill>
                          <a:effectLst/>
                          <a:latin typeface="Arial" charset="0"/>
                          <a:ea typeface="Times New Roman" pitchFamily="18" charset="0"/>
                          <a:cs typeface="Arial" charset="0"/>
                        </a:rPr>
                        <a:t>58</a:t>
                      </a:r>
                    </a:p>
                  </a:txBody>
                  <a:tcPr/>
                </a:tc>
                <a:tc>
                  <a:txBody>
                    <a:bodyPr/>
                    <a:lstStyle/>
                    <a:p>
                      <a:r>
                        <a:rPr kumimoji="0" lang="en-US" sz="1400" b="0" i="1" u="none" strike="noStrike" kern="1200" cap="none" normalizeH="0" baseline="0" dirty="0">
                          <a:ln>
                            <a:noFill/>
                          </a:ln>
                          <a:solidFill>
                            <a:srgbClr val="000000"/>
                          </a:solidFill>
                          <a:effectLst/>
                          <a:latin typeface="Arial" charset="0"/>
                          <a:ea typeface="Times New Roman" pitchFamily="18" charset="0"/>
                          <a:cs typeface="Arial" charset="0"/>
                        </a:rPr>
                        <a:t>54.2</a:t>
                      </a:r>
                    </a:p>
                  </a:txBody>
                  <a:tcPr/>
                </a:tc>
                <a:tc>
                  <a:txBody>
                    <a:bodyPr/>
                    <a:lstStyle/>
                    <a:p>
                      <a:r>
                        <a:rPr kumimoji="0" lang="en-US" sz="1400" b="0" i="1" u="none" strike="noStrike" kern="1200" cap="none" normalizeH="0" baseline="0" dirty="0">
                          <a:ln>
                            <a:noFill/>
                          </a:ln>
                          <a:solidFill>
                            <a:srgbClr val="000000"/>
                          </a:solidFill>
                          <a:effectLst/>
                          <a:latin typeface="Arial" charset="0"/>
                          <a:ea typeface="Times New Roman" pitchFamily="18" charset="0"/>
                          <a:cs typeface="Arial" charset="0"/>
                        </a:rPr>
                        <a:t>16</a:t>
                      </a:r>
                    </a:p>
                  </a:txBody>
                  <a:tcPr/>
                </a:tc>
                <a:tc>
                  <a:txBody>
                    <a:bodyPr/>
                    <a:lstStyle/>
                    <a:p>
                      <a:r>
                        <a:rPr kumimoji="0" lang="en-US" sz="1400" b="0" i="1" u="none" strike="noStrike" kern="1200" cap="none" normalizeH="0" baseline="0" dirty="0">
                          <a:ln>
                            <a:noFill/>
                          </a:ln>
                          <a:solidFill>
                            <a:srgbClr val="000000"/>
                          </a:solidFill>
                          <a:effectLst/>
                          <a:latin typeface="Arial" charset="0"/>
                          <a:ea typeface="Times New Roman" pitchFamily="18" charset="0"/>
                          <a:cs typeface="Arial" charset="0"/>
                        </a:rPr>
                        <a:t>27.6</a:t>
                      </a:r>
                    </a:p>
                  </a:txBody>
                  <a:tcPr/>
                </a:tc>
                <a:tc>
                  <a:txBody>
                    <a:bodyPr/>
                    <a:lstStyle/>
                    <a:p>
                      <a:r>
                        <a:rPr kumimoji="0" lang="en-US" sz="1400" b="0" i="1" u="none" strike="noStrike" kern="1200" cap="none" normalizeH="0" baseline="0" dirty="0">
                          <a:ln>
                            <a:noFill/>
                          </a:ln>
                          <a:solidFill>
                            <a:srgbClr val="000000"/>
                          </a:solidFill>
                          <a:effectLst/>
                          <a:latin typeface="Arial" charset="0"/>
                          <a:ea typeface="Times New Roman" pitchFamily="18" charset="0"/>
                          <a:cs typeface="Arial" charset="0"/>
                        </a:rPr>
                        <a:t>41</a:t>
                      </a:r>
                    </a:p>
                  </a:txBody>
                  <a:tcPr/>
                </a:tc>
                <a:tc>
                  <a:txBody>
                    <a:bodyPr/>
                    <a:lstStyle/>
                    <a:p>
                      <a:r>
                        <a:rPr kumimoji="0" lang="en-US" sz="1400" b="0" i="1" u="none" strike="noStrike" kern="1200" cap="none" normalizeH="0" baseline="0" dirty="0">
                          <a:ln>
                            <a:noFill/>
                          </a:ln>
                          <a:solidFill>
                            <a:srgbClr val="000000"/>
                          </a:solidFill>
                          <a:effectLst/>
                          <a:latin typeface="Arial" charset="0"/>
                          <a:ea typeface="Times New Roman" pitchFamily="18" charset="0"/>
                          <a:cs typeface="Arial" charset="0"/>
                        </a:rPr>
                        <a:t>1</a:t>
                      </a:r>
                    </a:p>
                  </a:txBody>
                  <a:tcPr/>
                </a:tc>
                <a:tc>
                  <a:txBody>
                    <a:bodyPr/>
                    <a:lstStyle/>
                    <a:p>
                      <a:r>
                        <a:rPr kumimoji="0" lang="en-US" sz="1400" b="0" i="1" u="none" strike="noStrike" kern="1200" cap="none" normalizeH="0" baseline="0" dirty="0">
                          <a:ln>
                            <a:noFill/>
                          </a:ln>
                          <a:solidFill>
                            <a:srgbClr val="000000"/>
                          </a:solidFill>
                          <a:effectLst/>
                          <a:latin typeface="Arial" charset="0"/>
                          <a:ea typeface="Times New Roman" pitchFamily="18" charset="0"/>
                          <a:cs typeface="Arial" charset="0"/>
                        </a:rPr>
                        <a:t>97.6</a:t>
                      </a:r>
                    </a:p>
                  </a:txBody>
                  <a:tcPr/>
                </a:tc>
                <a:extLst>
                  <a:ext uri="{0D108BD9-81ED-4DB2-BD59-A6C34878D82A}">
                    <a16:rowId xmlns:a16="http://schemas.microsoft.com/office/drawing/2014/main" val="10003"/>
                  </a:ext>
                </a:extLst>
              </a:tr>
              <a:tr h="491294">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181</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29-Oct-2020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Second recirculation draft, P802.15.4y/D2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Recirculation</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107</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5</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4.6</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0</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0</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5</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0</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100</a:t>
                      </a:r>
                    </a:p>
                  </a:txBody>
                  <a:tcPr/>
                </a:tc>
                <a:extLst>
                  <a:ext uri="{0D108BD9-81ED-4DB2-BD59-A6C34878D82A}">
                    <a16:rowId xmlns:a16="http://schemas.microsoft.com/office/drawing/2014/main" val="1806610831"/>
                  </a:ext>
                </a:extLst>
              </a:tr>
              <a:tr h="491294">
                <a:tc>
                  <a:txBody>
                    <a:bodyPr/>
                    <a:lstStyle/>
                    <a:p>
                      <a:pPr algn="ctr"/>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 _</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normalizeH="0" baseline="0" dirty="0">
                          <a:ln>
                            <a:noFill/>
                          </a:ln>
                          <a:solidFill>
                            <a:srgbClr val="000000"/>
                          </a:solidFill>
                          <a:effectLst/>
                          <a:latin typeface="Arial" charset="0"/>
                          <a:ea typeface="Times New Roman" pitchFamily="18" charset="0"/>
                          <a:cs typeface="Arial" charset="0"/>
                        </a:rPr>
                        <a:t> Aggregate Tally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normalizeH="0" baseline="0" dirty="0">
                          <a:ln>
                            <a:noFill/>
                          </a:ln>
                          <a:solidFill>
                            <a:srgbClr val="000000"/>
                          </a:solidFill>
                          <a:effectLst/>
                          <a:latin typeface="Arial" charset="0"/>
                          <a:ea typeface="Times New Roman" pitchFamily="18" charset="0"/>
                          <a:cs typeface="Arial" charset="0"/>
                        </a:rPr>
                        <a:t> 107</a:t>
                      </a:r>
                    </a:p>
                  </a:txBody>
                  <a:tcPr/>
                </a:tc>
                <a:tc>
                  <a:txBody>
                    <a:bodyPr/>
                    <a:lstStyle/>
                    <a:p>
                      <a:r>
                        <a:rPr kumimoji="0" lang="en-US" sz="1400" b="0" i="1" u="none" strike="noStrike" kern="1200" cap="none" normalizeH="0" baseline="0" dirty="0">
                          <a:ln>
                            <a:noFill/>
                          </a:ln>
                          <a:solidFill>
                            <a:srgbClr val="000000"/>
                          </a:solidFill>
                          <a:effectLst/>
                          <a:latin typeface="Arial" charset="0"/>
                          <a:ea typeface="Times New Roman" pitchFamily="18" charset="0"/>
                          <a:cs typeface="Arial" charset="0"/>
                        </a:rPr>
                        <a:t>59</a:t>
                      </a:r>
                    </a:p>
                  </a:txBody>
                  <a:tcPr/>
                </a:tc>
                <a:tc>
                  <a:txBody>
                    <a:bodyPr/>
                    <a:lstStyle/>
                    <a:p>
                      <a:r>
                        <a:rPr kumimoji="0" lang="en-US" sz="1400" b="0" i="1" u="none" strike="noStrike" kern="1200" cap="none" normalizeH="0" baseline="0" dirty="0">
                          <a:ln>
                            <a:noFill/>
                          </a:ln>
                          <a:solidFill>
                            <a:srgbClr val="000000"/>
                          </a:solidFill>
                          <a:effectLst/>
                          <a:latin typeface="Arial" charset="0"/>
                          <a:ea typeface="Times New Roman" pitchFamily="18" charset="0"/>
                          <a:cs typeface="Arial" charset="0"/>
                        </a:rPr>
                        <a:t>55.1</a:t>
                      </a:r>
                    </a:p>
                  </a:txBody>
                  <a:tcPr/>
                </a:tc>
                <a:tc>
                  <a:txBody>
                    <a:bodyPr/>
                    <a:lstStyle/>
                    <a:p>
                      <a:r>
                        <a:rPr kumimoji="0" lang="en-US" sz="1400" b="0" i="1" u="none" strike="noStrike" kern="1200" cap="none" normalizeH="0" baseline="0" dirty="0">
                          <a:ln>
                            <a:noFill/>
                          </a:ln>
                          <a:solidFill>
                            <a:srgbClr val="000000"/>
                          </a:solidFill>
                          <a:effectLst/>
                          <a:latin typeface="Arial" charset="0"/>
                          <a:ea typeface="Times New Roman" pitchFamily="18" charset="0"/>
                          <a:cs typeface="Arial" charset="0"/>
                        </a:rPr>
                        <a:t>15</a:t>
                      </a:r>
                    </a:p>
                  </a:txBody>
                  <a:tcPr/>
                </a:tc>
                <a:tc>
                  <a:txBody>
                    <a:bodyPr/>
                    <a:lstStyle/>
                    <a:p>
                      <a:r>
                        <a:rPr kumimoji="0" lang="en-US" sz="1400" b="0" i="1" u="none" strike="noStrike" kern="1200" cap="none" normalizeH="0" baseline="0" dirty="0">
                          <a:ln>
                            <a:noFill/>
                          </a:ln>
                          <a:solidFill>
                            <a:srgbClr val="000000"/>
                          </a:solidFill>
                          <a:effectLst/>
                          <a:latin typeface="Arial" charset="0"/>
                          <a:ea typeface="Times New Roman" pitchFamily="18" charset="0"/>
                          <a:cs typeface="Arial" charset="0"/>
                        </a:rPr>
                        <a:t>25.4</a:t>
                      </a:r>
                    </a:p>
                  </a:txBody>
                  <a:tcPr/>
                </a:tc>
                <a:tc>
                  <a:txBody>
                    <a:bodyPr/>
                    <a:lstStyle/>
                    <a:p>
                      <a:r>
                        <a:rPr kumimoji="0" lang="en-US" sz="1400" b="0" i="1" u="none" strike="noStrike" kern="1200" cap="none" normalizeH="0" baseline="0" dirty="0">
                          <a:ln>
                            <a:noFill/>
                          </a:ln>
                          <a:solidFill>
                            <a:schemeClr val="tx1"/>
                          </a:solidFill>
                          <a:effectLst/>
                          <a:latin typeface="Arial" charset="0"/>
                          <a:ea typeface="Times New Roman" pitchFamily="18" charset="0"/>
                          <a:cs typeface="Arial" charset="0"/>
                        </a:rPr>
                        <a:t>43</a:t>
                      </a:r>
                    </a:p>
                  </a:txBody>
                  <a:tcPr/>
                </a:tc>
                <a:tc>
                  <a:txBody>
                    <a:bodyPr/>
                    <a:lstStyle/>
                    <a:p>
                      <a:r>
                        <a:rPr kumimoji="0" lang="en-US" sz="1400" b="0" i="1" u="none" strike="noStrike" kern="1200" cap="none" normalizeH="0" baseline="0" dirty="0">
                          <a:ln>
                            <a:noFill/>
                          </a:ln>
                          <a:solidFill>
                            <a:schemeClr val="tx1"/>
                          </a:solidFill>
                          <a:effectLst/>
                          <a:latin typeface="Arial" charset="0"/>
                          <a:ea typeface="Times New Roman" pitchFamily="18" charset="0"/>
                          <a:cs typeface="Arial" charset="0"/>
                        </a:rPr>
                        <a:t>1</a:t>
                      </a:r>
                    </a:p>
                  </a:txBody>
                  <a:tcPr/>
                </a:tc>
                <a:tc>
                  <a:txBody>
                    <a:bodyPr/>
                    <a:lstStyle/>
                    <a:p>
                      <a:r>
                        <a:rPr kumimoji="0" lang="en-US" sz="1400" b="0" i="1" u="none" strike="noStrike" kern="1200" cap="none" normalizeH="0" baseline="0" dirty="0">
                          <a:ln>
                            <a:noFill/>
                          </a:ln>
                          <a:solidFill>
                            <a:srgbClr val="000000"/>
                          </a:solidFill>
                          <a:effectLst/>
                          <a:latin typeface="Arial" charset="0"/>
                          <a:ea typeface="Times New Roman" pitchFamily="18" charset="0"/>
                          <a:cs typeface="Arial" charset="0"/>
                        </a:rPr>
                        <a:t>97.7</a:t>
                      </a:r>
                    </a:p>
                  </a:txBody>
                  <a:tcPr/>
                </a:tc>
                <a:extLst>
                  <a:ext uri="{0D108BD9-81ED-4DB2-BD59-A6C34878D82A}">
                    <a16:rowId xmlns:a16="http://schemas.microsoft.com/office/drawing/2014/main" val="10004"/>
                  </a:ext>
                </a:extLst>
              </a:tr>
              <a:tr h="491294">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extLst>
                  <a:ext uri="{0D108BD9-81ED-4DB2-BD59-A6C34878D82A}">
                    <a16:rowId xmlns:a16="http://schemas.microsoft.com/office/drawing/2014/main" val="3928584499"/>
                  </a:ext>
                </a:extLst>
              </a:tr>
              <a:tr h="491294">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extLst>
                  <a:ext uri="{0D108BD9-81ED-4DB2-BD59-A6C34878D82A}">
                    <a16:rowId xmlns:a16="http://schemas.microsoft.com/office/drawing/2014/main" val="1498981045"/>
                  </a:ext>
                </a:extLst>
              </a:tr>
            </a:tbl>
          </a:graphicData>
        </a:graphic>
      </p:graphicFrame>
    </p:spTree>
    <p:extLst>
      <p:ext uri="{BB962C8B-B14F-4D97-AF65-F5344CB8AC3E}">
        <p14:creationId xmlns:p14="http://schemas.microsoft.com/office/powerpoint/2010/main" val="23532084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03842A8-B690-E941-A8D1-30EF0D47653C}"/>
              </a:ext>
            </a:extLst>
          </p:cNvPr>
          <p:cNvSpPr>
            <a:spLocks noGrp="1"/>
          </p:cNvSpPr>
          <p:nvPr>
            <p:ph type="title"/>
          </p:nvPr>
        </p:nvSpPr>
        <p:spPr/>
        <p:txBody>
          <a:bodyPr/>
          <a:lstStyle/>
          <a:p>
            <a:r>
              <a:rPr lang="en-GB" dirty="0">
                <a:solidFill>
                  <a:schemeClr val="tx1"/>
                </a:solidFill>
                <a:ea typeface="ＭＳ Ｐゴシック" pitchFamily="34" charset="-128"/>
              </a:rPr>
              <a:t>802.11 WG Letter Ballot Comments – P802.11ba</a:t>
            </a:r>
            <a:endParaRPr lang="en-US" dirty="0"/>
          </a:p>
        </p:txBody>
      </p:sp>
      <p:sp>
        <p:nvSpPr>
          <p:cNvPr id="2" name="Date Placeholder 1">
            <a:extLst>
              <a:ext uri="{FF2B5EF4-FFF2-40B4-BE49-F238E27FC236}">
                <a16:creationId xmlns:a16="http://schemas.microsoft.com/office/drawing/2014/main" id="{AD19730A-F013-2444-8C43-12ECF4E86A12}"/>
              </a:ext>
            </a:extLst>
          </p:cNvPr>
          <p:cNvSpPr>
            <a:spLocks noGrp="1"/>
          </p:cNvSpPr>
          <p:nvPr>
            <p:ph type="dt" idx="10"/>
          </p:nvPr>
        </p:nvSpPr>
        <p:spPr/>
        <p:txBody>
          <a:bodyPr/>
          <a:lstStyle/>
          <a:p>
            <a:r>
              <a:rPr lang="en-US"/>
              <a:t>November 2020</a:t>
            </a:r>
            <a:endParaRPr lang="en-GB"/>
          </a:p>
        </p:txBody>
      </p:sp>
      <p:sp>
        <p:nvSpPr>
          <p:cNvPr id="3" name="Footer Placeholder 2">
            <a:extLst>
              <a:ext uri="{FF2B5EF4-FFF2-40B4-BE49-F238E27FC236}">
                <a16:creationId xmlns:a16="http://schemas.microsoft.com/office/drawing/2014/main" id="{4F579922-A0BE-A942-89EB-221739D509EE}"/>
              </a:ext>
            </a:extLst>
          </p:cNvPr>
          <p:cNvSpPr>
            <a:spLocks noGrp="1"/>
          </p:cNvSpPr>
          <p:nvPr>
            <p:ph type="ftr" idx="11"/>
          </p:nvPr>
        </p:nvSpPr>
        <p:spPr/>
        <p:txBody>
          <a:bodyPr/>
          <a:lstStyle/>
          <a:p>
            <a:r>
              <a:rPr lang="en-GB" dirty="0"/>
              <a:t>Don Sturek (</a:t>
            </a:r>
            <a:r>
              <a:rPr lang="en-GB" dirty="0" err="1"/>
              <a:t>Itron</a:t>
            </a:r>
            <a:r>
              <a:rPr lang="en-GB" dirty="0"/>
              <a:t>)</a:t>
            </a:r>
          </a:p>
        </p:txBody>
      </p:sp>
      <p:sp>
        <p:nvSpPr>
          <p:cNvPr id="4" name="Slide Number Placeholder 3">
            <a:extLst>
              <a:ext uri="{FF2B5EF4-FFF2-40B4-BE49-F238E27FC236}">
                <a16:creationId xmlns:a16="http://schemas.microsoft.com/office/drawing/2014/main" id="{175E95E4-ECC2-414A-9B7D-C93C188BF657}"/>
              </a:ext>
            </a:extLst>
          </p:cNvPr>
          <p:cNvSpPr>
            <a:spLocks noGrp="1"/>
          </p:cNvSpPr>
          <p:nvPr>
            <p:ph type="sldNum" idx="12"/>
          </p:nvPr>
        </p:nvSpPr>
        <p:spPr/>
        <p:txBody>
          <a:bodyPr/>
          <a:lstStyle/>
          <a:p>
            <a:r>
              <a:rPr lang="en-GB"/>
              <a:t>Slide </a:t>
            </a:r>
            <a:fld id="{F5D8E26B-7BCF-4D25-9C89-0168A6618F18}" type="slidenum">
              <a:rPr lang="en-GB" smtClean="0"/>
              <a:pPr/>
              <a:t>5</a:t>
            </a:fld>
            <a:endParaRPr lang="en-GB"/>
          </a:p>
        </p:txBody>
      </p:sp>
      <p:graphicFrame>
        <p:nvGraphicFramePr>
          <p:cNvPr id="8" name="Table 7">
            <a:extLst>
              <a:ext uri="{FF2B5EF4-FFF2-40B4-BE49-F238E27FC236}">
                <a16:creationId xmlns:a16="http://schemas.microsoft.com/office/drawing/2014/main" id="{2B08D061-F5D4-4246-AA41-02F06B62EF07}"/>
              </a:ext>
            </a:extLst>
          </p:cNvPr>
          <p:cNvGraphicFramePr>
            <a:graphicFrameLocks noGrp="1"/>
          </p:cNvGraphicFramePr>
          <p:nvPr>
            <p:extLst>
              <p:ext uri="{D42A27DB-BD31-4B8C-83A1-F6EECF244321}">
                <p14:modId xmlns:p14="http://schemas.microsoft.com/office/powerpoint/2010/main" val="3557135268"/>
              </p:ext>
            </p:extLst>
          </p:nvPr>
        </p:nvGraphicFramePr>
        <p:xfrm>
          <a:off x="1310181" y="1751014"/>
          <a:ext cx="9569524" cy="4558304"/>
        </p:xfrm>
        <a:graphic>
          <a:graphicData uri="http://schemas.openxmlformats.org/drawingml/2006/table">
            <a:tbl>
              <a:tblPr firstRow="1" bandRow="1">
                <a:tableStyleId>{ED083AE6-46FA-4A59-8FB0-9F97EB10719F}</a:tableStyleId>
              </a:tblPr>
              <a:tblGrid>
                <a:gridCol w="1000475">
                  <a:extLst>
                    <a:ext uri="{9D8B030D-6E8A-4147-A177-3AD203B41FA5}">
                      <a16:colId xmlns:a16="http://schemas.microsoft.com/office/drawing/2014/main" val="20000"/>
                    </a:ext>
                  </a:extLst>
                </a:gridCol>
                <a:gridCol w="1667459">
                  <a:extLst>
                    <a:ext uri="{9D8B030D-6E8A-4147-A177-3AD203B41FA5}">
                      <a16:colId xmlns:a16="http://schemas.microsoft.com/office/drawing/2014/main" val="20001"/>
                    </a:ext>
                  </a:extLst>
                </a:gridCol>
                <a:gridCol w="4381310">
                  <a:extLst>
                    <a:ext uri="{9D8B030D-6E8A-4147-A177-3AD203B41FA5}">
                      <a16:colId xmlns:a16="http://schemas.microsoft.com/office/drawing/2014/main" val="20002"/>
                    </a:ext>
                  </a:extLst>
                </a:gridCol>
                <a:gridCol w="2520280">
                  <a:extLst>
                    <a:ext uri="{9D8B030D-6E8A-4147-A177-3AD203B41FA5}">
                      <a16:colId xmlns:a16="http://schemas.microsoft.com/office/drawing/2014/main" val="20003"/>
                    </a:ext>
                  </a:extLst>
                </a:gridCol>
              </a:tblGrid>
              <a:tr h="106091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600" b="1" i="0" u="none" strike="noStrike" cap="none" normalizeH="0" baseline="0" dirty="0">
                          <a:ln>
                            <a:noFill/>
                          </a:ln>
                          <a:solidFill>
                            <a:srgbClr val="000000"/>
                          </a:solidFill>
                          <a:effectLst/>
                          <a:latin typeface="Arial" charset="0"/>
                          <a:ea typeface="Times New Roman" pitchFamily="18" charset="0"/>
                          <a:cs typeface="Arial" charset="0"/>
                        </a:rPr>
                        <a:t>Ballot ID</a:t>
                      </a:r>
                      <a:endParaRPr kumimoji="0" lang="en-GB" sz="16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600" b="1" i="0" u="none" strike="noStrike" cap="none" normalizeH="0" baseline="0" dirty="0">
                          <a:ln>
                            <a:noFill/>
                          </a:ln>
                          <a:solidFill>
                            <a:srgbClr val="000000"/>
                          </a:solidFill>
                          <a:effectLst/>
                          <a:latin typeface="Arial" charset="0"/>
                          <a:ea typeface="Times New Roman" pitchFamily="18" charset="0"/>
                          <a:cs typeface="Arial" charset="0"/>
                        </a:rPr>
                        <a:t>Ballot Close Date</a:t>
                      </a:r>
                      <a:endParaRPr kumimoji="0" lang="en-GB" sz="16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600" b="1" i="0" u="none" strike="noStrike" cap="none" normalizeH="0" baseline="0" dirty="0">
                          <a:ln>
                            <a:noFill/>
                          </a:ln>
                          <a:solidFill>
                            <a:srgbClr val="000000"/>
                          </a:solidFill>
                          <a:effectLst/>
                          <a:latin typeface="Arial" charset="0"/>
                          <a:ea typeface="Times New Roman" pitchFamily="18" charset="0"/>
                          <a:cs typeface="Arial" charset="0"/>
                        </a:rPr>
                        <a:t>Title</a:t>
                      </a:r>
                      <a:endParaRPr kumimoji="0" lang="en-GB" sz="16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600" b="1" i="0" u="none" strike="noStrike" cap="none" normalizeH="0" baseline="0" dirty="0">
                          <a:ln>
                            <a:noFill/>
                          </a:ln>
                          <a:solidFill>
                            <a:srgbClr val="000000"/>
                          </a:solidFill>
                          <a:effectLst/>
                          <a:latin typeface="Arial" charset="0"/>
                          <a:ea typeface="Times New Roman" pitchFamily="18" charset="0"/>
                          <a:cs typeface="Arial" charset="0"/>
                        </a:rPr>
                        <a:t>Total Number of Comments received (Yes and No votes)</a:t>
                      </a:r>
                      <a:endParaRPr kumimoji="0" lang="en-GB" sz="16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extLst>
                  <a:ext uri="{0D108BD9-81ED-4DB2-BD59-A6C34878D82A}">
                    <a16:rowId xmlns:a16="http://schemas.microsoft.com/office/drawing/2014/main" val="10000"/>
                  </a:ext>
                </a:extLst>
              </a:tr>
              <a:tr h="582899">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167</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5-Mar-2020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panose="020B0604020202020204" pitchFamily="34" charset="0"/>
                          <a:ea typeface="Times New Roman" pitchFamily="18" charset="0"/>
                          <a:cs typeface="Arial" panose="020B0604020202020204" pitchFamily="34" charset="0"/>
                        </a:rPr>
                        <a:t>Technical Letter Ballot for </a:t>
                      </a:r>
                      <a:r>
                        <a:rPr lang="en-US" sz="1400" kern="1200" dirty="0">
                          <a:solidFill>
                            <a:schemeClr val="tx1"/>
                          </a:solidFill>
                          <a:effectLst/>
                          <a:latin typeface="Arial" panose="020B0604020202020204" pitchFamily="34" charset="0"/>
                          <a:ea typeface="+mn-ea"/>
                          <a:cs typeface="Arial" panose="020B0604020202020204" pitchFamily="34" charset="0"/>
                        </a:rPr>
                        <a:t>P802.154y/D0</a:t>
                      </a:r>
                      <a:endParaRPr lang="en-US" sz="1400" dirty="0">
                        <a:latin typeface="Arial" panose="020B0604020202020204" pitchFamily="34" charset="0"/>
                        <a:cs typeface="Arial" panose="020B0604020202020204" pitchFamily="34" charset="0"/>
                      </a:endParaRPr>
                    </a:p>
                  </a:txBody>
                  <a:tcPr/>
                </a:tc>
                <a:tc>
                  <a:txBody>
                    <a:bodyPr/>
                    <a:lstStyle/>
                    <a:p>
                      <a:r>
                        <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rPr>
                        <a:t>197 (91 T, 106 E)</a:t>
                      </a:r>
                    </a:p>
                  </a:txBody>
                  <a:tcPr anchor="ctr"/>
                </a:tc>
                <a:extLst>
                  <a:ext uri="{0D108BD9-81ED-4DB2-BD59-A6C34878D82A}">
                    <a16:rowId xmlns:a16="http://schemas.microsoft.com/office/drawing/2014/main" val="10001"/>
                  </a:ext>
                </a:extLst>
              </a:tr>
              <a:tr h="582899">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179</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3-Oct-2020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First recirculation draft, P802.15.4y/D1</a:t>
                      </a:r>
                    </a:p>
                  </a:txBody>
                  <a:tcPr/>
                </a:tc>
                <a:tc>
                  <a:txBody>
                    <a:bodyPr/>
                    <a:lstStyle/>
                    <a:p>
                      <a:r>
                        <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rPr>
                        <a:t>11 (0 T, 11 E)</a:t>
                      </a:r>
                    </a:p>
                  </a:txBody>
                  <a:tcPr anchor="ctr"/>
                </a:tc>
                <a:extLst>
                  <a:ext uri="{0D108BD9-81ED-4DB2-BD59-A6C34878D82A}">
                    <a16:rowId xmlns:a16="http://schemas.microsoft.com/office/drawing/2014/main" val="10002"/>
                  </a:ext>
                </a:extLst>
              </a:tr>
              <a:tr h="582899">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181</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29-Oct-2020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Second recirculation draft, P802.15.4y/D2</a:t>
                      </a:r>
                    </a:p>
                  </a:txBody>
                  <a:tcPr/>
                </a:tc>
                <a:tc>
                  <a:txBody>
                    <a:bodyPr/>
                    <a:lstStyle/>
                    <a:p>
                      <a:r>
                        <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rPr>
                        <a:t>0 (0 T, 0 E)</a:t>
                      </a:r>
                    </a:p>
                  </a:txBody>
                  <a:tcPr anchor="ctr"/>
                </a:tc>
                <a:extLst>
                  <a:ext uri="{0D108BD9-81ED-4DB2-BD59-A6C34878D82A}">
                    <a16:rowId xmlns:a16="http://schemas.microsoft.com/office/drawing/2014/main" val="10003"/>
                  </a:ext>
                </a:extLst>
              </a:tr>
              <a:tr h="582899">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nchor="ctr"/>
                </a:tc>
                <a:extLst>
                  <a:ext uri="{0D108BD9-81ED-4DB2-BD59-A6C34878D82A}">
                    <a16:rowId xmlns:a16="http://schemas.microsoft.com/office/drawing/2014/main" val="10004"/>
                  </a:ext>
                </a:extLst>
              </a:tr>
              <a:tr h="582899">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nchor="ctr"/>
                </a:tc>
                <a:tc>
                  <a:txBody>
                    <a:bodyPr/>
                    <a:lstStyle/>
                    <a:p>
                      <a:endPar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nchor="ctr"/>
                </a:tc>
                <a:extLst>
                  <a:ext uri="{0D108BD9-81ED-4DB2-BD59-A6C34878D82A}">
                    <a16:rowId xmlns:a16="http://schemas.microsoft.com/office/drawing/2014/main" val="10005"/>
                  </a:ext>
                </a:extLst>
              </a:tr>
              <a:tr h="582899">
                <a:tc>
                  <a:txBody>
                    <a:bodyPr/>
                    <a:lstStyle/>
                    <a:p>
                      <a:pPr algn="ctr"/>
                      <a:r>
                        <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rPr>
                        <a:t>Total</a:t>
                      </a:r>
                    </a:p>
                  </a:txBody>
                  <a:tcPr anchor="ctr"/>
                </a:tc>
                <a:tc>
                  <a:txBody>
                    <a:bodyPr/>
                    <a:lstStyle/>
                    <a:p>
                      <a:endPar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nchor="ctr"/>
                </a:tc>
                <a:tc>
                  <a:txBody>
                    <a:bodyPr/>
                    <a:lstStyle/>
                    <a:p>
                      <a:r>
                        <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rPr>
                        <a:t>208 (91 T, 117 E)</a:t>
                      </a:r>
                    </a:p>
                  </a:txBody>
                  <a:tcPr anchor="ctr"/>
                </a:tc>
                <a:extLst>
                  <a:ext uri="{0D108BD9-81ED-4DB2-BD59-A6C34878D82A}">
                    <a16:rowId xmlns:a16="http://schemas.microsoft.com/office/drawing/2014/main" val="2600899970"/>
                  </a:ext>
                </a:extLst>
              </a:tr>
            </a:tbl>
          </a:graphicData>
        </a:graphic>
      </p:graphicFrame>
    </p:spTree>
    <p:extLst>
      <p:ext uri="{BB962C8B-B14F-4D97-AF65-F5344CB8AC3E}">
        <p14:creationId xmlns:p14="http://schemas.microsoft.com/office/powerpoint/2010/main" val="36285978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4C932-9022-43B8-BCA4-CABBB411BF5C}"/>
              </a:ext>
            </a:extLst>
          </p:cNvPr>
          <p:cNvSpPr>
            <a:spLocks noGrp="1"/>
          </p:cNvSpPr>
          <p:nvPr>
            <p:ph type="title"/>
          </p:nvPr>
        </p:nvSpPr>
        <p:spPr/>
        <p:txBody>
          <a:bodyPr/>
          <a:lstStyle/>
          <a:p>
            <a:r>
              <a:rPr lang="en-US" dirty="0"/>
              <a:t>IEEE-SA Mandatory Editorial Coordination</a:t>
            </a:r>
          </a:p>
        </p:txBody>
      </p:sp>
      <p:sp>
        <p:nvSpPr>
          <p:cNvPr id="6" name="Content Placeholder 5">
            <a:extLst>
              <a:ext uri="{FF2B5EF4-FFF2-40B4-BE49-F238E27FC236}">
                <a16:creationId xmlns:a16="http://schemas.microsoft.com/office/drawing/2014/main" id="{8B402289-072A-43FE-9C5B-9D92DCFBC4AD}"/>
              </a:ext>
            </a:extLst>
          </p:cNvPr>
          <p:cNvSpPr>
            <a:spLocks noGrp="1"/>
          </p:cNvSpPr>
          <p:nvPr>
            <p:ph idx="1"/>
          </p:nvPr>
        </p:nvSpPr>
        <p:spPr/>
        <p:txBody>
          <a:bodyPr/>
          <a:lstStyle/>
          <a:p>
            <a:r>
              <a:rPr lang="en-US" dirty="0"/>
              <a:t>Mandatory Editorial Coordination (MEC) completed in the final report via e-mail from Catherine Berger on November 2 2020.</a:t>
            </a:r>
          </a:p>
          <a:p>
            <a:endParaRPr lang="en-US" dirty="0"/>
          </a:p>
          <a:p>
            <a:r>
              <a:rPr lang="en-US" dirty="0">
                <a:solidFill>
                  <a:schemeClr val="accent2"/>
                </a:solidFill>
                <a:hlinkClick r:id="rId2">
                  <a:extLst>
                    <a:ext uri="{A12FA001-AC4F-418D-AE19-62706E023703}">
                      <ahyp:hlinkClr xmlns:ahyp="http://schemas.microsoft.com/office/drawing/2018/hyperlinkcolor" val="tx"/>
                    </a:ext>
                  </a:extLst>
                </a:hlinkClick>
              </a:rPr>
              <a:t>https://mentor.ieee.org/802.15/dcn/20/15-20-0376-00-004y-mec-review-4y.pdf</a:t>
            </a:r>
            <a:endParaRPr lang="en-US" dirty="0">
              <a:solidFill>
                <a:schemeClr val="accent2"/>
              </a:solidFill>
            </a:endParaRPr>
          </a:p>
          <a:p>
            <a:endParaRPr lang="en-US" dirty="0"/>
          </a:p>
          <a:p>
            <a:r>
              <a:rPr lang="en-US" dirty="0"/>
              <a:t>The comment to change the copyright to 2020 has been made in the D2 draft.  The comment to align the title to the abstract title will be added to the SA Ballot (agreed with Catherine Berger on this via e-mail)</a:t>
            </a:r>
          </a:p>
        </p:txBody>
      </p:sp>
      <p:sp>
        <p:nvSpPr>
          <p:cNvPr id="5" name="Slide Number Placeholder 4">
            <a:extLst>
              <a:ext uri="{FF2B5EF4-FFF2-40B4-BE49-F238E27FC236}">
                <a16:creationId xmlns:a16="http://schemas.microsoft.com/office/drawing/2014/main" id="{62E3D1BC-18A1-4CE6-B187-45291EF1BDC8}"/>
              </a:ext>
            </a:extLst>
          </p:cNvPr>
          <p:cNvSpPr>
            <a:spLocks noGrp="1"/>
          </p:cNvSpPr>
          <p:nvPr>
            <p:ph type="sldNum" idx="12"/>
          </p:nvPr>
        </p:nvSpPr>
        <p:spPr/>
        <p:txBody>
          <a:bodyPr/>
          <a:lstStyle/>
          <a:p>
            <a:r>
              <a:rPr lang="en-GB"/>
              <a:t>Slide </a:t>
            </a:r>
            <a:fld id="{06B781AF-4CCF-49B0-A572-DE54FBE5D942}" type="slidenum">
              <a:rPr lang="en-GB" smtClean="0"/>
              <a:pPr/>
              <a:t>6</a:t>
            </a:fld>
            <a:endParaRPr lang="en-GB"/>
          </a:p>
        </p:txBody>
      </p:sp>
      <p:sp>
        <p:nvSpPr>
          <p:cNvPr id="4" name="Footer Placeholder 3">
            <a:extLst>
              <a:ext uri="{FF2B5EF4-FFF2-40B4-BE49-F238E27FC236}">
                <a16:creationId xmlns:a16="http://schemas.microsoft.com/office/drawing/2014/main" id="{A8473847-09D7-4389-BE81-AC7B338A852C}"/>
              </a:ext>
            </a:extLst>
          </p:cNvPr>
          <p:cNvSpPr>
            <a:spLocks noGrp="1"/>
          </p:cNvSpPr>
          <p:nvPr>
            <p:ph type="ftr" idx="14"/>
          </p:nvPr>
        </p:nvSpPr>
        <p:spPr/>
        <p:txBody>
          <a:bodyPr/>
          <a:lstStyle/>
          <a:p>
            <a:r>
              <a:rPr lang="en-GB" dirty="0"/>
              <a:t>Don Sturek (</a:t>
            </a:r>
            <a:r>
              <a:rPr lang="en-GB" dirty="0" err="1"/>
              <a:t>Itron</a:t>
            </a:r>
            <a:r>
              <a:rPr lang="en-GB" dirty="0"/>
              <a:t>)</a:t>
            </a:r>
          </a:p>
        </p:txBody>
      </p:sp>
      <p:sp>
        <p:nvSpPr>
          <p:cNvPr id="3" name="Date Placeholder 2">
            <a:extLst>
              <a:ext uri="{FF2B5EF4-FFF2-40B4-BE49-F238E27FC236}">
                <a16:creationId xmlns:a16="http://schemas.microsoft.com/office/drawing/2014/main" id="{1A822B9B-58A7-4F65-A02F-7A558E1962BA}"/>
              </a:ext>
            </a:extLst>
          </p:cNvPr>
          <p:cNvSpPr>
            <a:spLocks noGrp="1"/>
          </p:cNvSpPr>
          <p:nvPr>
            <p:ph type="dt" idx="15"/>
          </p:nvPr>
        </p:nvSpPr>
        <p:spPr/>
        <p:txBody>
          <a:bodyPr/>
          <a:lstStyle/>
          <a:p>
            <a:r>
              <a:rPr lang="en-US"/>
              <a:t>November 2020</a:t>
            </a:r>
            <a:endParaRPr lang="en-GB"/>
          </a:p>
        </p:txBody>
      </p:sp>
    </p:spTree>
    <p:extLst>
      <p:ext uri="{BB962C8B-B14F-4D97-AF65-F5344CB8AC3E}">
        <p14:creationId xmlns:p14="http://schemas.microsoft.com/office/powerpoint/2010/main" val="38951878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9631F7-3AD8-C648-BFEB-0F0B60AEF0A3}"/>
              </a:ext>
            </a:extLst>
          </p:cNvPr>
          <p:cNvSpPr>
            <a:spLocks noGrp="1"/>
          </p:cNvSpPr>
          <p:nvPr>
            <p:ph type="title"/>
          </p:nvPr>
        </p:nvSpPr>
        <p:spPr>
          <a:xfrm>
            <a:off x="914400" y="685801"/>
            <a:ext cx="10654207" cy="1047905"/>
          </a:xfrm>
        </p:spPr>
        <p:txBody>
          <a:bodyPr/>
          <a:lstStyle/>
          <a:p>
            <a:r>
              <a:rPr lang="en-GB" dirty="0">
                <a:ea typeface="ＭＳ Ｐゴシック" pitchFamily="34" charset="-128"/>
              </a:rPr>
              <a:t>Unsatisfied Technical comments by “No” voting commenter</a:t>
            </a:r>
            <a:br>
              <a:rPr lang="en-GB" dirty="0">
                <a:ea typeface="ＭＳ Ｐゴシック" pitchFamily="34" charset="-128"/>
              </a:rPr>
            </a:br>
            <a:r>
              <a:rPr lang="en-GB" dirty="0">
                <a:ea typeface="ＭＳ Ｐゴシック" pitchFamily="34" charset="-128"/>
              </a:rPr>
              <a:t>(7 must-be-satisfied comments received in LB167)</a:t>
            </a:r>
            <a:endParaRPr lang="en-US" dirty="0"/>
          </a:p>
        </p:txBody>
      </p:sp>
      <p:sp>
        <p:nvSpPr>
          <p:cNvPr id="3" name="Date Placeholder 2">
            <a:extLst>
              <a:ext uri="{FF2B5EF4-FFF2-40B4-BE49-F238E27FC236}">
                <a16:creationId xmlns:a16="http://schemas.microsoft.com/office/drawing/2014/main" id="{C4FAF290-659D-0545-9698-E26C8E51B97F}"/>
              </a:ext>
            </a:extLst>
          </p:cNvPr>
          <p:cNvSpPr>
            <a:spLocks noGrp="1"/>
          </p:cNvSpPr>
          <p:nvPr>
            <p:ph type="dt" idx="10"/>
          </p:nvPr>
        </p:nvSpPr>
        <p:spPr/>
        <p:txBody>
          <a:bodyPr/>
          <a:lstStyle/>
          <a:p>
            <a:r>
              <a:rPr lang="en-US"/>
              <a:t>November 2020</a:t>
            </a:r>
            <a:endParaRPr lang="en-GB"/>
          </a:p>
        </p:txBody>
      </p:sp>
      <p:sp>
        <p:nvSpPr>
          <p:cNvPr id="4" name="Footer Placeholder 3">
            <a:extLst>
              <a:ext uri="{FF2B5EF4-FFF2-40B4-BE49-F238E27FC236}">
                <a16:creationId xmlns:a16="http://schemas.microsoft.com/office/drawing/2014/main" id="{166FAC0A-2CEA-694D-841A-2D06A37FC703}"/>
              </a:ext>
            </a:extLst>
          </p:cNvPr>
          <p:cNvSpPr>
            <a:spLocks noGrp="1"/>
          </p:cNvSpPr>
          <p:nvPr>
            <p:ph type="ftr" idx="11"/>
          </p:nvPr>
        </p:nvSpPr>
        <p:spPr/>
        <p:txBody>
          <a:bodyPr/>
          <a:lstStyle/>
          <a:p>
            <a:r>
              <a:rPr lang="en-GB" dirty="0"/>
              <a:t>Don Sturek (</a:t>
            </a:r>
            <a:r>
              <a:rPr lang="en-GB" dirty="0" err="1"/>
              <a:t>Itron</a:t>
            </a:r>
            <a:r>
              <a:rPr lang="en-GB" dirty="0"/>
              <a:t>)</a:t>
            </a:r>
          </a:p>
        </p:txBody>
      </p:sp>
      <p:sp>
        <p:nvSpPr>
          <p:cNvPr id="5" name="Slide Number Placeholder 4">
            <a:extLst>
              <a:ext uri="{FF2B5EF4-FFF2-40B4-BE49-F238E27FC236}">
                <a16:creationId xmlns:a16="http://schemas.microsoft.com/office/drawing/2014/main" id="{EFA89637-2E6F-3E47-8452-3FF43D6C159B}"/>
              </a:ext>
            </a:extLst>
          </p:cNvPr>
          <p:cNvSpPr>
            <a:spLocks noGrp="1"/>
          </p:cNvSpPr>
          <p:nvPr>
            <p:ph type="sldNum" idx="12"/>
          </p:nvPr>
        </p:nvSpPr>
        <p:spPr/>
        <p:txBody>
          <a:bodyPr/>
          <a:lstStyle/>
          <a:p>
            <a:r>
              <a:rPr lang="en-GB"/>
              <a:t>Slide </a:t>
            </a:r>
            <a:fld id="{06B781AF-4CCF-49B0-A572-DE54FBE5D942}" type="slidenum">
              <a:rPr lang="en-GB" smtClean="0"/>
              <a:pPr/>
              <a:t>7</a:t>
            </a:fld>
            <a:endParaRPr lang="en-GB"/>
          </a:p>
        </p:txBody>
      </p:sp>
      <p:graphicFrame>
        <p:nvGraphicFramePr>
          <p:cNvPr id="6" name="Table 5">
            <a:extLst>
              <a:ext uri="{FF2B5EF4-FFF2-40B4-BE49-F238E27FC236}">
                <a16:creationId xmlns:a16="http://schemas.microsoft.com/office/drawing/2014/main" id="{219F640A-C450-BA4C-A682-B926FDAADD90}"/>
              </a:ext>
            </a:extLst>
          </p:cNvPr>
          <p:cNvGraphicFramePr>
            <a:graphicFrameLocks noGrp="1"/>
          </p:cNvGraphicFramePr>
          <p:nvPr>
            <p:extLst>
              <p:ext uri="{D42A27DB-BD31-4B8C-83A1-F6EECF244321}">
                <p14:modId xmlns:p14="http://schemas.microsoft.com/office/powerpoint/2010/main" val="1388675861"/>
              </p:ext>
            </p:extLst>
          </p:nvPr>
        </p:nvGraphicFramePr>
        <p:xfrm>
          <a:off x="1882475" y="2132856"/>
          <a:ext cx="8424933" cy="2501571"/>
        </p:xfrm>
        <a:graphic>
          <a:graphicData uri="http://schemas.openxmlformats.org/drawingml/2006/table">
            <a:tbl>
              <a:tblPr firstRow="1" bandRow="1">
                <a:tableStyleId>{073A0DAA-6AF3-43AB-8588-CEC1D06C72B9}</a:tableStyleId>
              </a:tblPr>
              <a:tblGrid>
                <a:gridCol w="4495519">
                  <a:extLst>
                    <a:ext uri="{9D8B030D-6E8A-4147-A177-3AD203B41FA5}">
                      <a16:colId xmlns:a16="http://schemas.microsoft.com/office/drawing/2014/main" val="310604816"/>
                    </a:ext>
                  </a:extLst>
                </a:gridCol>
                <a:gridCol w="547926">
                  <a:extLst>
                    <a:ext uri="{9D8B030D-6E8A-4147-A177-3AD203B41FA5}">
                      <a16:colId xmlns:a16="http://schemas.microsoft.com/office/drawing/2014/main" val="2765377680"/>
                    </a:ext>
                  </a:extLst>
                </a:gridCol>
                <a:gridCol w="547926">
                  <a:extLst>
                    <a:ext uri="{9D8B030D-6E8A-4147-A177-3AD203B41FA5}">
                      <a16:colId xmlns:a16="http://schemas.microsoft.com/office/drawing/2014/main" val="838966622"/>
                    </a:ext>
                  </a:extLst>
                </a:gridCol>
                <a:gridCol w="547926">
                  <a:extLst>
                    <a:ext uri="{9D8B030D-6E8A-4147-A177-3AD203B41FA5}">
                      <a16:colId xmlns:a16="http://schemas.microsoft.com/office/drawing/2014/main" val="3731898696"/>
                    </a:ext>
                  </a:extLst>
                </a:gridCol>
                <a:gridCol w="547926">
                  <a:extLst>
                    <a:ext uri="{9D8B030D-6E8A-4147-A177-3AD203B41FA5}">
                      <a16:colId xmlns:a16="http://schemas.microsoft.com/office/drawing/2014/main" val="1299444794"/>
                    </a:ext>
                  </a:extLst>
                </a:gridCol>
                <a:gridCol w="868855">
                  <a:extLst>
                    <a:ext uri="{9D8B030D-6E8A-4147-A177-3AD203B41FA5}">
                      <a16:colId xmlns:a16="http://schemas.microsoft.com/office/drawing/2014/main" val="2555395850"/>
                    </a:ext>
                  </a:extLst>
                </a:gridCol>
                <a:gridCol w="868855">
                  <a:extLst>
                    <a:ext uri="{9D8B030D-6E8A-4147-A177-3AD203B41FA5}">
                      <a16:colId xmlns:a16="http://schemas.microsoft.com/office/drawing/2014/main" val="3495574080"/>
                    </a:ext>
                  </a:extLst>
                </a:gridCol>
              </a:tblGrid>
              <a:tr h="370988">
                <a:tc>
                  <a:txBody>
                    <a:bodyPr/>
                    <a:lstStyle/>
                    <a:p>
                      <a:pPr algn="ctr"/>
                      <a:r>
                        <a:rPr lang="en-US" dirty="0"/>
                        <a:t>Voter</a:t>
                      </a:r>
                    </a:p>
                  </a:txBody>
                  <a:tcPr/>
                </a:tc>
                <a:tc>
                  <a:txBody>
                    <a:bodyPr/>
                    <a:lstStyle/>
                    <a:p>
                      <a:pPr algn="ctr"/>
                      <a:r>
                        <a:rPr lang="en-US" dirty="0"/>
                        <a:t>167</a:t>
                      </a:r>
                    </a:p>
                  </a:txBody>
                  <a:tcPr/>
                </a:tc>
                <a:tc>
                  <a:txBody>
                    <a:bodyPr/>
                    <a:lstStyle/>
                    <a:p>
                      <a:pPr algn="ctr"/>
                      <a:r>
                        <a:rPr lang="en-US" dirty="0"/>
                        <a:t>179</a:t>
                      </a:r>
                    </a:p>
                  </a:txBody>
                  <a:tcPr/>
                </a:tc>
                <a:tc>
                  <a:txBody>
                    <a:bodyPr/>
                    <a:lstStyle/>
                    <a:p>
                      <a:pPr algn="ctr"/>
                      <a:r>
                        <a:rPr lang="en-US" dirty="0"/>
                        <a:t>181</a:t>
                      </a:r>
                    </a:p>
                  </a:txBody>
                  <a:tcPr/>
                </a:tc>
                <a:tc>
                  <a:txBody>
                    <a:bodyPr/>
                    <a:lstStyle/>
                    <a:p>
                      <a:pPr algn="ctr"/>
                      <a:endParaRPr lang="en-US" dirty="0"/>
                    </a:p>
                  </a:txBody>
                  <a:tcPr/>
                </a:tc>
                <a:tc>
                  <a:txBody>
                    <a:bodyPr/>
                    <a:lstStyle/>
                    <a:p>
                      <a:pPr algn="ctr"/>
                      <a:endParaRPr lang="en-US" dirty="0"/>
                    </a:p>
                  </a:txBody>
                  <a:tcPr/>
                </a:tc>
                <a:tc>
                  <a:txBody>
                    <a:bodyPr/>
                    <a:lstStyle/>
                    <a:p>
                      <a:pPr algn="ctr"/>
                      <a:r>
                        <a:rPr lang="en-US" dirty="0"/>
                        <a:t>Total</a:t>
                      </a:r>
                    </a:p>
                  </a:txBody>
                  <a:tcPr/>
                </a:tc>
                <a:extLst>
                  <a:ext uri="{0D108BD9-81ED-4DB2-BD59-A6C34878D82A}">
                    <a16:rowId xmlns:a16="http://schemas.microsoft.com/office/drawing/2014/main" val="607050037"/>
                  </a:ext>
                </a:extLst>
              </a:tr>
              <a:tr h="566454">
                <a:tc>
                  <a:txBody>
                    <a:bodyPr/>
                    <a:lstStyle/>
                    <a:p>
                      <a:r>
                        <a:rPr lang="en-US" dirty="0"/>
                        <a:t>Ben Rolfe (BCA) </a:t>
                      </a:r>
                      <a:br>
                        <a:rPr lang="en-US" dirty="0"/>
                      </a:br>
                      <a:r>
                        <a:rPr lang="en-US" dirty="0"/>
                        <a:t>– </a:t>
                      </a:r>
                      <a:r>
                        <a:rPr lang="en-US" b="1" dirty="0"/>
                        <a:t>Not  Responded  </a:t>
                      </a:r>
                    </a:p>
                  </a:txBody>
                  <a:tcPr/>
                </a:tc>
                <a:tc>
                  <a:txBody>
                    <a:bodyPr/>
                    <a:lstStyle/>
                    <a:p>
                      <a:pPr algn="ctr"/>
                      <a:r>
                        <a:rPr lang="en-US" dirty="0"/>
                        <a:t>7</a:t>
                      </a:r>
                    </a:p>
                  </a:txBody>
                  <a:tcPr anchor="ctr"/>
                </a:tc>
                <a:tc>
                  <a:txBody>
                    <a:bodyPr/>
                    <a:lstStyle/>
                    <a:p>
                      <a:pPr algn="ctr"/>
                      <a:r>
                        <a:rPr lang="en-US" dirty="0"/>
                        <a:t>0</a:t>
                      </a:r>
                    </a:p>
                  </a:txBody>
                  <a:tcPr anchor="ctr"/>
                </a:tc>
                <a:tc>
                  <a:txBody>
                    <a:bodyPr/>
                    <a:lstStyle/>
                    <a:p>
                      <a:pPr algn="ctr"/>
                      <a:r>
                        <a:rPr lang="en-US" dirty="0"/>
                        <a:t>0</a:t>
                      </a:r>
                    </a:p>
                  </a:txBody>
                  <a:tcPr anchor="ctr"/>
                </a:tc>
                <a:tc>
                  <a:txBody>
                    <a:bodyPr/>
                    <a:lstStyle/>
                    <a:p>
                      <a:pPr algn="ctr"/>
                      <a:endParaRPr lang="en-US" dirty="0"/>
                    </a:p>
                  </a:txBody>
                  <a:tcPr anchor="ctr"/>
                </a:tc>
                <a:tc>
                  <a:txBody>
                    <a:bodyPr/>
                    <a:lstStyle/>
                    <a:p>
                      <a:pPr algn="ctr" fontAlgn="b"/>
                      <a:endParaRPr lang="en-US" sz="1800" b="0" i="0" u="none" strike="noStrike" dirty="0">
                        <a:effectLst/>
                        <a:latin typeface="+mn-lt"/>
                      </a:endParaRPr>
                    </a:p>
                  </a:txBody>
                  <a:tcPr marL="9525" marR="9525" marT="9525" marB="0" anchor="ctr"/>
                </a:tc>
                <a:tc>
                  <a:txBody>
                    <a:bodyPr/>
                    <a:lstStyle/>
                    <a:p>
                      <a:pPr algn="ctr" fontAlgn="b"/>
                      <a:r>
                        <a:rPr lang="en-US" sz="1800" b="0" i="0" u="none" strike="noStrike" dirty="0">
                          <a:effectLst/>
                          <a:latin typeface="+mn-lt"/>
                        </a:rPr>
                        <a:t>7</a:t>
                      </a:r>
                    </a:p>
                  </a:txBody>
                  <a:tcPr marL="9525" marR="9525" marT="9525" marB="0" anchor="ctr"/>
                </a:tc>
                <a:extLst>
                  <a:ext uri="{0D108BD9-81ED-4DB2-BD59-A6C34878D82A}">
                    <a16:rowId xmlns:a16="http://schemas.microsoft.com/office/drawing/2014/main" val="489837845"/>
                  </a:ext>
                </a:extLst>
              </a:tr>
              <a:tr h="566454">
                <a:tc>
                  <a:txBody>
                    <a:bodyPr/>
                    <a:lstStyle/>
                    <a:p>
                      <a:endParaRPr lang="en-US" dirty="0"/>
                    </a:p>
                  </a:txBody>
                  <a:tcPr/>
                </a:tc>
                <a:tc>
                  <a:txBody>
                    <a:bodyPr/>
                    <a:lstStyle/>
                    <a:p>
                      <a:pPr algn="ctr"/>
                      <a:endParaRPr lang="en-US" dirty="0"/>
                    </a:p>
                  </a:txBody>
                  <a:tcPr anchor="ctr"/>
                </a:tc>
                <a:tc>
                  <a:txBody>
                    <a:bodyPr/>
                    <a:lstStyle/>
                    <a:p>
                      <a:pPr algn="ctr"/>
                      <a:endParaRPr lang="en-US" dirty="0"/>
                    </a:p>
                  </a:txBody>
                  <a:tcPr anchor="ctr"/>
                </a:tc>
                <a:tc>
                  <a:txBody>
                    <a:bodyPr/>
                    <a:lstStyle/>
                    <a:p>
                      <a:pPr algn="ctr"/>
                      <a:endParaRPr lang="en-US" dirty="0"/>
                    </a:p>
                  </a:txBody>
                  <a:tcPr anchor="ctr"/>
                </a:tc>
                <a:tc>
                  <a:txBody>
                    <a:bodyPr/>
                    <a:lstStyle/>
                    <a:p>
                      <a:pPr algn="ctr"/>
                      <a:endParaRPr lang="en-US" dirty="0"/>
                    </a:p>
                  </a:txBody>
                  <a:tcPr anchor="ctr"/>
                </a:tc>
                <a:tc>
                  <a:txBody>
                    <a:bodyPr/>
                    <a:lstStyle/>
                    <a:p>
                      <a:pPr algn="ctr" fontAlgn="b"/>
                      <a:endParaRPr lang="en-US" sz="1800" b="0" i="0" u="none" strike="noStrike" dirty="0">
                        <a:effectLst/>
                        <a:latin typeface="+mn-lt"/>
                      </a:endParaRPr>
                    </a:p>
                  </a:txBody>
                  <a:tcPr marL="9525" marR="9525" marT="9525" marB="0" anchor="ctr"/>
                </a:tc>
                <a:tc>
                  <a:txBody>
                    <a:bodyPr/>
                    <a:lstStyle/>
                    <a:p>
                      <a:pPr algn="ctr" fontAlgn="b"/>
                      <a:r>
                        <a:rPr lang="en-US" sz="1800" b="0" i="0" u="none" strike="noStrike" dirty="0">
                          <a:effectLst/>
                          <a:latin typeface="+mn-lt"/>
                        </a:rPr>
                        <a:t> </a:t>
                      </a:r>
                    </a:p>
                  </a:txBody>
                  <a:tcPr marL="9525" marR="9525" marT="9525" marB="0" anchor="ctr"/>
                </a:tc>
                <a:extLst>
                  <a:ext uri="{0D108BD9-81ED-4DB2-BD59-A6C34878D82A}">
                    <a16:rowId xmlns:a16="http://schemas.microsoft.com/office/drawing/2014/main" val="3553260405"/>
                  </a:ext>
                </a:extLst>
              </a:tr>
              <a:tr h="558289">
                <a:tc>
                  <a:txBody>
                    <a:bodyPr/>
                    <a:lstStyle/>
                    <a:p>
                      <a:endParaRPr lang="en-US" b="1" dirty="0"/>
                    </a:p>
                  </a:txBody>
                  <a:tcPr/>
                </a:tc>
                <a:tc>
                  <a:txBody>
                    <a:bodyPr/>
                    <a:lstStyle/>
                    <a:p>
                      <a:pPr algn="ctr"/>
                      <a:endParaRPr lang="en-US" dirty="0"/>
                    </a:p>
                  </a:txBody>
                  <a:tcPr anchor="ctr"/>
                </a:tc>
                <a:tc>
                  <a:txBody>
                    <a:bodyPr/>
                    <a:lstStyle/>
                    <a:p>
                      <a:pPr algn="ctr"/>
                      <a:endParaRPr lang="en-US" dirty="0"/>
                    </a:p>
                  </a:txBody>
                  <a:tcPr anchor="ctr"/>
                </a:tc>
                <a:tc>
                  <a:txBody>
                    <a:bodyPr/>
                    <a:lstStyle/>
                    <a:p>
                      <a:pPr algn="ctr"/>
                      <a:endParaRPr lang="en-US" dirty="0"/>
                    </a:p>
                  </a:txBody>
                  <a:tcPr anchor="ctr"/>
                </a:tc>
                <a:tc>
                  <a:txBody>
                    <a:bodyPr/>
                    <a:lstStyle/>
                    <a:p>
                      <a:pPr algn="ctr"/>
                      <a:endParaRPr lang="en-US" dirty="0"/>
                    </a:p>
                  </a:txBody>
                  <a:tcPr anchor="ctr"/>
                </a:tc>
                <a:tc>
                  <a:txBody>
                    <a:bodyPr/>
                    <a:lstStyle/>
                    <a:p>
                      <a:pPr algn="ctr" fontAlgn="b"/>
                      <a:endParaRPr lang="en-US" sz="1800" b="0" i="0" u="none" strike="noStrike" dirty="0">
                        <a:effectLst/>
                        <a:latin typeface="+mn-lt"/>
                      </a:endParaRPr>
                    </a:p>
                  </a:txBody>
                  <a:tcPr marL="9525" marR="9525" marT="9525" marB="0" anchor="ctr"/>
                </a:tc>
                <a:tc>
                  <a:txBody>
                    <a:bodyPr/>
                    <a:lstStyle/>
                    <a:p>
                      <a:pPr algn="ctr" fontAlgn="b"/>
                      <a:endParaRPr lang="en-US" sz="1800" b="0" i="0" u="none" strike="noStrike" dirty="0">
                        <a:effectLst/>
                        <a:latin typeface="+mn-lt"/>
                      </a:endParaRPr>
                    </a:p>
                  </a:txBody>
                  <a:tcPr marL="9525" marR="9525" marT="9525" marB="0" anchor="ctr"/>
                </a:tc>
                <a:extLst>
                  <a:ext uri="{0D108BD9-81ED-4DB2-BD59-A6C34878D82A}">
                    <a16:rowId xmlns:a16="http://schemas.microsoft.com/office/drawing/2014/main" val="4149942438"/>
                  </a:ext>
                </a:extLst>
              </a:tr>
              <a:tr h="323688">
                <a:tc>
                  <a:txBody>
                    <a:bodyPr/>
                    <a:lstStyle/>
                    <a:p>
                      <a:r>
                        <a:rPr lang="en-US" b="1" dirty="0"/>
                        <a:t>Total</a:t>
                      </a:r>
                    </a:p>
                  </a:txBody>
                  <a:tcPr/>
                </a:tc>
                <a:tc>
                  <a:txBody>
                    <a:bodyPr/>
                    <a:lstStyle/>
                    <a:p>
                      <a:pPr algn="ctr" fontAlgn="b"/>
                      <a:r>
                        <a:rPr lang="en-US" sz="1800" b="0" i="0" u="none" strike="noStrike" dirty="0">
                          <a:effectLst/>
                          <a:latin typeface="+mn-lt"/>
                        </a:rPr>
                        <a:t>7</a:t>
                      </a:r>
                    </a:p>
                  </a:txBody>
                  <a:tcPr marL="9525" marR="9525" marT="9525" marB="0" anchor="ctr"/>
                </a:tc>
                <a:tc>
                  <a:txBody>
                    <a:bodyPr/>
                    <a:lstStyle/>
                    <a:p>
                      <a:pPr algn="ctr" fontAlgn="b"/>
                      <a:r>
                        <a:rPr lang="en-US" sz="1800" b="0" i="0" u="none" strike="noStrike" dirty="0">
                          <a:effectLst/>
                          <a:latin typeface="+mn-lt"/>
                        </a:rPr>
                        <a:t>0</a:t>
                      </a:r>
                    </a:p>
                  </a:txBody>
                  <a:tcPr marL="9525" marR="9525" marT="9525" marB="0" anchor="ctr"/>
                </a:tc>
                <a:tc>
                  <a:txBody>
                    <a:bodyPr/>
                    <a:lstStyle/>
                    <a:p>
                      <a:pPr algn="ctr" fontAlgn="b"/>
                      <a:r>
                        <a:rPr lang="en-US" sz="1800" b="0" i="0" u="none" strike="noStrike" dirty="0">
                          <a:effectLst/>
                          <a:latin typeface="+mn-lt"/>
                        </a:rPr>
                        <a:t>0</a:t>
                      </a:r>
                    </a:p>
                  </a:txBody>
                  <a:tcPr marL="9525" marR="9525" marT="9525" marB="0" anchor="ctr"/>
                </a:tc>
                <a:tc>
                  <a:txBody>
                    <a:bodyPr/>
                    <a:lstStyle/>
                    <a:p>
                      <a:pPr algn="ctr" fontAlgn="b"/>
                      <a:endParaRPr lang="en-US" sz="1800" b="0" i="0" u="none" strike="noStrike" dirty="0">
                        <a:effectLst/>
                        <a:latin typeface="+mn-lt"/>
                      </a:endParaRPr>
                    </a:p>
                  </a:txBody>
                  <a:tcPr marL="9525" marR="9525" marT="9525" marB="0" anchor="ctr"/>
                </a:tc>
                <a:tc>
                  <a:txBody>
                    <a:bodyPr/>
                    <a:lstStyle/>
                    <a:p>
                      <a:pPr algn="ctr" fontAlgn="b"/>
                      <a:endParaRPr lang="en-US" sz="1800" b="0" i="0" u="none" strike="noStrike" dirty="0">
                        <a:effectLst/>
                        <a:latin typeface="+mn-lt"/>
                      </a:endParaRPr>
                    </a:p>
                  </a:txBody>
                  <a:tcPr marL="9525" marR="9525" marT="9525" marB="0" anchor="ctr"/>
                </a:tc>
                <a:tc>
                  <a:txBody>
                    <a:bodyPr/>
                    <a:lstStyle/>
                    <a:p>
                      <a:pPr algn="ctr" fontAlgn="b"/>
                      <a:r>
                        <a:rPr lang="en-US" sz="1800" b="0" i="0" u="none" strike="noStrike" dirty="0">
                          <a:effectLst/>
                          <a:latin typeface="+mn-lt"/>
                        </a:rPr>
                        <a:t>7</a:t>
                      </a:r>
                    </a:p>
                  </a:txBody>
                  <a:tcPr marL="9525" marR="9525" marT="9525" marB="0" anchor="ctr"/>
                </a:tc>
                <a:extLst>
                  <a:ext uri="{0D108BD9-81ED-4DB2-BD59-A6C34878D82A}">
                    <a16:rowId xmlns:a16="http://schemas.microsoft.com/office/drawing/2014/main" val="1348964018"/>
                  </a:ext>
                </a:extLst>
              </a:tr>
            </a:tbl>
          </a:graphicData>
        </a:graphic>
      </p:graphicFrame>
    </p:spTree>
    <p:extLst>
      <p:ext uri="{BB962C8B-B14F-4D97-AF65-F5344CB8AC3E}">
        <p14:creationId xmlns:p14="http://schemas.microsoft.com/office/powerpoint/2010/main" val="11476348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FAD53-5E6E-420C-905D-26A32685A197}"/>
              </a:ext>
            </a:extLst>
          </p:cNvPr>
          <p:cNvSpPr>
            <a:spLocks noGrp="1"/>
          </p:cNvSpPr>
          <p:nvPr>
            <p:ph type="title"/>
          </p:nvPr>
        </p:nvSpPr>
        <p:spPr/>
        <p:txBody>
          <a:bodyPr/>
          <a:lstStyle/>
          <a:p>
            <a:r>
              <a:rPr lang="en-US" dirty="0"/>
              <a:t>Unsatisfied Technical Comments in Categories</a:t>
            </a:r>
            <a:br>
              <a:rPr lang="en-US" dirty="0"/>
            </a:br>
            <a:r>
              <a:rPr lang="en-GB" sz="2400" dirty="0">
                <a:ea typeface="ＭＳ Ｐゴシック" pitchFamily="34" charset="-128"/>
              </a:rPr>
              <a:t>(No must-be-satisfied comments received in LB179 or LB181)</a:t>
            </a:r>
            <a:endParaRPr lang="en-US" sz="2400" dirty="0"/>
          </a:p>
        </p:txBody>
      </p:sp>
      <p:sp>
        <p:nvSpPr>
          <p:cNvPr id="3" name="Date Placeholder 2">
            <a:extLst>
              <a:ext uri="{FF2B5EF4-FFF2-40B4-BE49-F238E27FC236}">
                <a16:creationId xmlns:a16="http://schemas.microsoft.com/office/drawing/2014/main" id="{EEAAAF01-CA2C-4D24-A755-53A969FA338A}"/>
              </a:ext>
            </a:extLst>
          </p:cNvPr>
          <p:cNvSpPr>
            <a:spLocks noGrp="1"/>
          </p:cNvSpPr>
          <p:nvPr>
            <p:ph type="dt" idx="10"/>
          </p:nvPr>
        </p:nvSpPr>
        <p:spPr/>
        <p:txBody>
          <a:bodyPr/>
          <a:lstStyle/>
          <a:p>
            <a:r>
              <a:rPr lang="en-US"/>
              <a:t>November 2020</a:t>
            </a:r>
            <a:endParaRPr lang="en-GB"/>
          </a:p>
        </p:txBody>
      </p:sp>
      <p:sp>
        <p:nvSpPr>
          <p:cNvPr id="4" name="Footer Placeholder 3">
            <a:extLst>
              <a:ext uri="{FF2B5EF4-FFF2-40B4-BE49-F238E27FC236}">
                <a16:creationId xmlns:a16="http://schemas.microsoft.com/office/drawing/2014/main" id="{D881A7EB-A820-4D90-90F2-382079F32BE4}"/>
              </a:ext>
            </a:extLst>
          </p:cNvPr>
          <p:cNvSpPr>
            <a:spLocks noGrp="1"/>
          </p:cNvSpPr>
          <p:nvPr>
            <p:ph type="ftr" idx="11"/>
          </p:nvPr>
        </p:nvSpPr>
        <p:spPr/>
        <p:txBody>
          <a:bodyPr/>
          <a:lstStyle/>
          <a:p>
            <a:r>
              <a:rPr lang="en-GB" dirty="0"/>
              <a:t>Don Sturek (</a:t>
            </a:r>
            <a:r>
              <a:rPr lang="en-GB" dirty="0" err="1"/>
              <a:t>Itron</a:t>
            </a:r>
            <a:r>
              <a:rPr lang="en-GB" dirty="0"/>
              <a:t>)</a:t>
            </a:r>
          </a:p>
        </p:txBody>
      </p:sp>
      <p:sp>
        <p:nvSpPr>
          <p:cNvPr id="5" name="Slide Number Placeholder 4">
            <a:extLst>
              <a:ext uri="{FF2B5EF4-FFF2-40B4-BE49-F238E27FC236}">
                <a16:creationId xmlns:a16="http://schemas.microsoft.com/office/drawing/2014/main" id="{4B0965A9-6A51-4853-BEBF-612607E45C71}"/>
              </a:ext>
            </a:extLst>
          </p:cNvPr>
          <p:cNvSpPr>
            <a:spLocks noGrp="1"/>
          </p:cNvSpPr>
          <p:nvPr>
            <p:ph type="sldNum" idx="12"/>
          </p:nvPr>
        </p:nvSpPr>
        <p:spPr/>
        <p:txBody>
          <a:bodyPr/>
          <a:lstStyle/>
          <a:p>
            <a:r>
              <a:rPr lang="en-GB"/>
              <a:t>Slide </a:t>
            </a:r>
            <a:fld id="{06B781AF-4CCF-49B0-A572-DE54FBE5D942}" type="slidenum">
              <a:rPr lang="en-GB" smtClean="0"/>
              <a:pPr/>
              <a:t>8</a:t>
            </a:fld>
            <a:endParaRPr lang="en-GB"/>
          </a:p>
        </p:txBody>
      </p:sp>
      <p:sp>
        <p:nvSpPr>
          <p:cNvPr id="10" name="TextBox 9">
            <a:extLst>
              <a:ext uri="{FF2B5EF4-FFF2-40B4-BE49-F238E27FC236}">
                <a16:creationId xmlns:a16="http://schemas.microsoft.com/office/drawing/2014/main" id="{036C9B61-0DF2-41F3-89A0-2CC98670C070}"/>
              </a:ext>
            </a:extLst>
          </p:cNvPr>
          <p:cNvSpPr txBox="1"/>
          <p:nvPr/>
        </p:nvSpPr>
        <p:spPr>
          <a:xfrm>
            <a:off x="706623" y="1722182"/>
            <a:ext cx="1697901" cy="461665"/>
          </a:xfrm>
          <a:prstGeom prst="rect">
            <a:avLst/>
          </a:prstGeom>
          <a:noFill/>
        </p:spPr>
        <p:txBody>
          <a:bodyPr wrap="none" rtlCol="0">
            <a:spAutoFit/>
          </a:bodyPr>
          <a:lstStyle/>
          <a:p>
            <a:r>
              <a:rPr lang="en-US" dirty="0">
                <a:solidFill>
                  <a:schemeClr val="tx1"/>
                </a:solidFill>
              </a:rPr>
              <a:t>D0 (LB167)</a:t>
            </a:r>
          </a:p>
        </p:txBody>
      </p:sp>
      <p:sp>
        <p:nvSpPr>
          <p:cNvPr id="11" name="TextBox 10">
            <a:extLst>
              <a:ext uri="{FF2B5EF4-FFF2-40B4-BE49-F238E27FC236}">
                <a16:creationId xmlns:a16="http://schemas.microsoft.com/office/drawing/2014/main" id="{7EB9CB7F-724C-4A09-B971-390B2E882366}"/>
              </a:ext>
            </a:extLst>
          </p:cNvPr>
          <p:cNvSpPr txBox="1"/>
          <p:nvPr/>
        </p:nvSpPr>
        <p:spPr>
          <a:xfrm>
            <a:off x="3763277" y="1722181"/>
            <a:ext cx="1697901" cy="461665"/>
          </a:xfrm>
          <a:prstGeom prst="rect">
            <a:avLst/>
          </a:prstGeom>
          <a:noFill/>
        </p:spPr>
        <p:txBody>
          <a:bodyPr wrap="none" rtlCol="0">
            <a:spAutoFit/>
          </a:bodyPr>
          <a:lstStyle/>
          <a:p>
            <a:r>
              <a:rPr lang="en-US" dirty="0">
                <a:solidFill>
                  <a:schemeClr val="tx1"/>
                </a:solidFill>
              </a:rPr>
              <a:t>D1 (LB179)</a:t>
            </a:r>
          </a:p>
        </p:txBody>
      </p:sp>
      <p:sp>
        <p:nvSpPr>
          <p:cNvPr id="12" name="TextBox 11">
            <a:extLst>
              <a:ext uri="{FF2B5EF4-FFF2-40B4-BE49-F238E27FC236}">
                <a16:creationId xmlns:a16="http://schemas.microsoft.com/office/drawing/2014/main" id="{0DE3C43E-4B87-4322-942B-2DEEA6CCB484}"/>
              </a:ext>
            </a:extLst>
          </p:cNvPr>
          <p:cNvSpPr txBox="1"/>
          <p:nvPr/>
        </p:nvSpPr>
        <p:spPr>
          <a:xfrm>
            <a:off x="6836865" y="1735935"/>
            <a:ext cx="1697901" cy="461665"/>
          </a:xfrm>
          <a:prstGeom prst="rect">
            <a:avLst/>
          </a:prstGeom>
          <a:noFill/>
        </p:spPr>
        <p:txBody>
          <a:bodyPr wrap="none" rtlCol="0">
            <a:spAutoFit/>
          </a:bodyPr>
          <a:lstStyle/>
          <a:p>
            <a:r>
              <a:rPr lang="en-US" dirty="0">
                <a:solidFill>
                  <a:schemeClr val="tx1"/>
                </a:solidFill>
              </a:rPr>
              <a:t>D2 (LB181)</a:t>
            </a:r>
          </a:p>
        </p:txBody>
      </p:sp>
      <p:graphicFrame>
        <p:nvGraphicFramePr>
          <p:cNvPr id="15" name="Table 14">
            <a:extLst>
              <a:ext uri="{FF2B5EF4-FFF2-40B4-BE49-F238E27FC236}">
                <a16:creationId xmlns:a16="http://schemas.microsoft.com/office/drawing/2014/main" id="{57701D85-0BAA-43EF-BB97-BFCA04DF90A4}"/>
              </a:ext>
            </a:extLst>
          </p:cNvPr>
          <p:cNvGraphicFramePr>
            <a:graphicFrameLocks noGrp="1"/>
          </p:cNvGraphicFramePr>
          <p:nvPr>
            <p:extLst>
              <p:ext uri="{D42A27DB-BD31-4B8C-83A1-F6EECF244321}">
                <p14:modId xmlns:p14="http://schemas.microsoft.com/office/powerpoint/2010/main" val="78797127"/>
              </p:ext>
            </p:extLst>
          </p:nvPr>
        </p:nvGraphicFramePr>
        <p:xfrm>
          <a:off x="3448792" y="2177558"/>
          <a:ext cx="2795058" cy="3128067"/>
        </p:xfrm>
        <a:graphic>
          <a:graphicData uri="http://schemas.openxmlformats.org/drawingml/2006/table">
            <a:tbl>
              <a:tblPr/>
              <a:tblGrid>
                <a:gridCol w="1657943">
                  <a:extLst>
                    <a:ext uri="{9D8B030D-6E8A-4147-A177-3AD203B41FA5}">
                      <a16:colId xmlns:a16="http://schemas.microsoft.com/office/drawing/2014/main" val="2153959927"/>
                    </a:ext>
                  </a:extLst>
                </a:gridCol>
                <a:gridCol w="1137115">
                  <a:extLst>
                    <a:ext uri="{9D8B030D-6E8A-4147-A177-3AD203B41FA5}">
                      <a16:colId xmlns:a16="http://schemas.microsoft.com/office/drawing/2014/main" val="2173115106"/>
                    </a:ext>
                  </a:extLst>
                </a:gridCol>
              </a:tblGrid>
              <a:tr h="351885">
                <a:tc>
                  <a:txBody>
                    <a:bodyPr/>
                    <a:lstStyle/>
                    <a:p>
                      <a:pPr algn="l" fontAlgn="b"/>
                      <a:r>
                        <a:rPr lang="en-US" sz="1100" b="1" i="0" u="none" strike="noStrike">
                          <a:solidFill>
                            <a:srgbClr val="000000"/>
                          </a:solidFill>
                          <a:effectLst/>
                          <a:latin typeface="Calibri" panose="020F0502020204030204" pitchFamily="34" charset="0"/>
                        </a:rPr>
                        <a:t>Row Labels</a:t>
                      </a:r>
                    </a:p>
                  </a:txBody>
                  <a:tcPr marL="9525" marR="9525" marT="9525" marB="0" anchor="b">
                    <a:lnL>
                      <a:noFill/>
                    </a:lnL>
                    <a:lnR>
                      <a:noFill/>
                    </a:lnR>
                    <a:lnT>
                      <a:noFill/>
                    </a:lnT>
                    <a:lnB w="6350" cap="flat" cmpd="sng" algn="ctr">
                      <a:solidFill>
                        <a:srgbClr val="8EA9DB"/>
                      </a:solidFill>
                      <a:prstDash val="solid"/>
                      <a:round/>
                      <a:headEnd type="none" w="med" len="med"/>
                      <a:tailEnd type="none" w="med" len="med"/>
                    </a:lnB>
                    <a:solidFill>
                      <a:srgbClr val="D9E1F2"/>
                    </a:solidFill>
                  </a:tcPr>
                </a:tc>
                <a:tc>
                  <a:txBody>
                    <a:bodyPr/>
                    <a:lstStyle/>
                    <a:p>
                      <a:pPr algn="l" fontAlgn="b"/>
                      <a:r>
                        <a:rPr lang="en-US" sz="1100" b="1" i="0" u="none" strike="noStrike">
                          <a:solidFill>
                            <a:srgbClr val="000000"/>
                          </a:solidFill>
                          <a:effectLst/>
                          <a:latin typeface="Calibri" panose="020F0502020204030204" pitchFamily="34" charset="0"/>
                        </a:rPr>
                        <a:t>Count of Comment Group</a:t>
                      </a:r>
                    </a:p>
                  </a:txBody>
                  <a:tcPr marL="9525" marR="9525" marT="9525" marB="0" anchor="b">
                    <a:lnL>
                      <a:noFill/>
                    </a:lnL>
                    <a:lnR>
                      <a:noFill/>
                    </a:lnR>
                    <a:lnT>
                      <a:noFill/>
                    </a:lnT>
                    <a:lnB w="6350" cap="flat" cmpd="sng" algn="ctr">
                      <a:solidFill>
                        <a:srgbClr val="8EA9DB"/>
                      </a:solidFill>
                      <a:prstDash val="solid"/>
                      <a:round/>
                      <a:headEnd type="none" w="med" len="med"/>
                      <a:tailEnd type="none" w="med" len="med"/>
                    </a:lnB>
                    <a:solidFill>
                      <a:srgbClr val="D9E1F2"/>
                    </a:solidFill>
                  </a:tcPr>
                </a:tc>
                <a:extLst>
                  <a:ext uri="{0D108BD9-81ED-4DB2-BD59-A6C34878D82A}">
                    <a16:rowId xmlns:a16="http://schemas.microsoft.com/office/drawing/2014/main" val="1171615950"/>
                  </a:ext>
                </a:extLst>
              </a:tr>
              <a:tr h="451111">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8EA9DB"/>
                      </a:solidFill>
                      <a:prstDash val="solid"/>
                      <a:round/>
                      <a:headEnd type="none" w="med" len="med"/>
                      <a:tailEnd type="none" w="med" len="med"/>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8EA9DB"/>
                      </a:solidFill>
                      <a:prstDash val="solid"/>
                      <a:round/>
                      <a:headEnd type="none" w="med" len="med"/>
                      <a:tailEnd type="none" w="med" len="med"/>
                    </a:lnT>
                    <a:lnB>
                      <a:noFill/>
                    </a:lnB>
                  </a:tcPr>
                </a:tc>
                <a:extLst>
                  <a:ext uri="{0D108BD9-81ED-4DB2-BD59-A6C34878D82A}">
                    <a16:rowId xmlns:a16="http://schemas.microsoft.com/office/drawing/2014/main" val="541224043"/>
                  </a:ext>
                </a:extLst>
              </a:tr>
              <a:tr h="451111">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496846469"/>
                  </a:ext>
                </a:extLst>
              </a:tr>
              <a:tr h="451111">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090027613"/>
                  </a:ext>
                </a:extLst>
              </a:tr>
              <a:tr h="971738">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490221448"/>
                  </a:ext>
                </a:extLst>
              </a:tr>
              <a:tr h="451111">
                <a:tc>
                  <a:txBody>
                    <a:bodyPr/>
                    <a:lstStyle/>
                    <a:p>
                      <a:pPr algn="l" fontAlgn="b"/>
                      <a:r>
                        <a:rPr lang="en-US" sz="1100" b="1" i="0" u="none" strike="noStrike">
                          <a:solidFill>
                            <a:srgbClr val="000000"/>
                          </a:solidFill>
                          <a:effectLst/>
                          <a:latin typeface="Calibri" panose="020F0502020204030204" pitchFamily="34" charset="0"/>
                        </a:rPr>
                        <a:t>Grand Total</a:t>
                      </a:r>
                    </a:p>
                  </a:txBody>
                  <a:tcPr marL="9525" marR="9525" marT="9525" marB="0" anchor="b">
                    <a:lnL>
                      <a:noFill/>
                    </a:lnL>
                    <a:lnR>
                      <a:noFill/>
                    </a:lnR>
                    <a:lnT w="6350" cap="flat" cmpd="sng" algn="ctr">
                      <a:noFill/>
                      <a:prstDash val="solid"/>
                      <a:round/>
                      <a:headEnd type="none" w="med" len="med"/>
                      <a:tailEnd type="none" w="med" len="med"/>
                    </a:lnT>
                    <a:lnB>
                      <a:noFill/>
                    </a:lnB>
                    <a:solidFill>
                      <a:srgbClr val="D9E1F2"/>
                    </a:solidFill>
                  </a:tcPr>
                </a:tc>
                <a:tc>
                  <a:txBody>
                    <a:bodyPr/>
                    <a:lstStyle/>
                    <a:p>
                      <a:pPr algn="r" fontAlgn="b"/>
                      <a:r>
                        <a:rPr lang="en-US" sz="1100" b="1" i="0" u="none" strike="noStrike" dirty="0">
                          <a:solidFill>
                            <a:srgbClr val="000000"/>
                          </a:solidFill>
                          <a:effectLst/>
                          <a:latin typeface="Calibri" panose="020F0502020204030204" pitchFamily="34" charset="0"/>
                        </a:rPr>
                        <a:t>0</a:t>
                      </a:r>
                    </a:p>
                  </a:txBody>
                  <a:tcPr marL="9525" marR="9525" marT="9525" marB="0" anchor="b">
                    <a:lnL>
                      <a:noFill/>
                    </a:lnL>
                    <a:lnR>
                      <a:noFill/>
                    </a:lnR>
                    <a:lnT w="6350" cap="flat" cmpd="sng" algn="ctr">
                      <a:noFill/>
                      <a:prstDash val="solid"/>
                      <a:round/>
                      <a:headEnd type="none" w="med" len="med"/>
                      <a:tailEnd type="none" w="med" len="med"/>
                    </a:lnT>
                    <a:lnB>
                      <a:noFill/>
                    </a:lnB>
                    <a:solidFill>
                      <a:srgbClr val="D9E1F2"/>
                    </a:solidFill>
                  </a:tcPr>
                </a:tc>
                <a:extLst>
                  <a:ext uri="{0D108BD9-81ED-4DB2-BD59-A6C34878D82A}">
                    <a16:rowId xmlns:a16="http://schemas.microsoft.com/office/drawing/2014/main" val="198294525"/>
                  </a:ext>
                </a:extLst>
              </a:tr>
            </a:tbl>
          </a:graphicData>
        </a:graphic>
      </p:graphicFrame>
      <p:graphicFrame>
        <p:nvGraphicFramePr>
          <p:cNvPr id="18" name="Table 17">
            <a:extLst>
              <a:ext uri="{FF2B5EF4-FFF2-40B4-BE49-F238E27FC236}">
                <a16:creationId xmlns:a16="http://schemas.microsoft.com/office/drawing/2014/main" id="{E10CADBF-83C2-4E9A-8403-8520938E07E1}"/>
              </a:ext>
            </a:extLst>
          </p:cNvPr>
          <p:cNvGraphicFramePr>
            <a:graphicFrameLocks noGrp="1"/>
          </p:cNvGraphicFramePr>
          <p:nvPr>
            <p:extLst>
              <p:ext uri="{D42A27DB-BD31-4B8C-83A1-F6EECF244321}">
                <p14:modId xmlns:p14="http://schemas.microsoft.com/office/powerpoint/2010/main" val="2161565547"/>
              </p:ext>
            </p:extLst>
          </p:nvPr>
        </p:nvGraphicFramePr>
        <p:xfrm>
          <a:off x="89590" y="2219205"/>
          <a:ext cx="3270106" cy="2815590"/>
        </p:xfrm>
        <a:graphic>
          <a:graphicData uri="http://schemas.openxmlformats.org/drawingml/2006/table">
            <a:tbl>
              <a:tblPr/>
              <a:tblGrid>
                <a:gridCol w="2019192">
                  <a:extLst>
                    <a:ext uri="{9D8B030D-6E8A-4147-A177-3AD203B41FA5}">
                      <a16:colId xmlns:a16="http://schemas.microsoft.com/office/drawing/2014/main" val="129402086"/>
                    </a:ext>
                  </a:extLst>
                </a:gridCol>
                <a:gridCol w="1250914">
                  <a:extLst>
                    <a:ext uri="{9D8B030D-6E8A-4147-A177-3AD203B41FA5}">
                      <a16:colId xmlns:a16="http://schemas.microsoft.com/office/drawing/2014/main" val="1080639000"/>
                    </a:ext>
                  </a:extLst>
                </a:gridCol>
              </a:tblGrid>
              <a:tr h="204837">
                <a:tc>
                  <a:txBody>
                    <a:bodyPr/>
                    <a:lstStyle/>
                    <a:p>
                      <a:pPr algn="l" fontAlgn="b"/>
                      <a:r>
                        <a:rPr lang="en-US" sz="1100" b="1" i="0" u="none" strike="noStrike" dirty="0">
                          <a:solidFill>
                            <a:srgbClr val="000000"/>
                          </a:solidFill>
                          <a:effectLst/>
                          <a:latin typeface="Calibri" panose="020F0502020204030204" pitchFamily="34" charset="0"/>
                        </a:rPr>
                        <a:t>Row Labels</a:t>
                      </a:r>
                    </a:p>
                  </a:txBody>
                  <a:tcPr marL="9525" marR="9525" marT="9525" marB="0" anchor="b">
                    <a:lnL>
                      <a:noFill/>
                    </a:lnL>
                    <a:lnR>
                      <a:noFill/>
                    </a:lnR>
                    <a:lnT>
                      <a:noFill/>
                    </a:lnT>
                    <a:lnB w="6350" cap="flat" cmpd="sng" algn="ctr">
                      <a:solidFill>
                        <a:srgbClr val="8EA9DB"/>
                      </a:solidFill>
                      <a:prstDash val="solid"/>
                      <a:round/>
                      <a:headEnd type="none" w="med" len="med"/>
                      <a:tailEnd type="none" w="med" len="med"/>
                    </a:lnB>
                    <a:solidFill>
                      <a:srgbClr val="D9E1F2"/>
                    </a:solidFill>
                  </a:tcPr>
                </a:tc>
                <a:tc>
                  <a:txBody>
                    <a:bodyPr/>
                    <a:lstStyle/>
                    <a:p>
                      <a:pPr algn="l" fontAlgn="b"/>
                      <a:r>
                        <a:rPr lang="en-US" sz="1100" b="1" i="0" u="none" strike="noStrike">
                          <a:solidFill>
                            <a:srgbClr val="000000"/>
                          </a:solidFill>
                          <a:effectLst/>
                          <a:latin typeface="Calibri" panose="020F0502020204030204" pitchFamily="34" charset="0"/>
                        </a:rPr>
                        <a:t>Count of Comment Group</a:t>
                      </a:r>
                    </a:p>
                  </a:txBody>
                  <a:tcPr marL="9525" marR="9525" marT="9525" marB="0" anchor="b">
                    <a:lnL>
                      <a:noFill/>
                    </a:lnL>
                    <a:lnR>
                      <a:noFill/>
                    </a:lnR>
                    <a:lnT>
                      <a:noFill/>
                    </a:lnT>
                    <a:lnB w="6350" cap="flat" cmpd="sng" algn="ctr">
                      <a:solidFill>
                        <a:srgbClr val="8EA9DB"/>
                      </a:solidFill>
                      <a:prstDash val="solid"/>
                      <a:round/>
                      <a:headEnd type="none" w="med" len="med"/>
                      <a:tailEnd type="none" w="med" len="med"/>
                    </a:lnB>
                    <a:solidFill>
                      <a:srgbClr val="D9E1F2"/>
                    </a:solidFill>
                  </a:tcPr>
                </a:tc>
                <a:extLst>
                  <a:ext uri="{0D108BD9-81ED-4DB2-BD59-A6C34878D82A}">
                    <a16:rowId xmlns:a16="http://schemas.microsoft.com/office/drawing/2014/main" val="3664972978"/>
                  </a:ext>
                </a:extLst>
              </a:tr>
              <a:tr h="10524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dirty="0">
                          <a:solidFill>
                            <a:srgbClr val="000000"/>
                          </a:solidFill>
                          <a:effectLst/>
                          <a:latin typeface="Calibri" panose="020F0502020204030204" pitchFamily="34" charset="0"/>
                        </a:rPr>
                        <a:t>Base standard version</a:t>
                      </a:r>
                    </a:p>
                    <a:p>
                      <a:pPr algn="l" fontAlgn="b"/>
                      <a:r>
                        <a:rPr lang="en-US" sz="1100" b="0" i="0" u="none" strike="noStrike" dirty="0">
                          <a:solidFill>
                            <a:srgbClr val="000000"/>
                          </a:solidFill>
                          <a:effectLst/>
                          <a:latin typeface="Calibri" panose="020F0502020204030204" pitchFamily="34" charset="0"/>
                        </a:rPr>
                        <a:t>Editing instructions</a:t>
                      </a:r>
                    </a:p>
                  </a:txBody>
                  <a:tcPr marL="9525" marR="9525" marT="9525" marB="0" anchor="b">
                    <a:lnL>
                      <a:noFill/>
                    </a:lnL>
                    <a:lnR>
                      <a:noFill/>
                    </a:lnR>
                    <a:lnT w="6350" cap="flat" cmpd="sng" algn="ctr">
                      <a:solidFill>
                        <a:srgbClr val="8EA9DB"/>
                      </a:solidFill>
                      <a:prstDash val="solid"/>
                      <a:round/>
                      <a:headEnd type="none" w="med" len="med"/>
                      <a:tailEnd type="none" w="med" len="med"/>
                    </a:lnT>
                    <a:lnB>
                      <a:noFill/>
                    </a:lnB>
                  </a:tcPr>
                </a:tc>
                <a:tc>
                  <a:txBody>
                    <a:bodyPr/>
                    <a:lstStyle/>
                    <a:p>
                      <a:pPr algn="r" fontAlgn="b"/>
                      <a:r>
                        <a:rPr lang="en-US" sz="1100" b="0" i="0" u="none" strike="noStrike" dirty="0">
                          <a:solidFill>
                            <a:srgbClr val="000000"/>
                          </a:solidFill>
                          <a:effectLst/>
                          <a:latin typeface="Calibri" panose="020F0502020204030204" pitchFamily="34" charset="0"/>
                        </a:rPr>
                        <a:t>1</a:t>
                      </a:r>
                    </a:p>
                    <a:p>
                      <a:pPr algn="r" fontAlgn="b"/>
                      <a:r>
                        <a:rPr lang="en-US" sz="1100" b="0" i="0" u="none" strike="noStrike" dirty="0">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8EA9DB"/>
                      </a:solidFill>
                      <a:prstDash val="solid"/>
                      <a:round/>
                      <a:headEnd type="none" w="med" len="med"/>
                      <a:tailEnd type="none" w="med" len="med"/>
                    </a:lnT>
                    <a:lnB>
                      <a:noFill/>
                    </a:lnB>
                  </a:tcPr>
                </a:tc>
                <a:extLst>
                  <a:ext uri="{0D108BD9-81ED-4DB2-BD59-A6C34878D82A}">
                    <a16:rowId xmlns:a16="http://schemas.microsoft.com/office/drawing/2014/main" val="1525044159"/>
                  </a:ext>
                </a:extLst>
              </a:tr>
              <a:tr h="105248">
                <a:tc>
                  <a:txBody>
                    <a:bodyPr/>
                    <a:lstStyle/>
                    <a:p>
                      <a:pPr algn="l" fontAlgn="b"/>
                      <a:r>
                        <a:rPr lang="en-US" sz="1100" b="0" i="0" u="none" strike="noStrike" dirty="0">
                          <a:solidFill>
                            <a:srgbClr val="000000"/>
                          </a:solidFill>
                          <a:effectLst/>
                          <a:latin typeface="Calibri" panose="020F0502020204030204" pitchFamily="34" charset="0"/>
                        </a:rPr>
                        <a:t>Security algorithm references</a:t>
                      </a:r>
                    </a:p>
                  </a:txBody>
                  <a:tcPr marL="9525" marR="9525" marT="9525" marB="0" anchor="b">
                    <a:lnL>
                      <a:noFill/>
                    </a:lnL>
                    <a:lnR>
                      <a:noFill/>
                    </a:lnR>
                    <a:lnT>
                      <a:noFill/>
                    </a:lnT>
                    <a:lnB>
                      <a:noFill/>
                    </a:lnB>
                  </a:tcPr>
                </a:tc>
                <a:tc>
                  <a:txBody>
                    <a:bodyPr/>
                    <a:lstStyle/>
                    <a:p>
                      <a:pPr algn="r" fontAlgn="b"/>
                      <a:r>
                        <a:rPr lang="en-US" sz="1100" b="0" i="0" u="none" strike="noStrike" dirty="0">
                          <a:solidFill>
                            <a:srgbClr val="000000"/>
                          </a:solidFill>
                          <a:effectLst/>
                          <a:latin typeface="Calibri" panose="020F0502020204030204" pitchFamily="34" charset="0"/>
                        </a:rPr>
                        <a:t>5</a:t>
                      </a:r>
                    </a:p>
                  </a:txBody>
                  <a:tcPr marL="9525" marR="9525" marT="9525" marB="0" anchor="b">
                    <a:lnL>
                      <a:noFill/>
                    </a:lnL>
                    <a:lnR>
                      <a:noFill/>
                    </a:lnR>
                    <a:lnT>
                      <a:noFill/>
                    </a:lnT>
                    <a:lnB>
                      <a:noFill/>
                    </a:lnB>
                  </a:tcPr>
                </a:tc>
                <a:extLst>
                  <a:ext uri="{0D108BD9-81ED-4DB2-BD59-A6C34878D82A}">
                    <a16:rowId xmlns:a16="http://schemas.microsoft.com/office/drawing/2014/main" val="3753693781"/>
                  </a:ext>
                </a:extLst>
              </a:tr>
              <a:tr h="105248">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202724936"/>
                  </a:ext>
                </a:extLst>
              </a:tr>
              <a:tr h="105248">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80456656"/>
                  </a:ext>
                </a:extLst>
              </a:tr>
              <a:tr h="105248">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686742869"/>
                  </a:ext>
                </a:extLst>
              </a:tr>
              <a:tr h="105248">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551248668"/>
                  </a:ext>
                </a:extLst>
              </a:tr>
              <a:tr h="105248">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636831135"/>
                  </a:ext>
                </a:extLst>
              </a:tr>
              <a:tr h="105248">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892580605"/>
                  </a:ext>
                </a:extLst>
              </a:tr>
              <a:tr h="105248">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218531224"/>
                  </a:ext>
                </a:extLst>
              </a:tr>
              <a:tr h="105248">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534322541"/>
                  </a:ext>
                </a:extLst>
              </a:tr>
              <a:tr h="105248">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852530186"/>
                  </a:ext>
                </a:extLst>
              </a:tr>
              <a:tr h="105248">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202907865"/>
                  </a:ext>
                </a:extLst>
              </a:tr>
              <a:tr h="105248">
                <a:tc>
                  <a:txBody>
                    <a:bodyPr/>
                    <a:lstStyle/>
                    <a:p>
                      <a:pPr algn="l" fontAlgn="b"/>
                      <a:r>
                        <a:rPr lang="en-US" sz="1100" b="1" i="0" u="none" strike="noStrike" dirty="0">
                          <a:solidFill>
                            <a:srgbClr val="000000"/>
                          </a:solidFill>
                          <a:effectLst/>
                          <a:latin typeface="Calibri" panose="020F0502020204030204" pitchFamily="34" charset="0"/>
                        </a:rPr>
                        <a:t>Grand Total</a:t>
                      </a:r>
                    </a:p>
                  </a:txBody>
                  <a:tcPr marL="9525" marR="9525" marT="9525" marB="0" anchor="b">
                    <a:lnL>
                      <a:noFill/>
                    </a:lnL>
                    <a:lnR>
                      <a:noFill/>
                    </a:lnR>
                    <a:lnT w="6350" cap="flat" cmpd="sng" algn="ctr">
                      <a:noFill/>
                      <a:prstDash val="solid"/>
                      <a:round/>
                      <a:headEnd type="none" w="med" len="med"/>
                      <a:tailEnd type="none" w="med" len="med"/>
                    </a:lnT>
                    <a:lnB>
                      <a:noFill/>
                    </a:lnB>
                    <a:solidFill>
                      <a:srgbClr val="D9E1F2"/>
                    </a:solidFill>
                  </a:tcPr>
                </a:tc>
                <a:tc>
                  <a:txBody>
                    <a:bodyPr/>
                    <a:lstStyle/>
                    <a:p>
                      <a:pPr algn="r" fontAlgn="b"/>
                      <a:r>
                        <a:rPr lang="en-US" sz="1100" b="1" i="0" u="none" strike="noStrike" dirty="0">
                          <a:solidFill>
                            <a:srgbClr val="000000"/>
                          </a:solidFill>
                          <a:effectLst/>
                          <a:latin typeface="Calibri" panose="020F0502020204030204" pitchFamily="34" charset="0"/>
                        </a:rPr>
                        <a:t>7</a:t>
                      </a:r>
                    </a:p>
                  </a:txBody>
                  <a:tcPr marL="9525" marR="9525" marT="9525" marB="0" anchor="b">
                    <a:lnL>
                      <a:noFill/>
                    </a:lnL>
                    <a:lnR>
                      <a:noFill/>
                    </a:lnR>
                    <a:lnT w="6350" cap="flat" cmpd="sng" algn="ctr">
                      <a:noFill/>
                      <a:prstDash val="solid"/>
                      <a:round/>
                      <a:headEnd type="none" w="med" len="med"/>
                      <a:tailEnd type="none" w="med" len="med"/>
                    </a:lnT>
                    <a:lnB>
                      <a:noFill/>
                    </a:lnB>
                    <a:solidFill>
                      <a:srgbClr val="D9E1F2"/>
                    </a:solidFill>
                  </a:tcPr>
                </a:tc>
                <a:extLst>
                  <a:ext uri="{0D108BD9-81ED-4DB2-BD59-A6C34878D82A}">
                    <a16:rowId xmlns:a16="http://schemas.microsoft.com/office/drawing/2014/main" val="1218202154"/>
                  </a:ext>
                </a:extLst>
              </a:tr>
            </a:tbl>
          </a:graphicData>
        </a:graphic>
      </p:graphicFrame>
      <p:graphicFrame>
        <p:nvGraphicFramePr>
          <p:cNvPr id="19" name="Table 18">
            <a:extLst>
              <a:ext uri="{FF2B5EF4-FFF2-40B4-BE49-F238E27FC236}">
                <a16:creationId xmlns:a16="http://schemas.microsoft.com/office/drawing/2014/main" id="{6A08F2EE-EC9E-4D85-BF9E-26F2CFA950E1}"/>
              </a:ext>
            </a:extLst>
          </p:cNvPr>
          <p:cNvGraphicFramePr>
            <a:graphicFrameLocks noGrp="1"/>
          </p:cNvGraphicFramePr>
          <p:nvPr>
            <p:extLst>
              <p:ext uri="{D42A27DB-BD31-4B8C-83A1-F6EECF244321}">
                <p14:modId xmlns:p14="http://schemas.microsoft.com/office/powerpoint/2010/main" val="1526591306"/>
              </p:ext>
            </p:extLst>
          </p:nvPr>
        </p:nvGraphicFramePr>
        <p:xfrm>
          <a:off x="6344885" y="2183847"/>
          <a:ext cx="3135492" cy="2647950"/>
        </p:xfrm>
        <a:graphic>
          <a:graphicData uri="http://schemas.openxmlformats.org/drawingml/2006/table">
            <a:tbl>
              <a:tblPr/>
              <a:tblGrid>
                <a:gridCol w="1707309">
                  <a:extLst>
                    <a:ext uri="{9D8B030D-6E8A-4147-A177-3AD203B41FA5}">
                      <a16:colId xmlns:a16="http://schemas.microsoft.com/office/drawing/2014/main" val="3195743661"/>
                    </a:ext>
                  </a:extLst>
                </a:gridCol>
                <a:gridCol w="1428183">
                  <a:extLst>
                    <a:ext uri="{9D8B030D-6E8A-4147-A177-3AD203B41FA5}">
                      <a16:colId xmlns:a16="http://schemas.microsoft.com/office/drawing/2014/main" val="885986452"/>
                    </a:ext>
                  </a:extLst>
                </a:gridCol>
              </a:tblGrid>
              <a:tr h="87587">
                <a:tc>
                  <a:txBody>
                    <a:bodyPr/>
                    <a:lstStyle/>
                    <a:p>
                      <a:pPr algn="l" fontAlgn="b"/>
                      <a:r>
                        <a:rPr lang="en-US" sz="1100" b="1" i="0" u="none" strike="noStrike">
                          <a:solidFill>
                            <a:srgbClr val="000000"/>
                          </a:solidFill>
                          <a:effectLst/>
                          <a:latin typeface="Calibri" panose="020F0502020204030204" pitchFamily="34" charset="0"/>
                        </a:rPr>
                        <a:t>Row Labels</a:t>
                      </a:r>
                    </a:p>
                  </a:txBody>
                  <a:tcPr marL="9525" marR="9525" marT="9525" marB="0" anchor="b">
                    <a:lnL>
                      <a:noFill/>
                    </a:lnL>
                    <a:lnR>
                      <a:noFill/>
                    </a:lnR>
                    <a:lnT>
                      <a:noFill/>
                    </a:lnT>
                    <a:lnB w="6350" cap="flat" cmpd="sng" algn="ctr">
                      <a:solidFill>
                        <a:srgbClr val="8EA9DB"/>
                      </a:solidFill>
                      <a:prstDash val="solid"/>
                      <a:round/>
                      <a:headEnd type="none" w="med" len="med"/>
                      <a:tailEnd type="none" w="med" len="med"/>
                    </a:lnB>
                    <a:solidFill>
                      <a:srgbClr val="D9E1F2"/>
                    </a:solidFill>
                  </a:tcPr>
                </a:tc>
                <a:tc>
                  <a:txBody>
                    <a:bodyPr/>
                    <a:lstStyle/>
                    <a:p>
                      <a:pPr algn="l" fontAlgn="b"/>
                      <a:r>
                        <a:rPr lang="en-US" sz="1100" b="1" i="0" u="none" strike="noStrike">
                          <a:solidFill>
                            <a:srgbClr val="000000"/>
                          </a:solidFill>
                          <a:effectLst/>
                          <a:latin typeface="Calibri" panose="020F0502020204030204" pitchFamily="34" charset="0"/>
                        </a:rPr>
                        <a:t>Count of Comment Group</a:t>
                      </a:r>
                    </a:p>
                  </a:txBody>
                  <a:tcPr marL="9525" marR="9525" marT="9525" marB="0" anchor="b">
                    <a:lnL>
                      <a:noFill/>
                    </a:lnL>
                    <a:lnR>
                      <a:noFill/>
                    </a:lnR>
                    <a:lnT>
                      <a:noFill/>
                    </a:lnT>
                    <a:lnB w="6350" cap="flat" cmpd="sng" algn="ctr">
                      <a:solidFill>
                        <a:srgbClr val="8EA9DB"/>
                      </a:solidFill>
                      <a:prstDash val="solid"/>
                      <a:round/>
                      <a:headEnd type="none" w="med" len="med"/>
                      <a:tailEnd type="none" w="med" len="med"/>
                    </a:lnB>
                    <a:solidFill>
                      <a:srgbClr val="D9E1F2"/>
                    </a:solidFill>
                  </a:tcPr>
                </a:tc>
                <a:extLst>
                  <a:ext uri="{0D108BD9-81ED-4DB2-BD59-A6C34878D82A}">
                    <a16:rowId xmlns:a16="http://schemas.microsoft.com/office/drawing/2014/main" val="3102488800"/>
                  </a:ext>
                </a:extLst>
              </a:tr>
              <a:tr h="87587">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8EA9DB"/>
                      </a:solidFill>
                      <a:prstDash val="solid"/>
                      <a:round/>
                      <a:headEnd type="none" w="med" len="med"/>
                      <a:tailEnd type="none" w="med" len="med"/>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8EA9DB"/>
                      </a:solidFill>
                      <a:prstDash val="solid"/>
                      <a:round/>
                      <a:headEnd type="none" w="med" len="med"/>
                      <a:tailEnd type="none" w="med" len="med"/>
                    </a:lnT>
                    <a:lnB>
                      <a:noFill/>
                    </a:lnB>
                  </a:tcPr>
                </a:tc>
                <a:extLst>
                  <a:ext uri="{0D108BD9-81ED-4DB2-BD59-A6C34878D82A}">
                    <a16:rowId xmlns:a16="http://schemas.microsoft.com/office/drawing/2014/main" val="2560051850"/>
                  </a:ext>
                </a:extLst>
              </a:tr>
              <a:tr h="87587">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820493849"/>
                  </a:ext>
                </a:extLst>
              </a:tr>
              <a:tr h="87587">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968925886"/>
                  </a:ext>
                </a:extLst>
              </a:tr>
              <a:tr h="87587">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91557842"/>
                  </a:ext>
                </a:extLst>
              </a:tr>
              <a:tr h="87587">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685613148"/>
                  </a:ext>
                </a:extLst>
              </a:tr>
              <a:tr h="87587">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641403746"/>
                  </a:ext>
                </a:extLst>
              </a:tr>
              <a:tr h="87587">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662511813"/>
                  </a:ext>
                </a:extLst>
              </a:tr>
              <a:tr h="87587">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078931000"/>
                  </a:ext>
                </a:extLst>
              </a:tr>
              <a:tr h="87587">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407701928"/>
                  </a:ext>
                </a:extLst>
              </a:tr>
              <a:tr h="87587">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699081681"/>
                  </a:ext>
                </a:extLst>
              </a:tr>
              <a:tr h="87587">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130637831"/>
                  </a:ext>
                </a:extLst>
              </a:tr>
              <a:tr h="112649">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8EA9DB"/>
                      </a:solidFill>
                      <a:prstDash val="solid"/>
                      <a:round/>
                      <a:headEnd type="none" w="med" len="med"/>
                      <a:tailEnd type="none" w="med" len="med"/>
                    </a:lnB>
                  </a:tcPr>
                </a:tc>
                <a:tc>
                  <a:txBody>
                    <a:bodyPr/>
                    <a:lstStyle/>
                    <a:p>
                      <a:pPr algn="r"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8EA9DB"/>
                      </a:solidFill>
                      <a:prstDash val="solid"/>
                      <a:round/>
                      <a:headEnd type="none" w="med" len="med"/>
                      <a:tailEnd type="none" w="med" len="med"/>
                    </a:lnB>
                  </a:tcPr>
                </a:tc>
                <a:extLst>
                  <a:ext uri="{0D108BD9-81ED-4DB2-BD59-A6C34878D82A}">
                    <a16:rowId xmlns:a16="http://schemas.microsoft.com/office/drawing/2014/main" val="3185922011"/>
                  </a:ext>
                </a:extLst>
              </a:tr>
              <a:tr h="81456">
                <a:tc>
                  <a:txBody>
                    <a:bodyPr/>
                    <a:lstStyle/>
                    <a:p>
                      <a:pPr algn="l" fontAlgn="b"/>
                      <a:r>
                        <a:rPr lang="en-US" sz="1100" b="1" i="0" u="none" strike="noStrike" dirty="0">
                          <a:solidFill>
                            <a:srgbClr val="000000"/>
                          </a:solidFill>
                          <a:effectLst/>
                          <a:latin typeface="Calibri" panose="020F0502020204030204" pitchFamily="34" charset="0"/>
                        </a:rPr>
                        <a:t>Grand Total</a:t>
                      </a:r>
                    </a:p>
                  </a:txBody>
                  <a:tcPr marL="9525" marR="9525" marT="9525" marB="0" anchor="b">
                    <a:lnL>
                      <a:noFill/>
                    </a:lnL>
                    <a:lnR>
                      <a:noFill/>
                    </a:lnR>
                    <a:lnT w="6350" cap="flat" cmpd="sng" algn="ctr">
                      <a:solidFill>
                        <a:srgbClr val="8EA9DB"/>
                      </a:solidFill>
                      <a:prstDash val="solid"/>
                      <a:round/>
                      <a:headEnd type="none" w="med" len="med"/>
                      <a:tailEnd type="none" w="med" len="med"/>
                    </a:lnT>
                    <a:lnB>
                      <a:noFill/>
                    </a:lnB>
                    <a:solidFill>
                      <a:srgbClr val="D9E1F2"/>
                    </a:solidFill>
                  </a:tcPr>
                </a:tc>
                <a:tc>
                  <a:txBody>
                    <a:bodyPr/>
                    <a:lstStyle/>
                    <a:p>
                      <a:pPr algn="r" fontAlgn="b"/>
                      <a:r>
                        <a:rPr lang="en-US" sz="1100" b="1" i="0" u="none" strike="noStrike" dirty="0">
                          <a:solidFill>
                            <a:srgbClr val="000000"/>
                          </a:solidFill>
                          <a:effectLst/>
                          <a:latin typeface="Calibri" panose="020F0502020204030204" pitchFamily="34" charset="0"/>
                        </a:rPr>
                        <a:t>0</a:t>
                      </a:r>
                    </a:p>
                  </a:txBody>
                  <a:tcPr marL="9525" marR="9525" marT="9525" marB="0" anchor="b">
                    <a:lnL>
                      <a:noFill/>
                    </a:lnL>
                    <a:lnR>
                      <a:noFill/>
                    </a:lnR>
                    <a:lnT w="6350" cap="flat" cmpd="sng" algn="ctr">
                      <a:solidFill>
                        <a:srgbClr val="8EA9DB"/>
                      </a:solidFill>
                      <a:prstDash val="solid"/>
                      <a:round/>
                      <a:headEnd type="none" w="med" len="med"/>
                      <a:tailEnd type="none" w="med" len="med"/>
                    </a:lnT>
                    <a:lnB>
                      <a:noFill/>
                    </a:lnB>
                    <a:solidFill>
                      <a:srgbClr val="D9E1F2"/>
                    </a:solidFill>
                  </a:tcPr>
                </a:tc>
                <a:extLst>
                  <a:ext uri="{0D108BD9-81ED-4DB2-BD59-A6C34878D82A}">
                    <a16:rowId xmlns:a16="http://schemas.microsoft.com/office/drawing/2014/main" val="1135889874"/>
                  </a:ext>
                </a:extLst>
              </a:tr>
            </a:tbl>
          </a:graphicData>
        </a:graphic>
      </p:graphicFrame>
    </p:spTree>
    <p:extLst>
      <p:ext uri="{BB962C8B-B14F-4D97-AF65-F5344CB8AC3E}">
        <p14:creationId xmlns:p14="http://schemas.microsoft.com/office/powerpoint/2010/main" val="18749355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ea typeface="ＭＳ Ｐゴシック" pitchFamily="34" charset="-128"/>
              </a:rPr>
              <a:t>Unsatisfied comments from LB167</a:t>
            </a:r>
            <a:br>
              <a:rPr lang="en-GB" dirty="0">
                <a:ea typeface="ＭＳ Ｐゴシック" pitchFamily="34" charset="-128"/>
              </a:rPr>
            </a:br>
            <a:r>
              <a:rPr lang="en-GB" sz="2400" dirty="0">
                <a:ea typeface="ＭＳ Ｐゴシック" pitchFamily="34" charset="-128"/>
              </a:rPr>
              <a:t>(No must-be-satisfied comments received in LB179 or LB181)</a:t>
            </a:r>
            <a:endParaRPr lang="en-CA" sz="2400" dirty="0"/>
          </a:p>
        </p:txBody>
      </p:sp>
      <p:sp>
        <p:nvSpPr>
          <p:cNvPr id="6" name="Content Placeholder 5"/>
          <p:cNvSpPr>
            <a:spLocks noGrp="1"/>
          </p:cNvSpPr>
          <p:nvPr>
            <p:ph idx="1"/>
          </p:nvPr>
        </p:nvSpPr>
        <p:spPr>
          <a:xfrm>
            <a:off x="1055440" y="1981200"/>
            <a:ext cx="5040560" cy="1663824"/>
          </a:xfrm>
        </p:spPr>
        <p:txBody>
          <a:bodyPr/>
          <a:lstStyle/>
          <a:p>
            <a:pPr>
              <a:lnSpc>
                <a:spcPct val="80000"/>
              </a:lnSpc>
            </a:pPr>
            <a:r>
              <a:rPr lang="en-GB" sz="1800" dirty="0">
                <a:ea typeface="ＭＳ Ｐゴシック" pitchFamily="34" charset="-128"/>
              </a:rPr>
              <a:t>The composite of all unsatisfied comments and the resolutions approved by the comment resolution committee received during working group ballot may be found in the embedded document on the right:</a:t>
            </a:r>
          </a:p>
          <a:p>
            <a:pPr lvl="1">
              <a:lnSpc>
                <a:spcPct val="80000"/>
              </a:lnSpc>
            </a:pPr>
            <a:r>
              <a:rPr lang="en-GB" sz="1600" dirty="0">
                <a:ea typeface="ＭＳ Ｐゴシック" pitchFamily="34" charset="-128"/>
              </a:rPr>
              <a:t>Double click on the icon to the right to open this.</a:t>
            </a:r>
          </a:p>
          <a:p>
            <a:pPr>
              <a:lnSpc>
                <a:spcPct val="80000"/>
              </a:lnSpc>
            </a:pPr>
            <a:endParaRPr lang="en-GB" sz="1800" dirty="0">
              <a:ea typeface="ＭＳ Ｐゴシック" pitchFamily="34" charset="-128"/>
            </a:endParaRPr>
          </a:p>
          <a:p>
            <a:endParaRPr lang="en-CA" dirty="0"/>
          </a:p>
        </p:txBody>
      </p:sp>
      <p:sp>
        <p:nvSpPr>
          <p:cNvPr id="3" name="Date Placeholder 2"/>
          <p:cNvSpPr>
            <a:spLocks noGrp="1"/>
          </p:cNvSpPr>
          <p:nvPr>
            <p:ph type="dt" sz="half" idx="10"/>
          </p:nvPr>
        </p:nvSpPr>
        <p:spPr bwMode="auto">
          <a:xfrm>
            <a:off x="696913" y="334963"/>
            <a:ext cx="1066800" cy="274637"/>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CA"/>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t>November 2020</a:t>
            </a:r>
            <a:endParaRPr lang="en-CA"/>
          </a:p>
        </p:txBody>
      </p:sp>
      <p:sp>
        <p:nvSpPr>
          <p:cNvPr id="4" name="Footer Placeholder 3"/>
          <p:cNvSpPr>
            <a:spLocks noGrp="1"/>
          </p:cNvSpPr>
          <p:nvPr>
            <p:ph type="ftr" sz="quarter" idx="11"/>
          </p:nvPr>
        </p:nvSpPr>
        <p:spPr bwMode="auto">
          <a:xfrm>
            <a:off x="10241113" y="6478792"/>
            <a:ext cx="11461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CA"/>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CA" dirty="0"/>
              <a:t>Don Sturek (</a:t>
            </a:r>
            <a:r>
              <a:rPr lang="en-CA" dirty="0" err="1"/>
              <a:t>Itron</a:t>
            </a:r>
            <a:r>
              <a:rPr lang="en-CA" dirty="0"/>
              <a:t>)</a:t>
            </a:r>
          </a:p>
        </p:txBody>
      </p:sp>
      <p:sp>
        <p:nvSpPr>
          <p:cNvPr id="5" name="Slide Number Placeholder 4"/>
          <p:cNvSpPr>
            <a:spLocks noGrp="1"/>
          </p:cNvSpPr>
          <p:nvPr>
            <p:ph type="sldNum" sz="quarter" idx="12"/>
          </p:nvPr>
        </p:nvSpPr>
        <p:spPr/>
        <p:txBody>
          <a:bodyPr/>
          <a:lstStyle/>
          <a:p>
            <a:r>
              <a:rPr lang="en-CA"/>
              <a:t>Slide </a:t>
            </a:r>
            <a:fld id="{04DB4A89-15C8-4E45-B125-5017FF6EA3AB}" type="slidenum">
              <a:rPr lang="en-CA" smtClean="0"/>
              <a:pPr/>
              <a:t>9</a:t>
            </a:fld>
            <a:endParaRPr lang="en-CA"/>
          </a:p>
        </p:txBody>
      </p:sp>
      <p:sp>
        <p:nvSpPr>
          <p:cNvPr id="12" name="TextBox 11">
            <a:extLst>
              <a:ext uri="{FF2B5EF4-FFF2-40B4-BE49-F238E27FC236}">
                <a16:creationId xmlns:a16="http://schemas.microsoft.com/office/drawing/2014/main" id="{B5B1FEDD-6F0B-4286-8014-0174A45F15E2}"/>
              </a:ext>
            </a:extLst>
          </p:cNvPr>
          <p:cNvSpPr txBox="1"/>
          <p:nvPr/>
        </p:nvSpPr>
        <p:spPr>
          <a:xfrm>
            <a:off x="6781106" y="2420888"/>
            <a:ext cx="2276585" cy="307777"/>
          </a:xfrm>
          <a:prstGeom prst="rect">
            <a:avLst/>
          </a:prstGeom>
          <a:noFill/>
        </p:spPr>
        <p:txBody>
          <a:bodyPr wrap="none" rtlCol="0">
            <a:spAutoFit/>
          </a:bodyPr>
          <a:lstStyle/>
          <a:p>
            <a:r>
              <a:rPr lang="en-US" sz="1400" dirty="0">
                <a:solidFill>
                  <a:schemeClr val="tx1"/>
                </a:solidFill>
              </a:rPr>
              <a:t>Unsatisfied comments on D0</a:t>
            </a:r>
          </a:p>
        </p:txBody>
      </p:sp>
      <p:graphicFrame>
        <p:nvGraphicFramePr>
          <p:cNvPr id="9" name="Object 8">
            <a:extLst>
              <a:ext uri="{FF2B5EF4-FFF2-40B4-BE49-F238E27FC236}">
                <a16:creationId xmlns:a16="http://schemas.microsoft.com/office/drawing/2014/main" id="{45D2230D-A8A6-E84C-8096-AE60032C7CF8}"/>
              </a:ext>
            </a:extLst>
          </p:cNvPr>
          <p:cNvGraphicFramePr>
            <a:graphicFrameLocks noChangeAspect="1"/>
          </p:cNvGraphicFramePr>
          <p:nvPr>
            <p:extLst>
              <p:ext uri="{D42A27DB-BD31-4B8C-83A1-F6EECF244321}">
                <p14:modId xmlns:p14="http://schemas.microsoft.com/office/powerpoint/2010/main" val="770558323"/>
              </p:ext>
            </p:extLst>
          </p:nvPr>
        </p:nvGraphicFramePr>
        <p:xfrm>
          <a:off x="9551988" y="2270125"/>
          <a:ext cx="965200" cy="609600"/>
        </p:xfrm>
        <a:graphic>
          <a:graphicData uri="http://schemas.openxmlformats.org/presentationml/2006/ole">
            <mc:AlternateContent xmlns:mc="http://schemas.openxmlformats.org/markup-compatibility/2006">
              <mc:Choice xmlns:v="urn:schemas-microsoft-com:vml" Requires="v">
                <p:oleObj spid="_x0000_s4569" name="Worksheet" showAsIcon="1" r:id="rId3" imgW="965200" imgH="609600" progId="Excel.Sheet.12">
                  <p:embed/>
                </p:oleObj>
              </mc:Choice>
              <mc:Fallback>
                <p:oleObj name="Worksheet" showAsIcon="1" r:id="rId3" imgW="965200" imgH="609600" progId="Excel.Sheet.12">
                  <p:embed/>
                  <p:pic>
                    <p:nvPicPr>
                      <p:cNvPr id="0" name=""/>
                      <p:cNvPicPr/>
                      <p:nvPr/>
                    </p:nvPicPr>
                    <p:blipFill>
                      <a:blip r:embed="rId4"/>
                      <a:stretch>
                        <a:fillRect/>
                      </a:stretch>
                    </p:blipFill>
                    <p:spPr>
                      <a:xfrm>
                        <a:off x="9551988" y="2270125"/>
                        <a:ext cx="965200" cy="609600"/>
                      </a:xfrm>
                      <a:prstGeom prst="rect">
                        <a:avLst/>
                      </a:prstGeom>
                    </p:spPr>
                  </p:pic>
                </p:oleObj>
              </mc:Fallback>
            </mc:AlternateContent>
          </a:graphicData>
        </a:graphic>
      </p:graphicFrame>
    </p:spTree>
    <p:extLst>
      <p:ext uri="{BB962C8B-B14F-4D97-AF65-F5344CB8AC3E}">
        <p14:creationId xmlns:p14="http://schemas.microsoft.com/office/powerpoint/2010/main" val="81130375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10663</TotalTime>
  <Words>832</Words>
  <Application>Microsoft Macintosh PowerPoint</Application>
  <PresentationFormat>Widescreen</PresentationFormat>
  <Paragraphs>237</Paragraphs>
  <Slides>10</Slides>
  <Notes>7</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10</vt:i4>
      </vt:variant>
    </vt:vector>
  </HeadingPairs>
  <TitlesOfParts>
    <vt:vector size="16" baseType="lpstr">
      <vt:lpstr>Arial</vt:lpstr>
      <vt:lpstr>Calibri</vt:lpstr>
      <vt:lpstr>Times New Roman</vt:lpstr>
      <vt:lpstr>Office Theme</vt:lpstr>
      <vt:lpstr>Document</vt:lpstr>
      <vt:lpstr>Worksheet</vt:lpstr>
      <vt:lpstr>P802.15.4y Report to EC on Unconditional Approval to go to SA Ballot</vt:lpstr>
      <vt:lpstr>Introduction</vt:lpstr>
      <vt:lpstr>Status Summary</vt:lpstr>
      <vt:lpstr>802.15 WG Letter Ballot Results – P802.15.4y</vt:lpstr>
      <vt:lpstr>802.11 WG Letter Ballot Comments – P802.11ba</vt:lpstr>
      <vt:lpstr>IEEE-SA Mandatory Editorial Coordination</vt:lpstr>
      <vt:lpstr>Unsatisfied Technical comments by “No” voting commenter (7 must-be-satisfied comments received in LB167)</vt:lpstr>
      <vt:lpstr>Unsatisfied Technical Comments in Categories (No must-be-satisfied comments received in LB179 or LB181)</vt:lpstr>
      <vt:lpstr>Unsatisfied comments from LB167 (No must-be-satisfied comments received in LB179 or LB181)</vt:lpstr>
      <vt:lpstr>TG15.4y Timeline</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P802.15.13</dc:title>
  <dc:subject/>
  <dc:creator>Pat Kinney</dc:creator>
  <cp:keywords/>
  <dc:description/>
  <cp:lastModifiedBy>Sturek, Don</cp:lastModifiedBy>
  <cp:revision>196</cp:revision>
  <cp:lastPrinted>1601-01-01T00:00:00Z</cp:lastPrinted>
  <dcterms:created xsi:type="dcterms:W3CDTF">2019-11-09T15:46:46Z</dcterms:created>
  <dcterms:modified xsi:type="dcterms:W3CDTF">2020-11-24T17:12:33Z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8cbb5918-7074-460f-8109-a37032fced48</vt:lpwstr>
  </property>
  <property fmtid="{D5CDD505-2E9C-101B-9397-08002B2CF9AE}" pid="3" name="CTP_TimeStamp">
    <vt:lpwstr>2020-02-02 19:26:57Z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