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45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li</a:t>
            </a:r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k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o </a:t>
            </a:r>
            <a:r>
              <a:rPr b="0" lang="en-US" sz="4400" spc="-1" strike="noStrike">
                <a:latin typeface="Arial"/>
              </a:rPr>
              <a:t>m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v</a:t>
            </a:r>
            <a:r>
              <a:rPr b="0" lang="en-US" sz="4400" spc="-1" strike="noStrike">
                <a:latin typeface="Arial"/>
              </a:rPr>
              <a:t>e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h</a:t>
            </a:r>
            <a:r>
              <a:rPr b="0" lang="en-US" sz="4400" spc="-1" strike="noStrike">
                <a:latin typeface="Arial"/>
              </a:rPr>
              <a:t>e </a:t>
            </a:r>
            <a:r>
              <a:rPr b="0" lang="en-US" sz="4400" spc="-1" strike="noStrike">
                <a:latin typeface="Arial"/>
              </a:rPr>
              <a:t>sl</a:t>
            </a:r>
            <a:r>
              <a:rPr b="0" lang="en-US" sz="4400" spc="-1" strike="noStrike">
                <a:latin typeface="Arial"/>
              </a:rPr>
              <a:t>i</a:t>
            </a:r>
            <a:r>
              <a:rPr b="0" lang="en-US" sz="4400" spc="-1" strike="noStrike">
                <a:latin typeface="Arial"/>
              </a:rPr>
              <a:t>d</a:t>
            </a:r>
            <a:r>
              <a:rPr b="0" lang="en-US" sz="4400" spc="-1" strike="noStrike">
                <a:latin typeface="Arial"/>
              </a:rPr>
              <a:t>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</a:t>
            </a:r>
            <a:r>
              <a:rPr b="0" lang="en-US" sz="2000" spc="-1" strike="noStrike">
                <a:latin typeface="Arial"/>
              </a:rPr>
              <a:t>c</a:t>
            </a:r>
            <a:r>
              <a:rPr b="0" lang="en-US" sz="2000" spc="-1" strike="noStrike">
                <a:latin typeface="Arial"/>
              </a:rPr>
              <a:t>k </a:t>
            </a:r>
            <a:r>
              <a:rPr b="0" lang="en-US" sz="2000" spc="-1" strike="noStrike">
                <a:latin typeface="Arial"/>
              </a:rPr>
              <a:t>t</a:t>
            </a:r>
            <a:r>
              <a:rPr b="0" lang="en-US" sz="2000" spc="-1" strike="noStrike">
                <a:latin typeface="Arial"/>
              </a:rPr>
              <a:t>o </a:t>
            </a:r>
            <a:r>
              <a:rPr b="0" lang="en-US" sz="2000" spc="-1" strike="noStrike">
                <a:latin typeface="Arial"/>
              </a:rPr>
              <a:t>e</a:t>
            </a:r>
            <a:r>
              <a:rPr b="0" lang="en-US" sz="2000" spc="-1" strike="noStrike">
                <a:latin typeface="Arial"/>
              </a:rPr>
              <a:t>di</a:t>
            </a:r>
            <a:r>
              <a:rPr b="0" lang="en-US" sz="2000" spc="-1" strike="noStrike">
                <a:latin typeface="Arial"/>
              </a:rPr>
              <a:t>t </a:t>
            </a:r>
            <a:r>
              <a:rPr b="0" lang="en-US" sz="2000" spc="-1" strike="noStrike">
                <a:latin typeface="Arial"/>
              </a:rPr>
              <a:t>t</a:t>
            </a:r>
            <a:r>
              <a:rPr b="0" lang="en-US" sz="2000" spc="-1" strike="noStrike">
                <a:latin typeface="Arial"/>
              </a:rPr>
              <a:t>h</a:t>
            </a:r>
            <a:r>
              <a:rPr b="0" lang="en-US" sz="2000" spc="-1" strike="noStrike">
                <a:latin typeface="Arial"/>
              </a:rPr>
              <a:t>e </a:t>
            </a:r>
            <a:r>
              <a:rPr b="0" lang="en-US" sz="2000" spc="-1" strike="noStrike">
                <a:latin typeface="Arial"/>
              </a:rPr>
              <a:t>n</a:t>
            </a:r>
            <a:r>
              <a:rPr b="0" lang="en-US" sz="2000" spc="-1" strike="noStrike">
                <a:latin typeface="Arial"/>
              </a:rPr>
              <a:t>o</a:t>
            </a:r>
            <a:r>
              <a:rPr b="0" lang="en-US" sz="2000" spc="-1" strike="noStrike">
                <a:latin typeface="Arial"/>
              </a:rPr>
              <a:t>t</a:t>
            </a:r>
            <a:r>
              <a:rPr b="0" lang="en-US" sz="2000" spc="-1" strike="noStrike">
                <a:latin typeface="Arial"/>
              </a:rPr>
              <a:t>e</a:t>
            </a:r>
            <a:r>
              <a:rPr b="0" lang="en-US" sz="2000" spc="-1" strike="noStrike">
                <a:latin typeface="Arial"/>
              </a:rPr>
              <a:t>s </a:t>
            </a:r>
            <a:r>
              <a:rPr b="0" lang="en-US" sz="2000" spc="-1" strike="noStrike">
                <a:latin typeface="Arial"/>
              </a:rPr>
              <a:t>f</a:t>
            </a:r>
            <a:r>
              <a:rPr b="0" lang="en-US" sz="2000" spc="-1" strike="noStrike">
                <a:latin typeface="Arial"/>
              </a:rPr>
              <a:t>o</a:t>
            </a:r>
            <a:r>
              <a:rPr b="0" lang="en-US" sz="2000" spc="-1" strike="noStrike">
                <a:latin typeface="Arial"/>
              </a:rPr>
              <a:t>r</a:t>
            </a:r>
            <a:r>
              <a:rPr b="0" lang="en-US" sz="2000" spc="-1" strike="noStrike">
                <a:latin typeface="Arial"/>
              </a:rPr>
              <a:t>m</a:t>
            </a:r>
            <a:r>
              <a:rPr b="0" lang="en-US" sz="2000" spc="-1" strike="noStrike">
                <a:latin typeface="Arial"/>
              </a:rPr>
              <a:t>a</a:t>
            </a:r>
            <a:r>
              <a:rPr b="0" lang="en-US" sz="2000" spc="-1" strike="noStrike">
                <a:latin typeface="Arial"/>
              </a:rPr>
              <a:t>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80F711B4-63CF-4D78-936A-37F1E31FAE91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1E97261-8D85-4758-9CBF-064178011B1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60320" cy="3466440"/>
          </a:xfrm>
          <a:prstGeom prst="rect">
            <a:avLst/>
          </a:prstGeom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920" cy="417456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F3FE5A6-9492-4F85-8852-B1BC7F8EE0A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5C98A75-C1E0-4D9B-ADB3-F9E6D3DB53B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60320" cy="3466440"/>
          </a:xfrm>
          <a:prstGeom prst="rect">
            <a:avLst/>
          </a:prstGeom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920" cy="417456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F8D3634-B130-458E-A3DC-95E004A1CFD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60320" cy="3466440"/>
          </a:xfrm>
          <a:prstGeom prst="rect">
            <a:avLst/>
          </a:prstGeom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920" cy="417456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076E153-34EA-4C52-8245-51ECB729DFB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60320" cy="3466440"/>
          </a:xfrm>
          <a:prstGeom prst="rect">
            <a:avLst/>
          </a:prstGeom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920" cy="417456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1C2BABF-9014-498A-904B-D1199B18A59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60320" cy="3466440"/>
          </a:xfrm>
          <a:prstGeom prst="rect">
            <a:avLst/>
          </a:prstGeom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920" cy="417456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872B00D-17D1-4605-8349-A0EDBE660EB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440" cy="530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440" cy="530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440" cy="530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440" cy="530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914040" y="6475320"/>
            <a:ext cx="713880" cy="18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6145920" y="318960"/>
            <a:ext cx="466668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15-20-0374-01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en-US" sz="1800" spc="-1" strike="noStrike">
                <a:latin typeface="Arial"/>
              </a:rPr>
              <a:t>Clic</a:t>
            </a:r>
            <a:r>
              <a:rPr b="0" lang="en-US" sz="1800" spc="-1" strike="noStrike">
                <a:latin typeface="Arial"/>
              </a:rPr>
              <a:t>k to </a:t>
            </a:r>
            <a:r>
              <a:rPr b="0" lang="en-US" sz="1800" spc="-1" strike="noStrike">
                <a:latin typeface="Arial"/>
              </a:rPr>
              <a:t>edit </a:t>
            </a:r>
            <a:r>
              <a:rPr b="0" lang="en-US" sz="1800" spc="-1" strike="noStrike">
                <a:latin typeface="Arial"/>
              </a:rPr>
              <a:t>the </a:t>
            </a:r>
            <a:r>
              <a:rPr b="0" lang="en-US" sz="1800" spc="-1" strike="noStrike">
                <a:latin typeface="Arial"/>
              </a:rPr>
              <a:t>title </a:t>
            </a:r>
            <a:r>
              <a:rPr b="0" lang="en-US" sz="1800" spc="-1" strike="noStrike">
                <a:latin typeface="Arial"/>
              </a:rPr>
              <a:t>text </a:t>
            </a:r>
            <a:r>
              <a:rPr b="0" lang="en-US" sz="1800" spc="-1" strike="noStrike">
                <a:latin typeface="Arial"/>
              </a:rPr>
              <a:t>for</a:t>
            </a:r>
            <a:r>
              <a:rPr b="0" lang="en-US" sz="1800" spc="-1" strike="noStrike">
                <a:latin typeface="Arial"/>
              </a:rPr>
              <a:t>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914040" y="6475320"/>
            <a:ext cx="713880" cy="18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4"/>
          <p:cNvSpPr/>
          <p:nvPr/>
        </p:nvSpPr>
        <p:spPr>
          <a:xfrm>
            <a:off x="6145920" y="318960"/>
            <a:ext cx="466668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15-20-0374-01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li</a:t>
            </a:r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k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o 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d</a:t>
            </a:r>
            <a:r>
              <a:rPr b="0" lang="en-US" sz="4400" spc="-1" strike="noStrike">
                <a:latin typeface="Arial"/>
              </a:rPr>
              <a:t>it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h</a:t>
            </a:r>
            <a:r>
              <a:rPr b="0" lang="en-US" sz="4400" spc="-1" strike="noStrike">
                <a:latin typeface="Arial"/>
              </a:rPr>
              <a:t>e </a:t>
            </a:r>
            <a:r>
              <a:rPr b="0" lang="en-US" sz="4400" spc="-1" strike="noStrike">
                <a:latin typeface="Arial"/>
              </a:rPr>
              <a:t>ti</a:t>
            </a:r>
            <a:r>
              <a:rPr b="0" lang="en-US" sz="4400" spc="-1" strike="noStrike">
                <a:latin typeface="Arial"/>
              </a:rPr>
              <a:t>tl</a:t>
            </a:r>
            <a:r>
              <a:rPr b="0" lang="en-US" sz="4400" spc="-1" strike="noStrike">
                <a:latin typeface="Arial"/>
              </a:rPr>
              <a:t>e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x</a:t>
            </a:r>
            <a:r>
              <a:rPr b="0" lang="en-US" sz="4400" spc="-1" strike="noStrike">
                <a:latin typeface="Arial"/>
              </a:rPr>
              <a:t>t </a:t>
            </a:r>
            <a:r>
              <a:rPr b="0" lang="en-US" sz="4400" spc="-1" strike="noStrike">
                <a:latin typeface="Arial"/>
              </a:rPr>
              <a:t>f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r</a:t>
            </a:r>
            <a:r>
              <a:rPr b="0" lang="en-US" sz="4400" spc="-1" strike="noStrike">
                <a:latin typeface="Arial"/>
              </a:rPr>
              <a:t>m</a:t>
            </a:r>
            <a:r>
              <a:rPr b="0" lang="en-US" sz="4400" spc="-1" strike="noStrike">
                <a:latin typeface="Arial"/>
              </a:rPr>
              <a:t>a</a:t>
            </a:r>
            <a:r>
              <a:rPr b="0" lang="en-US" sz="4400" spc="-1" strike="noStrike">
                <a:latin typeface="Arial"/>
              </a:rPr>
              <a:t>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2"/>
          <p:cNvSpPr/>
          <p:nvPr/>
        </p:nvSpPr>
        <p:spPr>
          <a:xfrm>
            <a:off x="914040" y="6475320"/>
            <a:ext cx="713880" cy="18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4"/>
          <p:cNvSpPr/>
          <p:nvPr/>
        </p:nvSpPr>
        <p:spPr>
          <a:xfrm>
            <a:off x="6145920" y="318960"/>
            <a:ext cx="466668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15-20-0374-01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li</a:t>
            </a:r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k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o 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d</a:t>
            </a:r>
            <a:r>
              <a:rPr b="0" lang="en-US" sz="4400" spc="-1" strike="noStrike">
                <a:latin typeface="Arial"/>
              </a:rPr>
              <a:t>it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h</a:t>
            </a:r>
            <a:r>
              <a:rPr b="0" lang="en-US" sz="4400" spc="-1" strike="noStrike">
                <a:latin typeface="Arial"/>
              </a:rPr>
              <a:t>e </a:t>
            </a:r>
            <a:r>
              <a:rPr b="0" lang="en-US" sz="4400" spc="-1" strike="noStrike">
                <a:latin typeface="Arial"/>
              </a:rPr>
              <a:t>ti</a:t>
            </a:r>
            <a:r>
              <a:rPr b="0" lang="en-US" sz="4400" spc="-1" strike="noStrike">
                <a:latin typeface="Arial"/>
              </a:rPr>
              <a:t>tl</a:t>
            </a:r>
            <a:r>
              <a:rPr b="0" lang="en-US" sz="4400" spc="-1" strike="noStrike">
                <a:latin typeface="Arial"/>
              </a:rPr>
              <a:t>e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x</a:t>
            </a:r>
            <a:r>
              <a:rPr b="0" lang="en-US" sz="4400" spc="-1" strike="noStrike">
                <a:latin typeface="Arial"/>
              </a:rPr>
              <a:t>t </a:t>
            </a:r>
            <a:r>
              <a:rPr b="0" lang="en-US" sz="4400" spc="-1" strike="noStrike">
                <a:latin typeface="Arial"/>
              </a:rPr>
              <a:t>f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r</a:t>
            </a:r>
            <a:r>
              <a:rPr b="0" lang="en-US" sz="4400" spc="-1" strike="noStrike">
                <a:latin typeface="Arial"/>
              </a:rPr>
              <a:t>m</a:t>
            </a:r>
            <a:r>
              <a:rPr b="0" lang="en-US" sz="4400" spc="-1" strike="noStrike">
                <a:latin typeface="Arial"/>
              </a:rPr>
              <a:t>a</a:t>
            </a:r>
            <a:r>
              <a:rPr b="0" lang="en-US" sz="4400" spc="-1" strike="noStrike">
                <a:latin typeface="Arial"/>
              </a:rPr>
              <a:t>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2"/>
          <p:cNvSpPr/>
          <p:nvPr/>
        </p:nvSpPr>
        <p:spPr>
          <a:xfrm>
            <a:off x="914040" y="6475320"/>
            <a:ext cx="713880" cy="18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CustomShape 4"/>
          <p:cNvSpPr/>
          <p:nvPr/>
        </p:nvSpPr>
        <p:spPr>
          <a:xfrm>
            <a:off x="6145920" y="318960"/>
            <a:ext cx="466668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15-20-0374-01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4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en-US" sz="1800" spc="-1" strike="noStrike">
                <a:latin typeface="Arial"/>
              </a:rPr>
              <a:t>Clic</a:t>
            </a:r>
            <a:r>
              <a:rPr b="0" lang="en-US" sz="1800" spc="-1" strike="noStrike">
                <a:latin typeface="Arial"/>
              </a:rPr>
              <a:t>k to </a:t>
            </a:r>
            <a:r>
              <a:rPr b="0" lang="en-US" sz="1800" spc="-1" strike="noStrike">
                <a:latin typeface="Arial"/>
              </a:rPr>
              <a:t>edit </a:t>
            </a:r>
            <a:r>
              <a:rPr b="0" lang="en-US" sz="1800" spc="-1" strike="noStrike">
                <a:latin typeface="Arial"/>
              </a:rPr>
              <a:t>the </a:t>
            </a:r>
            <a:r>
              <a:rPr b="0" lang="en-US" sz="1800" spc="-1" strike="noStrike">
                <a:latin typeface="Arial"/>
              </a:rPr>
              <a:t>title </a:t>
            </a:r>
            <a:r>
              <a:rPr b="0" lang="en-US" sz="1800" spc="-1" strike="noStrike">
                <a:latin typeface="Arial"/>
              </a:rPr>
              <a:t>text </a:t>
            </a:r>
            <a:r>
              <a:rPr b="0" lang="en-US" sz="1800" spc="-1" strike="noStrike">
                <a:latin typeface="Arial"/>
              </a:rPr>
              <a:t>for</a:t>
            </a:r>
            <a:r>
              <a:rPr b="0" lang="en-US" sz="1800" spc="-1" strike="noStrike">
                <a:latin typeface="Arial"/>
              </a:rPr>
              <a:t>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1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2600" cy="146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P802.15.9ma Report to EC on Unconditional Approval to go to SA Ballot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3800" cy="475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2020-11-19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2C73A3F-B243-4AFD-9E61-DF833ABCFD7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7200" cy="380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en-US" sz="2000" spc="-1" strike="noStrike">
              <a:latin typeface="Arial"/>
            </a:endParaRPr>
          </a:p>
        </p:txBody>
      </p:sp>
      <p:graphicFrame>
        <p:nvGraphicFramePr>
          <p:cNvPr id="180" name="Table 7"/>
          <p:cNvGraphicFramePr/>
          <p:nvPr/>
        </p:nvGraphicFramePr>
        <p:xfrm>
          <a:off x="1154520" y="2815200"/>
          <a:ext cx="10184760" cy="2937240"/>
        </p:xfrm>
        <a:graphic>
          <a:graphicData uri="http://schemas.openxmlformats.org/drawingml/2006/table">
            <a:tbl>
              <a:tblPr/>
              <a:tblGrid>
                <a:gridCol w="1787400"/>
                <a:gridCol w="2031120"/>
                <a:gridCol w="1468080"/>
                <a:gridCol w="974160"/>
                <a:gridCol w="3924360"/>
              </a:tblGrid>
              <a:tr h="73404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Arial"/>
                        </a:rPr>
                        <a:t>Name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Arial"/>
                        </a:rPr>
                        <a:t>Affiliations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Arial"/>
                        </a:rPr>
                        <a:t>Address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Arial"/>
                        </a:rPr>
                        <a:t>Phone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Arial"/>
                        </a:rPr>
                        <a:t>Email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3404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Pat Kinney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Kinney Consulting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pat.kinney@kinneyconsultingllc.com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3404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Tero Kivinen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Self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kivinen@iki.fi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3548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TG9ma Timeline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15F8DDE-088D-43B9-B470-40586C723FE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600" cy="222444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Dec. 7, 2020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 11, 2021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Feb 1, 2021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Feb 16, 2021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1, 2021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16 2021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 2021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 2021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60440" cy="4112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Executive Committee in support of a request for unconditional approval to send IEEE P802.15.9ma D2.0 to SA Ballot.</a:t>
            </a:r>
            <a:endParaRPr b="0" lang="en-US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conditional approval was approved during the November session of the 802.15 working group on 12 November 2020.</a:t>
            </a:r>
            <a:endParaRPr b="0" lang="en-US" sz="2400" spc="-1" strike="noStrike">
              <a:latin typeface="Arial"/>
            </a:endParaRPr>
          </a:p>
          <a:p>
            <a:pPr lvl="1" marL="800280" indent="-3423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29 yes, 0 no, 0 abstain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370AFFA-710E-45B6-A2D2-8F4013FDADC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60440" cy="4112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TG9ma Draft went through four WG Letter Ballots. Draft P802.9ma/D02 achieved &gt; 75% needed for an approved draft</a:t>
            </a:r>
            <a:endParaRPr b="0" lang="en-US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91 comments received on drafts P802.15.9/D01, and received no comments for D02.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8AAA473-063F-4198-935F-DB7F20EC13C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EC4E78E-797F-418E-B214-2EF7DD7799C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60800" cy="582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P802.15.9ma</a:t>
            </a:r>
            <a:endParaRPr b="0" lang="en-US" sz="3200" spc="-1" strike="noStrike"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8720" cy="4896000"/>
        </p:xfrm>
        <a:graphic>
          <a:graphicData uri="http://schemas.openxmlformats.org/drawingml/2006/table">
            <a:tbl>
              <a:tblPr/>
              <a:tblGrid>
                <a:gridCol w="607320"/>
                <a:gridCol w="121212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178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17-Sep-2020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P802.15.9ma/D01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47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51.1%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21.3%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94.6%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180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8-Oct-2020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P802.15.9ma/D02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</a:t>
                      </a:r>
                      <a:endParaRPr b="0" lang="en-US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latin typeface="Arial"/>
                        </a:rPr>
                        <a:t>48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latin typeface="Arial"/>
                        </a:rPr>
                        <a:t>52.2%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latin typeface="Arial"/>
                        </a:rPr>
                        <a:t>11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latin typeface="Arial"/>
                        </a:rPr>
                        <a:t>22.9%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latin typeface="Arial"/>
                        </a:rPr>
                        <a:t>37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latin typeface="Arial"/>
                        </a:rPr>
                        <a:t>0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latin typeface="Arial"/>
                        </a:rPr>
                        <a:t>100%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P802.15.9ma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FA6F1A3-193D-4FF3-91A8-539F068B5E7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8800" cy="455760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Ballot ID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Ballot Close Date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Title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Total Number of Comments received (Yes and No votes)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178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17-Sep-2020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Technical Letter Ballot for P802.15.9ma/D01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91 (34 T, 57 E)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180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8-Oct-2020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First recirculation draft, P802.15.9ma/D02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0 (0 T, 0 E)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Total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91 (34 T, 57 E)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60440" cy="4112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2360">
              <a:lnSpc>
                <a:spcPct val="100000"/>
              </a:lnSpc>
              <a:spcBef>
                <a:spcPts val="601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IEEE 802.15-20/0378r0: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0A995A5-6298-4863-8FCE-36F418C3F37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3480" cy="2011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Technical comments by “No” voting commenter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LB180)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27110A3-B7B1-4299-A573-359D29E2C9E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360" cy="231588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178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60440" cy="2102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Technical Comments in Categories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LB180)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39E42E3-48BD-4BB0-8C01-64E643188AB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60440" cy="2011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LB180)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65AF03F-60B4-4F40-B7F9-14DBE120C84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91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54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5766</TotalTime>
  <Application>LibreOffice/6.1.5.2$Linux_X86_64 LibreOffice_project/10$Build-2</Application>
  <Words>919</Words>
  <Paragraphs>272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/>
  <cp:lastPrinted>1601-01-01T00:00:00Z</cp:lastPrinted>
  <dcterms:modified xsi:type="dcterms:W3CDTF">2020-11-23T13:09:58Z</dcterms:modified>
  <cp:revision>171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TPClassification">
    <vt:lpwstr>CTP_NT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TimeStamp">
    <vt:lpwstr>2020-02-02 19:26:57Z</vt:lpwstr>
  </property>
  <property fmtid="{D5CDD505-2E9C-101B-9397-08002B2CF9AE}" pid="7" name="CTP_WWID">
    <vt:lpwstr>NA</vt:lpwstr>
  </property>
  <property fmtid="{D5CDD505-2E9C-101B-9397-08002B2CF9AE}" pid="8" name="HiddenSlides">
    <vt:i4>0</vt:i4>
  </property>
  <property fmtid="{D5CDD505-2E9C-101B-9397-08002B2CF9AE}" pid="9" name="HyperlinksChanged">
    <vt:bool>0</vt:bool>
  </property>
  <property fmtid="{D5CDD505-2E9C-101B-9397-08002B2CF9AE}" pid="10" name="LinksUpToDate">
    <vt:bool>0</vt:bool>
  </property>
  <property fmtid="{D5CDD505-2E9C-101B-9397-08002B2CF9AE}" pid="11" name="MMClips">
    <vt:i4>0</vt:i4>
  </property>
  <property fmtid="{D5CDD505-2E9C-101B-9397-08002B2CF9AE}" pid="12" name="Notes">
    <vt:i4>7</vt:i4>
  </property>
  <property fmtid="{D5CDD505-2E9C-101B-9397-08002B2CF9AE}" pid="13" name="PresentationFormat">
    <vt:lpwstr>Widescreen</vt:lpwstr>
  </property>
  <property fmtid="{D5CDD505-2E9C-101B-9397-08002B2CF9AE}" pid="14" name="ScaleCrop">
    <vt:bool>0</vt:bool>
  </property>
  <property fmtid="{D5CDD505-2E9C-101B-9397-08002B2CF9AE}" pid="15" name="ShareDoc">
    <vt:bool>0</vt:bool>
  </property>
  <property fmtid="{D5CDD505-2E9C-101B-9397-08002B2CF9AE}" pid="16" name="Slides">
    <vt:i4>10</vt:i4>
  </property>
  <property fmtid="{D5CDD505-2E9C-101B-9397-08002B2CF9AE}" pid="17" name="TitusGUID">
    <vt:lpwstr>8cbb5918-7074-460f-8109-a37032fced48</vt:lpwstr>
  </property>
</Properties>
</file>