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  <p:sldMasterId id="2147483687" r:id="rId4"/>
  </p:sldMasterIdLst>
  <p:notesMasterIdLst>
    <p:notesMasterId r:id="rId15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934200" cy="92805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 snapToGrid="0" snapToObjects="1">
      <p:cViewPr varScale="1">
        <p:scale>
          <a:sx n="115" d="100"/>
          <a:sy n="115" d="100"/>
        </p:scale>
        <p:origin x="3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GB" sz="2400" b="0" strike="noStrike" spc="-1">
                <a:solidFill>
                  <a:srgbClr val="FFFFFF"/>
                </a:solidFill>
                <a:latin typeface="Times New Roman"/>
              </a:rPr>
              <a:t>Click to move the slide</a:t>
            </a:r>
          </a:p>
        </p:txBody>
      </p:sp>
      <p:sp>
        <p:nvSpPr>
          <p:cNvPr id="18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18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183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184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 </a:t>
            </a:r>
          </a:p>
        </p:txBody>
      </p:sp>
      <p:sp>
        <p:nvSpPr>
          <p:cNvPr id="185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BB822C1A-339A-4C40-9915-C1EC768299EF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237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238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239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B90EA3AA-249D-4349-B134-86085390D19C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40" name="CustomShape 5"/>
          <p:cNvSpPr/>
          <p:nvPr/>
        </p:nvSpPr>
        <p:spPr>
          <a:xfrm>
            <a:off x="1154160" y="701640"/>
            <a:ext cx="4625640" cy="3468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1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tIns="46080" rIns="93600" bIns="46080" anchor="ctr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243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244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245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4491020C-1B77-414B-99EB-45543BB7E522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46" name="CustomShape 5"/>
          <p:cNvSpPr/>
          <p:nvPr/>
        </p:nvSpPr>
        <p:spPr>
          <a:xfrm>
            <a:off x="1154160" y="701640"/>
            <a:ext cx="4625640" cy="3468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7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tIns="46080" rIns="93600" bIns="46080" anchor="ctr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  <a:prstGeom prst="rect">
            <a:avLst/>
          </a:prstGeom>
        </p:spPr>
      </p:sp>
      <p:sp>
        <p:nvSpPr>
          <p:cNvPr id="249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4280" cy="4174920"/>
          </a:xfrm>
          <a:prstGeom prst="rect">
            <a:avLst/>
          </a:prstGeom>
        </p:spPr>
        <p:txBody>
          <a:bodyPr lIns="93600" tIns="46080" rIns="9360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50" name="TextShape 3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251" name="TextShape 4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252" name="TextShape 5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253" name="TextShape 6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7DC61CD0-15AB-48DB-AC5C-5C86C9B8A68B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4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  <a:prstGeom prst="rect">
            <a:avLst/>
          </a:prstGeom>
        </p:spPr>
      </p:sp>
      <p:sp>
        <p:nvSpPr>
          <p:cNvPr id="255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4280" cy="4174920"/>
          </a:xfrm>
          <a:prstGeom prst="rect">
            <a:avLst/>
          </a:prstGeom>
        </p:spPr>
        <p:txBody>
          <a:bodyPr lIns="93600" tIns="46080" rIns="9360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56" name="TextShape 3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257" name="TextShape 4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258" name="TextShape 5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259" name="TextShape 6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9EC63129-D390-4CD3-8172-5125CF71B2B3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5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  <a:prstGeom prst="rect">
            <a:avLst/>
          </a:prstGeom>
        </p:spPr>
      </p:sp>
      <p:sp>
        <p:nvSpPr>
          <p:cNvPr id="261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4280" cy="4174920"/>
          </a:xfrm>
          <a:prstGeom prst="rect">
            <a:avLst/>
          </a:prstGeom>
        </p:spPr>
        <p:txBody>
          <a:bodyPr lIns="93600" tIns="46080" rIns="9360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62" name="TextShape 3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263" name="TextShape 4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264" name="TextShape 5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265" name="TextShape 6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C46CC463-2B93-40EF-B49F-D36F03F2F261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7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920" y="701640"/>
            <a:ext cx="6160680" cy="3466800"/>
          </a:xfrm>
          <a:prstGeom prst="rect">
            <a:avLst/>
          </a:prstGeom>
        </p:spPr>
      </p:sp>
      <p:sp>
        <p:nvSpPr>
          <p:cNvPr id="267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4280" cy="4174920"/>
          </a:xfrm>
          <a:prstGeom prst="rect">
            <a:avLst/>
          </a:prstGeom>
        </p:spPr>
        <p:txBody>
          <a:bodyPr lIns="93600" tIns="46080" rIns="9360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68" name="TextShape 3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269" name="TextShape 4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270" name="TextShape 5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271" name="TextShape 6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4B5644DA-9FBA-4F7D-BACC-B9C7EDA2B2EE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8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920" y="701640"/>
            <a:ext cx="6160680" cy="3466800"/>
          </a:xfrm>
          <a:prstGeom prst="rect">
            <a:avLst/>
          </a:prstGeom>
        </p:spPr>
      </p:sp>
      <p:sp>
        <p:nvSpPr>
          <p:cNvPr id="273" name="PlaceHolder 2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4280" cy="4174920"/>
          </a:xfrm>
          <a:prstGeom prst="rect">
            <a:avLst/>
          </a:prstGeom>
        </p:spPr>
        <p:txBody>
          <a:bodyPr lIns="93600" tIns="46080" rIns="9360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274" name="TextShape 3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275" name="TextShape 4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lang="en-US" sz="1400" b="0" strike="noStrike" spc="-1">
              <a:latin typeface="Times New Roman"/>
            </a:endParaRPr>
          </a:p>
        </p:txBody>
      </p:sp>
      <p:sp>
        <p:nvSpPr>
          <p:cNvPr id="276" name="TextShape 5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277" name="TextShape 6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8FAAB410-A4B8-48C9-89BD-EA3B72A39DC3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10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914400" y="685800"/>
            <a:ext cx="10360800" cy="4937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subTitle"/>
          </p:nvPr>
        </p:nvSpPr>
        <p:spPr>
          <a:xfrm>
            <a:off x="914400" y="685800"/>
            <a:ext cx="10360800" cy="4937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1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7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2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1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2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4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subTitle"/>
          </p:nvPr>
        </p:nvSpPr>
        <p:spPr>
          <a:xfrm>
            <a:off x="914400" y="685800"/>
            <a:ext cx="10360800" cy="4937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0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6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6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2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6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7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8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79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914400" y="685800"/>
            <a:ext cx="10360800" cy="4937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en-GB" sz="24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" name="CustomShape 2"/>
          <p:cNvSpPr/>
          <p:nvPr/>
        </p:nvSpPr>
        <p:spPr>
          <a:xfrm>
            <a:off x="914040" y="6475320"/>
            <a:ext cx="714240" cy="182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2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6145920" y="318960"/>
            <a:ext cx="4667040" cy="27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802.15 15-20-0374-00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</p:spPr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Click to edit Master title style</a:t>
            </a: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929160" y="333360"/>
            <a:ext cx="2499480" cy="27252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7143840" y="6475320"/>
            <a:ext cx="4245840" cy="180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5793480" y="6475320"/>
            <a:ext cx="704520" cy="363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9E2762E1-4D49-4B56-8C4E-FDD7B48F357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1" strike="noStrike" spc="-1">
                <a:solidFill>
                  <a:srgbClr val="000000"/>
                </a:solidFill>
                <a:latin typeface="Times New Roman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Times New Roman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600" b="0" strike="noStrike" spc="-1">
                <a:solidFill>
                  <a:srgbClr val="000000"/>
                </a:solidFill>
                <a:latin typeface="Times New Roman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600" b="0" strike="noStrike" spc="-1">
                <a:solidFill>
                  <a:srgbClr val="000000"/>
                </a:solidFill>
                <a:latin typeface="Times New Roman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Times New Roman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Times New Roman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Times New Roman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6" name="CustomShape 2"/>
          <p:cNvSpPr/>
          <p:nvPr/>
        </p:nvSpPr>
        <p:spPr>
          <a:xfrm>
            <a:off x="914040" y="6475320"/>
            <a:ext cx="714240" cy="182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47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8" name="CustomShape 4"/>
          <p:cNvSpPr/>
          <p:nvPr/>
        </p:nvSpPr>
        <p:spPr>
          <a:xfrm>
            <a:off x="6145920" y="318960"/>
            <a:ext cx="4667040" cy="27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802.15 15-20-0374-00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Click to edit Master title style</a:t>
            </a: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body"/>
          </p:nvPr>
        </p:nvSpPr>
        <p:spPr>
          <a:xfrm>
            <a:off x="914400" y="1981080"/>
            <a:ext cx="10360800" cy="4113000"/>
          </a:xfrm>
          <a:prstGeom prst="rect">
            <a:avLst/>
          </a:prstGeom>
        </p:spPr>
        <p:txBody>
          <a:bodyPr lIns="92160" tIns="46080" rIns="92160" bIns="46080"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GB" sz="2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Click to edit Master text styles</a:t>
            </a:r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  <a:p>
            <a:pPr marL="743040" indent="-285480">
              <a:lnSpc>
                <a:spcPct val="100000"/>
              </a:lnSpc>
              <a:spcBef>
                <a:spcPts val="499"/>
              </a:spcBef>
            </a:pPr>
            <a:r>
              <a:rPr lang="en-GB" sz="20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Second level</a:t>
            </a:r>
            <a:endParaRPr lang="en-GB" sz="2000" b="1" strike="noStrike" spc="-1">
              <a:solidFill>
                <a:srgbClr val="000000"/>
              </a:solidFill>
              <a:latin typeface="Times New Roman"/>
            </a:endParaRPr>
          </a:p>
          <a:p>
            <a:pPr marL="1143000" indent="-228240">
              <a:lnSpc>
                <a:spcPct val="100000"/>
              </a:lnSpc>
              <a:spcBef>
                <a:spcPts val="451"/>
              </a:spcBef>
            </a:pPr>
            <a:r>
              <a:rPr lang="en-GB" sz="18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Third level</a:t>
            </a:r>
            <a:endParaRPr lang="en-GB" sz="1800" b="1" strike="noStrike" spc="-1">
              <a:solidFill>
                <a:srgbClr val="000000"/>
              </a:solidFill>
              <a:latin typeface="Times New Roman"/>
            </a:endParaRPr>
          </a:p>
          <a:p>
            <a:pPr marL="1600200" indent="-228240">
              <a:lnSpc>
                <a:spcPct val="100000"/>
              </a:lnSpc>
              <a:spcBef>
                <a:spcPts val="400"/>
              </a:spcBef>
            </a:pPr>
            <a:r>
              <a:rPr lang="en-GB" sz="16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Fourth level</a:t>
            </a:r>
            <a:endParaRPr lang="en-GB" sz="1600" b="1" strike="noStrike" spc="-1">
              <a:solidFill>
                <a:srgbClr val="000000"/>
              </a:solidFill>
              <a:latin typeface="Times New Roman"/>
            </a:endParaRPr>
          </a:p>
          <a:p>
            <a:pPr marL="2057400" indent="-228240">
              <a:lnSpc>
                <a:spcPct val="100000"/>
              </a:lnSpc>
              <a:spcBef>
                <a:spcPts val="400"/>
              </a:spcBef>
            </a:pPr>
            <a:r>
              <a:rPr lang="en-GB" sz="16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Fifth level</a:t>
            </a:r>
            <a:endParaRPr lang="en-GB" sz="16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sldNum"/>
          </p:nvPr>
        </p:nvSpPr>
        <p:spPr>
          <a:xfrm>
            <a:off x="5793480" y="6475320"/>
            <a:ext cx="704520" cy="363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ABB6B33-A02F-45F9-8E0A-123BF68BD3A7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52" name="PlaceHolder 8"/>
          <p:cNvSpPr>
            <a:spLocks noGrp="1"/>
          </p:cNvSpPr>
          <p:nvPr>
            <p:ph type="ftr"/>
          </p:nvPr>
        </p:nvSpPr>
        <p:spPr>
          <a:xfrm>
            <a:off x="7143840" y="6475320"/>
            <a:ext cx="4245840" cy="180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53" name="PlaceHolder 9"/>
          <p:cNvSpPr>
            <a:spLocks noGrp="1"/>
          </p:cNvSpPr>
          <p:nvPr>
            <p:ph type="dt"/>
          </p:nvPr>
        </p:nvSpPr>
        <p:spPr>
          <a:xfrm>
            <a:off x="929160" y="333360"/>
            <a:ext cx="2499480" cy="27252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1" name="CustomShape 2"/>
          <p:cNvSpPr/>
          <p:nvPr/>
        </p:nvSpPr>
        <p:spPr>
          <a:xfrm>
            <a:off x="914040" y="6475320"/>
            <a:ext cx="714240" cy="182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92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3" name="CustomShape 4"/>
          <p:cNvSpPr/>
          <p:nvPr/>
        </p:nvSpPr>
        <p:spPr>
          <a:xfrm>
            <a:off x="6145920" y="318960"/>
            <a:ext cx="4667040" cy="27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802.15 15-20-0374-00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dt"/>
          </p:nvPr>
        </p:nvSpPr>
        <p:spPr>
          <a:xfrm>
            <a:off x="929160" y="333360"/>
            <a:ext cx="2499480" cy="27252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 type="ftr"/>
          </p:nvPr>
        </p:nvSpPr>
        <p:spPr>
          <a:xfrm>
            <a:off x="7143840" y="6475320"/>
            <a:ext cx="4245840" cy="180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96" name="PlaceHolder 7"/>
          <p:cNvSpPr>
            <a:spLocks noGrp="1"/>
          </p:cNvSpPr>
          <p:nvPr>
            <p:ph type="sldNum"/>
          </p:nvPr>
        </p:nvSpPr>
        <p:spPr>
          <a:xfrm>
            <a:off x="5793480" y="6475320"/>
            <a:ext cx="704520" cy="363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56B14848-8BD3-4873-9DFC-FB2A8B979683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97" name="PlaceHolder 8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en-GB" sz="2400" b="0" strike="noStrike" spc="-1">
                <a:solidFill>
                  <a:srgbClr val="FFFFFF"/>
                </a:solidFill>
                <a:latin typeface="Times New Roman"/>
              </a:rPr>
              <a:t>Click to edit the title text format</a:t>
            </a:r>
          </a:p>
        </p:txBody>
      </p:sp>
      <p:sp>
        <p:nvSpPr>
          <p:cNvPr id="98" name="PlaceHolder 9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1" strike="noStrike" spc="-1">
                <a:solidFill>
                  <a:srgbClr val="000000"/>
                </a:solidFill>
                <a:latin typeface="Times New Roman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Times New Roman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600" b="0" strike="noStrike" spc="-1">
                <a:solidFill>
                  <a:srgbClr val="000000"/>
                </a:solidFill>
                <a:latin typeface="Times New Roman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600" b="0" strike="noStrike" spc="-1">
                <a:solidFill>
                  <a:srgbClr val="000000"/>
                </a:solidFill>
                <a:latin typeface="Times New Roman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Times New Roman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Times New Roman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Times New Roman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6" name="CustomShape 2"/>
          <p:cNvSpPr/>
          <p:nvPr/>
        </p:nvSpPr>
        <p:spPr>
          <a:xfrm>
            <a:off x="914040" y="6475320"/>
            <a:ext cx="714240" cy="182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0" tIns="0" rIns="0" bIns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137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38" name="CustomShape 4"/>
          <p:cNvSpPr/>
          <p:nvPr/>
        </p:nvSpPr>
        <p:spPr>
          <a:xfrm>
            <a:off x="6145920" y="318960"/>
            <a:ext cx="4667040" cy="272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doc.: IEEE 802.15 15-20-0374-00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39" name="PlaceHolder 5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Click to edit Master title style</a:t>
            </a: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40" name="PlaceHolder 6"/>
          <p:cNvSpPr>
            <a:spLocks noGrp="1"/>
          </p:cNvSpPr>
          <p:nvPr>
            <p:ph type="dt"/>
          </p:nvPr>
        </p:nvSpPr>
        <p:spPr>
          <a:xfrm>
            <a:off x="929160" y="333360"/>
            <a:ext cx="2499480" cy="27252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41" name="PlaceHolder 7"/>
          <p:cNvSpPr>
            <a:spLocks noGrp="1"/>
          </p:cNvSpPr>
          <p:nvPr>
            <p:ph type="ftr"/>
          </p:nvPr>
        </p:nvSpPr>
        <p:spPr>
          <a:xfrm>
            <a:off x="7143840" y="6475320"/>
            <a:ext cx="4245840" cy="180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142" name="PlaceHolder 8"/>
          <p:cNvSpPr>
            <a:spLocks noGrp="1"/>
          </p:cNvSpPr>
          <p:nvPr>
            <p:ph type="sldNum"/>
          </p:nvPr>
        </p:nvSpPr>
        <p:spPr>
          <a:xfrm>
            <a:off x="5793480" y="6475320"/>
            <a:ext cx="704520" cy="363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90AB2046-C118-49FF-8F8B-55E31A9DE688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43" name="PlaceHolder 9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1" strike="noStrike" spc="-1">
                <a:solidFill>
                  <a:srgbClr val="000000"/>
                </a:solidFill>
                <a:latin typeface="Times New Roman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800" b="0" strike="noStrike" spc="-1">
                <a:solidFill>
                  <a:srgbClr val="000000"/>
                </a:solidFill>
                <a:latin typeface="Times New Roman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1600" b="0" strike="noStrike" spc="-1">
                <a:solidFill>
                  <a:srgbClr val="000000"/>
                </a:solidFill>
                <a:latin typeface="Times New Roman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1600" b="0" strike="noStrike" spc="-1">
                <a:solidFill>
                  <a:srgbClr val="000000"/>
                </a:solidFill>
                <a:latin typeface="Times New Roman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Times New Roman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Times New Roman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0000"/>
                </a:solidFill>
                <a:latin typeface="Times New Roman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extShape 1"/>
          <p:cNvSpPr txBox="1"/>
          <p:nvPr/>
        </p:nvSpPr>
        <p:spPr>
          <a:xfrm>
            <a:off x="914400" y="469800"/>
            <a:ext cx="10362960" cy="1469520"/>
          </a:xfrm>
          <a:prstGeom prst="rect">
            <a:avLst/>
          </a:prstGeom>
          <a:noFill/>
          <a:ln w="9360"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P802.15.9ma Report to EC on Unconditional Approval to go to SA Ballot</a:t>
            </a: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87" name="TextShape 2"/>
          <p:cNvSpPr txBox="1"/>
          <p:nvPr/>
        </p:nvSpPr>
        <p:spPr>
          <a:xfrm>
            <a:off x="1878480" y="1872720"/>
            <a:ext cx="8534160" cy="475920"/>
          </a:xfrm>
          <a:prstGeom prst="rect">
            <a:avLst/>
          </a:prstGeom>
          <a:noFill/>
          <a:ln w="9360">
            <a:noFill/>
          </a:ln>
        </p:spPr>
        <p:txBody>
          <a:bodyPr lIns="92160" tIns="46080" rIns="92160" bIns="46080">
            <a:noAutofit/>
          </a:bodyPr>
          <a:lstStyle/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lang="en-US" sz="20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Date:</a:t>
            </a:r>
            <a:r>
              <a:rPr lang="en-US" sz="20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 2020-11-19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188" name="TextShape 3"/>
          <p:cNvSpPr txBox="1"/>
          <p:nvPr/>
        </p:nvSpPr>
        <p:spPr>
          <a:xfrm>
            <a:off x="929160" y="33336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189" name="TextShape 4"/>
          <p:cNvSpPr txBox="1"/>
          <p:nvPr/>
        </p:nvSpPr>
        <p:spPr>
          <a:xfrm>
            <a:off x="7143840" y="647532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190" name="TextShape 5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D02341C6-DBAF-41B9-A04B-0AF4124DD514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91" name="CustomShape 6"/>
          <p:cNvSpPr/>
          <p:nvPr/>
        </p:nvSpPr>
        <p:spPr>
          <a:xfrm>
            <a:off x="993600" y="2255760"/>
            <a:ext cx="1447560" cy="38052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2160" tIns="46080" rIns="92160" bIns="46080">
            <a:noAutofit/>
          </a:bodyPr>
          <a:lstStyle/>
          <a:p>
            <a:pPr>
              <a:lnSpc>
                <a:spcPct val="100000"/>
              </a:lnSpc>
              <a:spcBef>
                <a:spcPts val="499"/>
              </a:spcBef>
            </a:pPr>
            <a:r>
              <a:rPr lang="en-US" sz="20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Author(s):</a:t>
            </a:r>
            <a:endParaRPr lang="en-US" sz="2000" b="0" strike="noStrike" spc="-1">
              <a:latin typeface="Arial"/>
            </a:endParaRPr>
          </a:p>
        </p:txBody>
      </p:sp>
      <p:graphicFrame>
        <p:nvGraphicFramePr>
          <p:cNvPr id="192" name="Table 7"/>
          <p:cNvGraphicFramePr/>
          <p:nvPr/>
        </p:nvGraphicFramePr>
        <p:xfrm>
          <a:off x="1154520" y="2815200"/>
          <a:ext cx="10185120" cy="2937600"/>
        </p:xfrm>
        <a:graphic>
          <a:graphicData uri="http://schemas.openxmlformats.org/drawingml/2006/table">
            <a:tbl>
              <a:tblPr/>
              <a:tblGrid>
                <a:gridCol w="178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1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243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34040">
                <a:tc>
                  <a:txBody>
                    <a:bodyPr/>
                    <a:lstStyle/>
                    <a:p>
                      <a:r>
                        <a:rPr lang="en-US" sz="1800" b="1" strike="noStrike" spc="-1">
                          <a:latin typeface="Arial"/>
                        </a:rPr>
                        <a:t>Name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strike="noStrike" spc="-1">
                          <a:latin typeface="Arial"/>
                        </a:rPr>
                        <a:t>Affiliations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strike="noStrike" spc="-1">
                          <a:latin typeface="Arial"/>
                        </a:rPr>
                        <a:t>Address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strike="noStrike" spc="-1">
                          <a:latin typeface="Arial"/>
                        </a:rPr>
                        <a:t>Phone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strike="noStrike" spc="-1">
                          <a:latin typeface="Arial"/>
                        </a:rPr>
                        <a:t>Email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latin typeface="Arial"/>
                        </a:rPr>
                        <a:t>Pat Kinney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latin typeface="Arial"/>
                        </a:rPr>
                        <a:t>Kinney Consulting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latin typeface="Arial"/>
                        </a:rPr>
                        <a:t>pat.kinney@kinneyconsultingllc.com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4040"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latin typeface="Arial"/>
                        </a:rPr>
                        <a:t>Tero Kivinen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latin typeface="Arial"/>
                        </a:rPr>
                        <a:t>Self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strike="noStrike" spc="-1">
                          <a:latin typeface="Arial"/>
                        </a:rPr>
                        <a:t>kivinen@iki.fi</a:t>
                      </a: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548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TextShape 1"/>
          <p:cNvSpPr txBox="1"/>
          <p:nvPr/>
        </p:nvSpPr>
        <p:spPr>
          <a:xfrm>
            <a:off x="914400" y="685800"/>
            <a:ext cx="1036080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TG9ma Timeline</a:t>
            </a: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32" name="TextShape 2"/>
          <p:cNvSpPr txBox="1"/>
          <p:nvPr/>
        </p:nvSpPr>
        <p:spPr>
          <a:xfrm>
            <a:off x="929160" y="33336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233" name="TextShape 3"/>
          <p:cNvSpPr txBox="1"/>
          <p:nvPr/>
        </p:nvSpPr>
        <p:spPr>
          <a:xfrm>
            <a:off x="7143840" y="647532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234" name="TextShape 4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35A2E25F-301C-4E66-B1C9-8C53E403B944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10</a:t>
            </a:fld>
            <a:endParaRPr lang="en-US" sz="1200" b="0" strike="noStrike" spc="-1">
              <a:latin typeface="Times New Roman"/>
            </a:endParaRPr>
          </a:p>
        </p:txBody>
      </p:sp>
      <p:graphicFrame>
        <p:nvGraphicFramePr>
          <p:cNvPr id="235" name="Table 5"/>
          <p:cNvGraphicFramePr/>
          <p:nvPr/>
        </p:nvGraphicFramePr>
        <p:xfrm>
          <a:off x="1631520" y="2002320"/>
          <a:ext cx="8526960" cy="2224800"/>
        </p:xfrm>
        <a:graphic>
          <a:graphicData uri="http://schemas.openxmlformats.org/drawingml/2006/table">
            <a:tbl>
              <a:tblPr/>
              <a:tblGrid>
                <a:gridCol w="36003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4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Open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Close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First SA Ballot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Dec. 7, 2020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Jan 11, 2021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Second SA Ballot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Feb 1, 2021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Feb 16, 2021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Third SA Ballot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Apr 1, 2021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Apr 16 2021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EC to Revcom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Jun 2021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Revcom to SB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0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Jul 2021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extShape 1"/>
          <p:cNvSpPr txBox="1"/>
          <p:nvPr/>
        </p:nvSpPr>
        <p:spPr>
          <a:xfrm>
            <a:off x="914400" y="685800"/>
            <a:ext cx="1036080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Introduction</a:t>
            </a: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94" name="TextShape 2"/>
          <p:cNvSpPr txBox="1"/>
          <p:nvPr/>
        </p:nvSpPr>
        <p:spPr>
          <a:xfrm>
            <a:off x="914400" y="1981080"/>
            <a:ext cx="10360800" cy="4113000"/>
          </a:xfrm>
          <a:prstGeom prst="rect">
            <a:avLst/>
          </a:prstGeom>
          <a:noFill/>
          <a:ln w="9360">
            <a:noFill/>
          </a:ln>
        </p:spPr>
        <p:txBody>
          <a:bodyPr lIns="92160" tIns="46080" rIns="92160" bIns="46080"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This document contains the report to the IEEE 802 Executive Committee in support of a request for unconditional approval to send IEEE P802.15.9ma D2.0 to SA Ballot</a:t>
            </a: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400" b="1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The WG motion to request unconditional approval was approved during the November session of the 802.15 working group on 12 November 2020.</a:t>
            </a:r>
            <a:endParaRPr lang="en-GB" sz="2400" b="1" strike="noStrike" spc="-1" dirty="0">
              <a:solidFill>
                <a:srgbClr val="000000"/>
              </a:solidFill>
              <a:latin typeface="Times New Roman"/>
            </a:endParaRPr>
          </a:p>
          <a:p>
            <a:pPr marL="800280" lvl="1" indent="-34272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GB" sz="2000" b="0" strike="noStrike" spc="-1" dirty="0">
                <a:solidFill>
                  <a:srgbClr val="000000"/>
                </a:solidFill>
                <a:latin typeface="Times New Roman"/>
                <a:ea typeface="ＭＳ Ｐゴシック"/>
              </a:rPr>
              <a:t>Passed in the Working Group  29 yes, 0 no, 0 abstain</a:t>
            </a:r>
          </a:p>
        </p:txBody>
      </p:sp>
      <p:sp>
        <p:nvSpPr>
          <p:cNvPr id="195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AFE02E4F-985F-4A5C-AFF1-F705DE6943C0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96" name="TextShape 4"/>
          <p:cNvSpPr txBox="1"/>
          <p:nvPr/>
        </p:nvSpPr>
        <p:spPr>
          <a:xfrm>
            <a:off x="7143840" y="647532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197" name="TextShape 5"/>
          <p:cNvSpPr txBox="1"/>
          <p:nvPr/>
        </p:nvSpPr>
        <p:spPr>
          <a:xfrm>
            <a:off x="929160" y="33336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TextShape 1"/>
          <p:cNvSpPr txBox="1"/>
          <p:nvPr/>
        </p:nvSpPr>
        <p:spPr>
          <a:xfrm>
            <a:off x="914400" y="685800"/>
            <a:ext cx="1036080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Status Summary</a:t>
            </a: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99" name="TextShape 2"/>
          <p:cNvSpPr txBox="1"/>
          <p:nvPr/>
        </p:nvSpPr>
        <p:spPr>
          <a:xfrm>
            <a:off x="914400" y="1981080"/>
            <a:ext cx="10360800" cy="4113000"/>
          </a:xfrm>
          <a:prstGeom prst="rect">
            <a:avLst/>
          </a:prstGeom>
          <a:noFill/>
          <a:ln w="9360">
            <a:noFill/>
          </a:ln>
        </p:spPr>
        <p:txBody>
          <a:bodyPr lIns="92160" tIns="46080" rIns="92160" bIns="46080"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TG9ma Draft went through two WG Letter Ballots. Draft P802.9ma</a:t>
            </a:r>
            <a:r>
              <a:rPr lang="en-GB" sz="2400" b="1" spc="-1" dirty="0">
                <a:solidFill>
                  <a:srgbClr val="000000"/>
                </a:solidFill>
                <a:latin typeface="Times New Roman"/>
                <a:ea typeface="MS Gothic"/>
              </a:rPr>
              <a:t>-</a:t>
            </a:r>
            <a:r>
              <a:rPr lang="en-GB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D01 achieved &gt; 75% needed for an approved draft</a:t>
            </a:r>
            <a:endParaRPr lang="en-GB" sz="2400" b="1" strike="noStrike" spc="-1" dirty="0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Arial"/>
              <a:buChar char="•"/>
            </a:pPr>
            <a:r>
              <a:rPr lang="en-GB" sz="2400" b="1" strike="noStrike" spc="-1" dirty="0">
                <a:solidFill>
                  <a:srgbClr val="000000"/>
                </a:solidFill>
                <a:latin typeface="Times New Roman"/>
                <a:ea typeface="MS Gothic"/>
              </a:rPr>
              <a:t>The TG has resolved 91 comments received on drafts P802.15.9-D01, and no comments for D02.</a:t>
            </a:r>
            <a:endParaRPr lang="en-GB" sz="2400" b="1" strike="noStrike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0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C27D69F4-6228-4654-A943-F1D09F17EB13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01" name="TextShape 4"/>
          <p:cNvSpPr txBox="1"/>
          <p:nvPr/>
        </p:nvSpPr>
        <p:spPr>
          <a:xfrm>
            <a:off x="7143840" y="647532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202" name="TextShape 5"/>
          <p:cNvSpPr txBox="1"/>
          <p:nvPr/>
        </p:nvSpPr>
        <p:spPr>
          <a:xfrm>
            <a:off x="929160" y="33336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929160" y="33336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204" name="TextShape 2"/>
          <p:cNvSpPr txBox="1"/>
          <p:nvPr/>
        </p:nvSpPr>
        <p:spPr>
          <a:xfrm>
            <a:off x="7143840" y="647532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205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ADF97895-FF69-4204-8095-B7DE5B8C2AD9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4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06" name="TextShape 4"/>
          <p:cNvSpPr txBox="1"/>
          <p:nvPr/>
        </p:nvSpPr>
        <p:spPr>
          <a:xfrm>
            <a:off x="0" y="685800"/>
            <a:ext cx="10361160" cy="582480"/>
          </a:xfrm>
          <a:prstGeom prst="rect">
            <a:avLst/>
          </a:prstGeom>
          <a:noFill/>
          <a:ln w="9360"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Results – P802.15.9ma</a:t>
            </a: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graphicFrame>
        <p:nvGraphicFramePr>
          <p:cNvPr id="207" name="Table 5"/>
          <p:cNvGraphicFramePr/>
          <p:nvPr>
            <p:extLst>
              <p:ext uri="{D42A27DB-BD31-4B8C-83A1-F6EECF244321}">
                <p14:modId xmlns:p14="http://schemas.microsoft.com/office/powerpoint/2010/main" val="611072723"/>
              </p:ext>
            </p:extLst>
          </p:nvPr>
        </p:nvGraphicFramePr>
        <p:xfrm>
          <a:off x="335520" y="1412640"/>
          <a:ext cx="11449080" cy="4949880"/>
        </p:xfrm>
        <a:graphic>
          <a:graphicData uri="http://schemas.openxmlformats.org/drawingml/2006/table">
            <a:tbl>
              <a:tblPr/>
              <a:tblGrid>
                <a:gridCol w="607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2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5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8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288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79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792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79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848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4672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544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3556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965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ID</a:t>
                      </a:r>
                      <a:endParaRPr lang="en-US" sz="1200" b="0" strike="noStrike" spc="-1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Close Date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Title</a:t>
                      </a:r>
                      <a:endParaRPr lang="en-US" sz="1200" b="0" strike="noStrike" spc="-1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Ballot Type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Pool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Return</a:t>
                      </a:r>
                      <a:endParaRPr lang="en-US" sz="1200" b="0" strike="noStrike" spc="-1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%Return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Abstain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%Abstain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Approve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Disapprove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200" b="1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%Approve</a:t>
                      </a:r>
                      <a:endParaRPr lang="en-US" sz="1200" b="0" strike="noStrike" spc="-1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178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17-Sep-2020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 Letter Ballot for </a:t>
                      </a: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MS Gothic"/>
                        </a:rPr>
                        <a:t>P802.15.9ma/D01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Technical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92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47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51.1%</a:t>
                      </a:r>
                      <a:endParaRPr lang="en-US" sz="1400" b="0" strike="noStrike" spc="-1" dirty="0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10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21.3%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35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94.6%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180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8-Oct-2020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First recirculation draft, P802.15.9ma/D02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Recirculation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400" b="0" strike="noStrike" spc="-1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92</a:t>
                      </a:r>
                      <a:endParaRPr lang="en-US" sz="1400" b="0" strike="noStrike" spc="-1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strike="noStrike" spc="-1">
                          <a:latin typeface="Arial"/>
                        </a:rPr>
                        <a:t>48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strike="noStrike" spc="-1">
                          <a:latin typeface="Arial"/>
                        </a:rPr>
                        <a:t>52.2%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strike="noStrike" spc="-1" dirty="0">
                          <a:latin typeface="Arial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strike="noStrike" spc="-1" dirty="0">
                          <a:latin typeface="Arial"/>
                        </a:rPr>
                        <a:t>22.9%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strike="noStrike" spc="-1">
                          <a:latin typeface="Arial"/>
                        </a:rPr>
                        <a:t>37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strike="noStrike" spc="-1">
                          <a:latin typeface="Arial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strike="noStrike" spc="-1" dirty="0">
                          <a:latin typeface="Arial"/>
                        </a:rPr>
                        <a:t>100%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91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extShape 1"/>
          <p:cNvSpPr txBox="1"/>
          <p:nvPr/>
        </p:nvSpPr>
        <p:spPr>
          <a:xfrm>
            <a:off x="914400" y="685800"/>
            <a:ext cx="1036080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802.15 WG Letter Ballot Comments – P802.15.9ma</a:t>
            </a: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09" name="TextShape 2"/>
          <p:cNvSpPr txBox="1"/>
          <p:nvPr/>
        </p:nvSpPr>
        <p:spPr>
          <a:xfrm>
            <a:off x="929160" y="33336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210" name="TextShape 3"/>
          <p:cNvSpPr txBox="1"/>
          <p:nvPr/>
        </p:nvSpPr>
        <p:spPr>
          <a:xfrm>
            <a:off x="7143840" y="647532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211" name="TextShape 4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37F2E5B-DA89-484F-962E-39779166AD56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5</a:t>
            </a:fld>
            <a:endParaRPr lang="en-US" sz="1200" b="0" strike="noStrike" spc="-1">
              <a:latin typeface="Times New Roman"/>
            </a:endParaRPr>
          </a:p>
        </p:txBody>
      </p:sp>
      <p:graphicFrame>
        <p:nvGraphicFramePr>
          <p:cNvPr id="212" name="Table 5"/>
          <p:cNvGraphicFramePr/>
          <p:nvPr>
            <p:extLst>
              <p:ext uri="{D42A27DB-BD31-4B8C-83A1-F6EECF244321}">
                <p14:modId xmlns:p14="http://schemas.microsoft.com/office/powerpoint/2010/main" val="3829077384"/>
              </p:ext>
            </p:extLst>
          </p:nvPr>
        </p:nvGraphicFramePr>
        <p:xfrm>
          <a:off x="1310040" y="1751040"/>
          <a:ext cx="9569160" cy="4672440"/>
        </p:xfrm>
        <a:graphic>
          <a:graphicData uri="http://schemas.openxmlformats.org/drawingml/2006/table">
            <a:tbl>
              <a:tblPr/>
              <a:tblGrid>
                <a:gridCol w="1000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7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03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0560"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latin typeface="Arial"/>
                        </a:rPr>
                        <a:t>Ballot 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latin typeface="Arial"/>
                        </a:rPr>
                        <a:t>Ballot Close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latin typeface="Arial"/>
                        </a:rPr>
                        <a:t>Title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>
                          <a:latin typeface="Arial"/>
                        </a:rPr>
                        <a:t>Total Number of Comments received (Yes and No votes)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>
                          <a:latin typeface="Arial"/>
                        </a:rPr>
                        <a:t>178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>
                          <a:latin typeface="Arial"/>
                        </a:rPr>
                        <a:t>17-Sep-2020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latin typeface="Arial"/>
                        </a:rPr>
                        <a:t>Technical Letter Ballot for P802.15.9ma/D01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>
                          <a:latin typeface="Arial"/>
                        </a:rPr>
                        <a:t>91 (34 T, 57 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>
                          <a:latin typeface="Arial"/>
                        </a:rPr>
                        <a:t>180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latin typeface="Arial"/>
                        </a:rPr>
                        <a:t>8-Oct-2020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latin typeface="Arial"/>
                        </a:rPr>
                        <a:t>First recirculation draft, P802.15.9ma/D02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latin typeface="Arial"/>
                        </a:rPr>
                        <a:t>0 (0 T, 0 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3200"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>
                          <a:latin typeface="Arial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strike="noStrike" spc="-1" dirty="0">
                          <a:latin typeface="Arial"/>
                        </a:rPr>
                        <a:t>91 (34 T, 57 E)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Shape 1"/>
          <p:cNvSpPr txBox="1"/>
          <p:nvPr/>
        </p:nvSpPr>
        <p:spPr>
          <a:xfrm>
            <a:off x="914400" y="685800"/>
            <a:ext cx="1036080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IEEE-SA Mandatory Editorial Coordination</a:t>
            </a: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14" name="TextShape 2"/>
          <p:cNvSpPr txBox="1"/>
          <p:nvPr/>
        </p:nvSpPr>
        <p:spPr>
          <a:xfrm>
            <a:off x="914400" y="1981080"/>
            <a:ext cx="10360800" cy="4113000"/>
          </a:xfrm>
          <a:prstGeom prst="rect">
            <a:avLst/>
          </a:prstGeom>
          <a:noFill/>
          <a:ln w="9360">
            <a:noFill/>
          </a:ln>
        </p:spPr>
        <p:txBody>
          <a:bodyPr lIns="92160" tIns="46080" rIns="92160" bIns="46080">
            <a:noAutofit/>
          </a:bodyPr>
          <a:lstStyle/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lang="en-GB" sz="24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Mandatory Editorial Coordination (MEC) completed in the final report doc.: IEEE 802.15-20/XXX:</a:t>
            </a:r>
            <a:endParaRPr lang="en-GB" sz="2400" b="1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5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CBD41C17-A9C1-474F-9776-5E7A8AC88FDC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6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16" name="TextShape 4"/>
          <p:cNvSpPr txBox="1"/>
          <p:nvPr/>
        </p:nvSpPr>
        <p:spPr>
          <a:xfrm>
            <a:off x="7143840" y="647532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217" name="TextShape 5"/>
          <p:cNvSpPr txBox="1"/>
          <p:nvPr/>
        </p:nvSpPr>
        <p:spPr>
          <a:xfrm>
            <a:off x="929160" y="33336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TextShape 1"/>
          <p:cNvSpPr txBox="1"/>
          <p:nvPr/>
        </p:nvSpPr>
        <p:spPr>
          <a:xfrm>
            <a:off x="929160" y="640080"/>
            <a:ext cx="10653840" cy="2011680"/>
          </a:xfrm>
          <a:prstGeom prst="rect">
            <a:avLst/>
          </a:prstGeom>
          <a:noFill/>
          <a:ln w="9360"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Unsatisfied Technical comments by “No” voting commenter</a:t>
            </a:r>
            <a:br/>
            <a:r>
              <a:rPr lang="en-GB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(0 must-be-satisfied comments received in LB180)</a:t>
            </a:r>
            <a:br/>
            <a:br/>
            <a:r>
              <a:rPr lang="en-GB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No votes in LB180</a:t>
            </a: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19" name="TextShape 2"/>
          <p:cNvSpPr txBox="1"/>
          <p:nvPr/>
        </p:nvSpPr>
        <p:spPr>
          <a:xfrm>
            <a:off x="929160" y="33336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220" name="TextShape 3"/>
          <p:cNvSpPr txBox="1"/>
          <p:nvPr/>
        </p:nvSpPr>
        <p:spPr>
          <a:xfrm>
            <a:off x="7143840" y="647532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221" name="TextShape 4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E81A502B-DD8F-46AD-8B39-5AE04BBD8D72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7</a:t>
            </a:fld>
            <a:endParaRPr lang="en-US" sz="1200" b="0" strike="noStrike" spc="-1">
              <a:latin typeface="Times New Roman"/>
            </a:endParaRPr>
          </a:p>
        </p:txBody>
      </p:sp>
      <p:graphicFrame>
        <p:nvGraphicFramePr>
          <p:cNvPr id="222" name="Table 5"/>
          <p:cNvGraphicFramePr/>
          <p:nvPr/>
        </p:nvGraphicFramePr>
        <p:xfrm>
          <a:off x="1780920" y="3087720"/>
          <a:ext cx="8424720" cy="2546280"/>
        </p:xfrm>
        <a:graphic>
          <a:graphicData uri="http://schemas.openxmlformats.org/drawingml/2006/table">
            <a:tbl>
              <a:tblPr/>
              <a:tblGrid>
                <a:gridCol w="4495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7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86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90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74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Voter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178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180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FFFFFF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79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10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776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4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800" b="1" strike="noStrike" spc="-1">
                          <a:solidFill>
                            <a:srgbClr val="000000"/>
                          </a:solidFill>
                          <a:latin typeface="Times New Roman"/>
                          <a:ea typeface="MS Gothic"/>
                        </a:rPr>
                        <a:t>Total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360" marR="93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extShape 1"/>
          <p:cNvSpPr txBox="1"/>
          <p:nvPr/>
        </p:nvSpPr>
        <p:spPr>
          <a:xfrm>
            <a:off x="914400" y="640080"/>
            <a:ext cx="10360800" cy="2103120"/>
          </a:xfrm>
          <a:prstGeom prst="rect">
            <a:avLst/>
          </a:prstGeom>
          <a:noFill/>
          <a:ln w="9360"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32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Unsatisfied Technical Comments in Categories</a:t>
            </a:r>
            <a:br/>
            <a:r>
              <a:rPr lang="en-GB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(No must-be-satisfied comments received in LB180)</a:t>
            </a:r>
            <a:br/>
            <a:br/>
            <a:r>
              <a:rPr lang="en-GB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No votes in LB180</a:t>
            </a: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24" name="TextShape 2"/>
          <p:cNvSpPr txBox="1"/>
          <p:nvPr/>
        </p:nvSpPr>
        <p:spPr>
          <a:xfrm>
            <a:off x="929160" y="33336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225" name="TextShape 3"/>
          <p:cNvSpPr txBox="1"/>
          <p:nvPr/>
        </p:nvSpPr>
        <p:spPr>
          <a:xfrm>
            <a:off x="7143840" y="647532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Times New Roman"/>
            </a:endParaRPr>
          </a:p>
        </p:txBody>
      </p:sp>
      <p:sp>
        <p:nvSpPr>
          <p:cNvPr id="226" name="TextShape 4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7DD8CE69-0DDB-4F82-9645-66608371135C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8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Shape 1"/>
          <p:cNvSpPr txBox="1"/>
          <p:nvPr/>
        </p:nvSpPr>
        <p:spPr>
          <a:xfrm>
            <a:off x="929520" y="640080"/>
            <a:ext cx="10360800" cy="2011680"/>
          </a:xfrm>
          <a:prstGeom prst="rect">
            <a:avLst/>
          </a:prstGeom>
          <a:noFill/>
          <a:ln w="9360">
            <a:noFill/>
          </a:ln>
        </p:spPr>
        <p:txBody>
          <a:bodyPr lIns="92160" tIns="46080" rIns="92160" bIns="4608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GB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Unsatisfied comments</a:t>
            </a:r>
            <a:br/>
            <a:r>
              <a:rPr lang="en-GB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(No must-be-satisfied comments received in LB180)</a:t>
            </a:r>
            <a:br/>
            <a:br/>
            <a:r>
              <a:rPr lang="en-GB" sz="3200" b="1" strike="noStrike" spc="-1">
                <a:solidFill>
                  <a:srgbClr val="000000"/>
                </a:solidFill>
                <a:latin typeface="Times New Roman"/>
                <a:ea typeface="ＭＳ Ｐゴシック"/>
              </a:rPr>
              <a:t>No unsatisfied comments, no No votes in LB180</a:t>
            </a:r>
            <a:endParaRPr lang="en-GB" sz="3200" b="0" strike="noStrike" spc="-1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28" name="TextShape 2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BFE9B1F0-FFFD-4FE0-BABE-B8C12A9B402A}" type="slidenum"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9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29" name="TextShape 3"/>
          <p:cNvSpPr txBox="1"/>
          <p:nvPr/>
        </p:nvSpPr>
        <p:spPr>
          <a:xfrm>
            <a:off x="929520" y="33372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en-US" sz="1800" b="1" strike="noStrike" spc="-1">
                <a:solidFill>
                  <a:srgbClr val="000000"/>
                </a:solidFill>
                <a:latin typeface="Times New Roman"/>
                <a:ea typeface="MS Gothic"/>
              </a:rPr>
              <a:t>November 2020</a:t>
            </a:r>
            <a:endParaRPr lang="en-US" sz="1800" b="0" strike="noStrike" spc="-1">
              <a:latin typeface="Times New Roman"/>
            </a:endParaRPr>
          </a:p>
        </p:txBody>
      </p:sp>
      <p:sp>
        <p:nvSpPr>
          <p:cNvPr id="230" name="TextShape 4"/>
          <p:cNvSpPr txBox="1"/>
          <p:nvPr/>
        </p:nvSpPr>
        <p:spPr>
          <a:xfrm>
            <a:off x="7143840" y="647748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en-US" sz="1200" b="0" strike="noStrike" spc="-1">
                <a:solidFill>
                  <a:srgbClr val="000000"/>
                </a:solidFill>
                <a:latin typeface="Times New Roman"/>
                <a:ea typeface="MS Gothic"/>
              </a:rPr>
              <a:t>Pat Kinney (Kinney Consulting)</a:t>
            </a:r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5773</TotalTime>
  <Words>637</Words>
  <Application>Microsoft Macintosh PowerPoint</Application>
  <PresentationFormat>Widescreen</PresentationFormat>
  <Paragraphs>157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P802.15.13</dc:title>
  <dc:subject/>
  <dc:creator>Pat Kinney</dc:creator>
  <dc:description/>
  <cp:lastModifiedBy>Pat Kinney</cp:lastModifiedBy>
  <cp:revision>171</cp:revision>
  <cp:lastPrinted>1601-01-01T00:00:00Z</cp:lastPrinted>
  <dcterms:created xsi:type="dcterms:W3CDTF">2019-11-09T15:46:46Z</dcterms:created>
  <dcterms:modified xsi:type="dcterms:W3CDTF">2020-11-19T19:07:50Z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TPClassification">
    <vt:lpwstr>CTP_NT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TimeStamp">
    <vt:lpwstr>2020-02-02 19:26:57Z</vt:lpwstr>
  </property>
  <property fmtid="{D5CDD505-2E9C-101B-9397-08002B2CF9AE}" pid="7" name="CTP_WWID">
    <vt:lpwstr>NA</vt:lpwstr>
  </property>
  <property fmtid="{D5CDD505-2E9C-101B-9397-08002B2CF9AE}" pid="8" name="HiddenSlides">
    <vt:i4>0</vt:i4>
  </property>
  <property fmtid="{D5CDD505-2E9C-101B-9397-08002B2CF9AE}" pid="9" name="HyperlinksChanged">
    <vt:bool>false</vt:bool>
  </property>
  <property fmtid="{D5CDD505-2E9C-101B-9397-08002B2CF9AE}" pid="10" name="LinksUpToDate">
    <vt:bool>false</vt:bool>
  </property>
  <property fmtid="{D5CDD505-2E9C-101B-9397-08002B2CF9AE}" pid="11" name="MMClips">
    <vt:i4>0</vt:i4>
  </property>
  <property fmtid="{D5CDD505-2E9C-101B-9397-08002B2CF9AE}" pid="12" name="Notes">
    <vt:i4>7</vt:i4>
  </property>
  <property fmtid="{D5CDD505-2E9C-101B-9397-08002B2CF9AE}" pid="13" name="PresentationFormat">
    <vt:lpwstr>Widescreen</vt:lpwstr>
  </property>
  <property fmtid="{D5CDD505-2E9C-101B-9397-08002B2CF9AE}" pid="14" name="ScaleCrop">
    <vt:bool>false</vt:bool>
  </property>
  <property fmtid="{D5CDD505-2E9C-101B-9397-08002B2CF9AE}" pid="15" name="ShareDoc">
    <vt:bool>false</vt:bool>
  </property>
  <property fmtid="{D5CDD505-2E9C-101B-9397-08002B2CF9AE}" pid="16" name="Slides">
    <vt:i4>10</vt:i4>
  </property>
  <property fmtid="{D5CDD505-2E9C-101B-9397-08002B2CF9AE}" pid="17" name="TitusGUID">
    <vt:lpwstr>8cbb5918-7074-460f-8109-a37032fced48</vt:lpwstr>
  </property>
</Properties>
</file>