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56" r:id="rId4"/>
    <p:sldId id="261" r:id="rId5"/>
    <p:sldId id="26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p:cViewPr>
        <p:scale>
          <a:sx n="100" d="100"/>
          <a:sy n="100" d="100"/>
        </p:scale>
        <p:origin x="1864" y="656"/>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06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904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&lt;Nov 2020&gt;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&lt;Nov 2020&gt;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&lt;Nov 2020&gt;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&lt;Nov 2020&gt;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802.15-&lt;15-20-0371-00&gt;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0/15-20-0202-04-0jre-802-15-4aa-par-for-japanese-rate-extension.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mentor.ieee.org/802.15/dcn/20/15-20-0319-00-04aa-draft-csd-for-japanese-rate-extension.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0/15-20-0196-02-016t-licensed-narrowband-amendment-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ec/dcn/19/ec-19-0222-00-ACSD-p802-16t.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&lt;Nov 2020&gt;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902 EC closing meeting, Nov 2020</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[13 November, 2020]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PARs and CSDs for P802.15.4aa and P802.15.16t]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November 2020</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PARs and Action Item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sz="3200" b="1" dirty="0">
                <a:latin typeface="Times New Roman" charset="0"/>
                <a:ea typeface="ＭＳ Ｐゴシック" charset="0"/>
                <a:cs typeface="ＭＳ Ｐゴシック" charset="0"/>
              </a:rPr>
              <a:t>P802.15.4aa PAR and CSD</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P802.15.4aa to NesCom</a:t>
            </a:r>
            <a:endParaRPr lang="en-US" sz="2400" dirty="0"/>
          </a:p>
          <a:p>
            <a:r>
              <a:rPr lang="en-US" sz="2400" b="1" dirty="0"/>
              <a:t>Approve forwarding P802.15.4aa PAR documentation in </a:t>
            </a:r>
            <a:r>
              <a:rPr lang="en-US" sz="2400" dirty="0">
                <a:solidFill>
                  <a:schemeClr val="accent2"/>
                </a:solidFill>
                <a:hlinkClick r:id="rId3">
                  <a:extLst>
                    <a:ext uri="{A12FA001-AC4F-418D-AE19-62706E023703}">
                      <ahyp:hlinkClr xmlns:ahyp="http://schemas.microsoft.com/office/drawing/2018/hyperlinkcolor" val="tx"/>
                    </a:ext>
                  </a:extLst>
                </a:hlinkClick>
              </a:rPr>
              <a:t>https://mentor.ieee.org/802.15/dcn/20/15-20-0202-04-0jre-802-15-4aa-par-for-japanese-rate-extension.pdf</a:t>
            </a:r>
            <a:r>
              <a:rPr lang="en-US" sz="2400" b="1" dirty="0">
                <a:solidFill>
                  <a:schemeClr val="accent2"/>
                </a:solidFill>
              </a:rPr>
              <a:t> </a:t>
            </a:r>
            <a:r>
              <a:rPr lang="en-US" sz="2400" b="1" dirty="0"/>
              <a:t>to NesCom</a:t>
            </a:r>
            <a:endParaRPr lang="en-US" sz="2400" dirty="0"/>
          </a:p>
          <a:p>
            <a:r>
              <a:rPr lang="en-US" sz="2400" b="1" dirty="0"/>
              <a:t>Approve CSD documentation in </a:t>
            </a:r>
            <a:r>
              <a:rPr lang="en-US" sz="2400" dirty="0">
                <a:solidFill>
                  <a:schemeClr val="accent2">
                    <a:alpha val="89000"/>
                  </a:schemeClr>
                </a:solidFill>
                <a:hlinkClick r:id="rId4">
                  <a:extLst>
                    <a:ext uri="{A12FA001-AC4F-418D-AE19-62706E023703}">
                      <ahyp:hlinkClr xmlns:ahyp="http://schemas.microsoft.com/office/drawing/2018/hyperlinkcolor" val="tx"/>
                    </a:ext>
                  </a:extLst>
                </a:hlinkClick>
              </a:rPr>
              <a:t>https://mentor.ieee.org/802.15/dcn/20/15-20-0319-00-04aa-draft-csd-for-japanese-rate-extension.doc</a:t>
            </a:r>
            <a:endParaRPr lang="en-US" sz="2400" dirty="0">
              <a:solidFill>
                <a:schemeClr val="accent2">
                  <a:alpha val="89000"/>
                </a:schemeClr>
              </a:solidFill>
            </a:endParaRPr>
          </a:p>
          <a:p>
            <a:r>
              <a:rPr lang="en-US" sz="2400" b="1" dirty="0"/>
              <a:t>Moved: Kinney</a:t>
            </a:r>
            <a:r>
              <a:rPr lang="en-US" sz="2400" dirty="0"/>
              <a:t>	</a:t>
            </a:r>
            <a:r>
              <a:rPr lang="en-US" sz="2400" b="1" dirty="0"/>
              <a:t>Seconded: Godfrey</a:t>
            </a:r>
            <a:endParaRPr lang="en-US" sz="2400" dirty="0"/>
          </a:p>
          <a:p>
            <a:endParaRPr lang="en-US" sz="2400" b="1" dirty="0"/>
          </a:p>
          <a:p>
            <a:r>
              <a:rPr lang="en-US" sz="2400" b="1" dirty="0"/>
              <a:t>Note: 802.15 WG PAR/CSD Result: 26/1/1 (Y/N/A)</a:t>
            </a:r>
            <a:endParaRPr lang="en-US" sz="24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P802.15.16t PAR and CSD</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90500" y="1763486"/>
            <a:ext cx="8763000" cy="4114800"/>
          </a:xfrm>
          <a:ln/>
        </p:spPr>
        <p:txBody>
          <a:bodyPr/>
          <a:lstStyle/>
          <a:p>
            <a:r>
              <a:rPr lang="en-US" sz="2400" b="1" dirty="0"/>
              <a:t>P802.15.16t to NesCom</a:t>
            </a:r>
            <a:endParaRPr lang="en-US" sz="2400" dirty="0"/>
          </a:p>
          <a:p>
            <a:r>
              <a:rPr lang="en-US" sz="2400" b="1" dirty="0"/>
              <a:t>Approve forwarding P802.15.16t PAR documentation in</a:t>
            </a:r>
            <a:r>
              <a:rPr lang="en-US" sz="2400" dirty="0"/>
              <a:t> </a:t>
            </a:r>
            <a:r>
              <a:rPr lang="en-US" sz="2400" dirty="0">
                <a:solidFill>
                  <a:schemeClr val="accent2">
                    <a:alpha val="91000"/>
                  </a:schemeClr>
                </a:solidFill>
                <a:hlinkClick r:id="rId3">
                  <a:extLst>
                    <a:ext uri="{A12FA001-AC4F-418D-AE19-62706E023703}">
                      <ahyp:hlinkClr xmlns:ahyp="http://schemas.microsoft.com/office/drawing/2018/hyperlinkcolor" val="tx"/>
                    </a:ext>
                  </a:extLst>
                </a:hlinkClick>
              </a:rPr>
              <a:t>https://mentor.ieee.org/802.15/dcn/20/15-20-0196-02-016t-licensed-narrowband-amendment-par.pdf</a:t>
            </a:r>
            <a:r>
              <a:rPr lang="en-US" sz="2400" b="1" dirty="0">
                <a:solidFill>
                  <a:schemeClr val="accent2">
                    <a:alpha val="91000"/>
                  </a:schemeClr>
                </a:solidFill>
              </a:rPr>
              <a:t> </a:t>
            </a:r>
            <a:r>
              <a:rPr lang="en-US" sz="2400" b="1" dirty="0"/>
              <a:t>to NesCom.</a:t>
            </a:r>
            <a:endParaRPr lang="en-US" sz="2400" dirty="0"/>
          </a:p>
          <a:p>
            <a:r>
              <a:rPr lang="en-US" sz="2400" b="1" dirty="0"/>
              <a:t>Approve CSD documentation in </a:t>
            </a:r>
            <a:r>
              <a:rPr lang="en-US" sz="2400" dirty="0">
                <a:solidFill>
                  <a:schemeClr val="accent2">
                    <a:alpha val="90000"/>
                  </a:schemeClr>
                </a:solidFill>
                <a:hlinkClick r:id="rId4">
                  <a:extLst>
                    <a:ext uri="{A12FA001-AC4F-418D-AE19-62706E023703}">
                      <ahyp:hlinkClr xmlns:ahyp="http://schemas.microsoft.com/office/drawing/2018/hyperlinkcolor" val="tx"/>
                    </a:ext>
                  </a:extLst>
                </a:hlinkClick>
              </a:rPr>
              <a:t>https://mentor.ieee.org/802-ec/dcn/19/ec-19-0222-00-ACSD-p802-16t.docx</a:t>
            </a:r>
            <a:endParaRPr lang="en-US" sz="2400" dirty="0">
              <a:solidFill>
                <a:schemeClr val="accent2">
                  <a:alpha val="90000"/>
                </a:schemeClr>
              </a:solidFill>
            </a:endParaRPr>
          </a:p>
          <a:p>
            <a:r>
              <a:rPr lang="en-US" sz="2400" b="1" dirty="0"/>
              <a:t>Moved: Kinney</a:t>
            </a:r>
            <a:r>
              <a:rPr lang="en-US" sz="2400" dirty="0"/>
              <a:t>	</a:t>
            </a:r>
            <a:r>
              <a:rPr lang="en-US" sz="2400" b="1" dirty="0"/>
              <a:t>Seconded: Godfrey</a:t>
            </a:r>
            <a:endParaRPr lang="en-US" sz="2400" dirty="0"/>
          </a:p>
          <a:p>
            <a:endParaRPr lang="en-US" sz="2400" b="1" dirty="0"/>
          </a:p>
          <a:p>
            <a:r>
              <a:rPr lang="en-US" sz="2400" b="1" dirty="0"/>
              <a:t>Note: 802.15 WG PAR/CSD Result: 27/0/5 (Y/N/A)</a:t>
            </a:r>
            <a:endParaRPr lang="en-US" sz="2400" dirty="0"/>
          </a:p>
        </p:txBody>
      </p:sp>
    </p:spTree>
    <p:extLst>
      <p:ext uri="{BB962C8B-B14F-4D97-AF65-F5344CB8AC3E}">
        <p14:creationId xmlns:p14="http://schemas.microsoft.com/office/powerpoint/2010/main" val="258217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38100" y="685800"/>
            <a:ext cx="9067800" cy="1600200"/>
          </a:xfrm>
          <a:ln/>
        </p:spPr>
        <p:txBody>
          <a:bodyPr/>
          <a:lstStyle/>
          <a:p>
            <a:r>
              <a:rPr lang="en-US" sz="2000" u="sng" dirty="0"/>
              <a:t>Action Item 3.05</a:t>
            </a:r>
            <a:r>
              <a:rPr lang="en-US" sz="2000" dirty="0"/>
              <a:t>	Kinney  Provide IEEE 802 EC with 802.15 election plans, preliminary plans by Nov 2020 EC Closing Meeting and </a:t>
            </a:r>
            <a:br>
              <a:rPr lang="en-US" sz="2000" dirty="0"/>
            </a:br>
            <a:r>
              <a:rPr lang="en-US" sz="2000" dirty="0"/>
              <a:t>final plans IEEE 802 EC Dec 01 Teleconference meeting.</a:t>
            </a:r>
            <a:br>
              <a:rPr lang="en-US" dirty="0"/>
            </a:b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41313" y="2057400"/>
            <a:ext cx="9067800" cy="4876800"/>
          </a:xfrm>
          <a:ln/>
        </p:spPr>
        <p:txBody>
          <a:bodyPr/>
          <a:lstStyle/>
          <a:p>
            <a:pPr marL="93663" lvl="1" indent="0" algn="ctr">
              <a:spcAft>
                <a:spcPts val="600"/>
              </a:spcAft>
              <a:buNone/>
            </a:pPr>
            <a:r>
              <a:rPr lang="en-US" sz="2400" b="1" dirty="0">
                <a:latin typeface="Times New Roman" charset="0"/>
                <a:ea typeface="ＭＳ Ｐゴシック" charset="0"/>
                <a:cs typeface="ＭＳ Ｐゴシック" charset="0"/>
              </a:rPr>
              <a:t>Proposed Officer Elections Process</a:t>
            </a:r>
            <a:endParaRPr lang="en-US" sz="2400" b="1" dirty="0"/>
          </a:p>
          <a:p>
            <a:pPr marL="404813" lvl="1" indent="-311150">
              <a:spcAft>
                <a:spcPts val="600"/>
              </a:spcAft>
              <a:buFont typeface="+mj-lt"/>
              <a:buAutoNum type="arabicPeriod"/>
            </a:pPr>
            <a:r>
              <a:rPr lang="en-US" sz="1800" b="1" dirty="0"/>
              <a:t>January CAC meeting		Discuss the election and process</a:t>
            </a:r>
          </a:p>
          <a:p>
            <a:pPr marL="404813" lvl="1" indent="-311150">
              <a:spcAft>
                <a:spcPts val="600"/>
              </a:spcAft>
              <a:buFont typeface="+mj-lt"/>
              <a:buAutoNum type="arabicPeriod"/>
            </a:pPr>
            <a:r>
              <a:rPr lang="en-US" sz="1800" b="1" dirty="0"/>
              <a:t>January session closing meeting	Discuss the election and process</a:t>
            </a:r>
          </a:p>
          <a:p>
            <a:pPr marL="404813" lvl="1" indent="-311150">
              <a:spcAft>
                <a:spcPts val="600"/>
              </a:spcAft>
              <a:buFont typeface="+mj-lt"/>
              <a:buAutoNum type="arabicPeriod"/>
            </a:pPr>
            <a:r>
              <a:rPr lang="en-US" sz="1800" b="1" dirty="0"/>
              <a:t>January session closing meeting	Motion for election process carries</a:t>
            </a:r>
          </a:p>
          <a:p>
            <a:pPr marL="404813" lvl="1" indent="-311150">
              <a:spcAft>
                <a:spcPts val="600"/>
              </a:spcAft>
              <a:buFont typeface="+mj-lt"/>
              <a:buAutoNum type="arabicPeriod"/>
            </a:pPr>
            <a:r>
              <a:rPr lang="en-US" sz="1800" b="1" dirty="0"/>
              <a:t>During week after January session	Email a Call for Nominees </a:t>
            </a:r>
          </a:p>
          <a:p>
            <a:pPr marL="404813" lvl="1" indent="-311150">
              <a:spcAft>
                <a:spcPts val="600"/>
              </a:spcAft>
              <a:buFont typeface="+mj-lt"/>
              <a:buAutoNum type="arabicPeriod"/>
            </a:pPr>
            <a:r>
              <a:rPr lang="en-US" sz="1800" b="1" dirty="0"/>
              <a:t>4 weeks before March plenary		Close the call, announce nominees</a:t>
            </a:r>
          </a:p>
          <a:p>
            <a:pPr marL="404813" lvl="1" indent="-311150">
              <a:spcAft>
                <a:spcPts val="600"/>
              </a:spcAft>
              <a:buFont typeface="+mj-lt"/>
              <a:buAutoNum type="arabicPeriod"/>
            </a:pPr>
            <a:r>
              <a:rPr lang="en-US" sz="1800" b="1" dirty="0"/>
              <a:t>2 weeks before March plenary		Start a 10-day electronic ballot</a:t>
            </a:r>
          </a:p>
          <a:p>
            <a:pPr marL="404813" lvl="1" indent="-311150">
              <a:spcAft>
                <a:spcPts val="600"/>
              </a:spcAft>
              <a:buFont typeface="+mj-lt"/>
              <a:buAutoNum type="arabicPeriod"/>
            </a:pPr>
            <a:r>
              <a:rPr lang="en-US" sz="1800" b="1" dirty="0"/>
              <a:t>4 days before the March plenary	Close the ballot</a:t>
            </a:r>
          </a:p>
          <a:p>
            <a:pPr marL="404813" lvl="1" indent="-311150">
              <a:spcAft>
                <a:spcPts val="600"/>
              </a:spcAft>
              <a:buFont typeface="+mj-lt"/>
              <a:buAutoNum type="arabicPeriod"/>
            </a:pPr>
            <a:r>
              <a:rPr lang="en-US" sz="1800" b="1" dirty="0"/>
              <a:t>Opening plenary for March		Announce the winners</a:t>
            </a:r>
          </a:p>
        </p:txBody>
      </p:sp>
    </p:spTree>
    <p:extLst>
      <p:ext uri="{BB962C8B-B14F-4D97-AF65-F5344CB8AC3E}">
        <p14:creationId xmlns:p14="http://schemas.microsoft.com/office/powerpoint/2010/main" val="36485675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659</Words>
  <Application>Microsoft Macintosh PowerPoint</Application>
  <PresentationFormat>On-screen Show (4:3)</PresentationFormat>
  <Paragraphs>65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Times New Roman</vt:lpstr>
      <vt:lpstr>Arial</vt:lpstr>
      <vt:lpstr>Office Theme</vt:lpstr>
      <vt:lpstr>PowerPoint Presentation</vt:lpstr>
      <vt:lpstr>802 LMSC EC Plenary Closing  November 2020</vt:lpstr>
      <vt:lpstr>P802.15.4aa PAR and CSD</vt:lpstr>
      <vt:lpstr>P802.15.16t PAR and CSD</vt:lpstr>
      <vt:lpstr>Action Item 3.05 Kinney  Provide IEEE 802 EC with 802.15 election plans, preliminary plans by Nov 2020 EC Closing Meeting and  final plans IEEE 802 EC Dec 01 Teleconference meeting.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2020</dc:title>
  <dc:subject>IEEE 802.15 &lt;subject&gt;</dc:subject>
  <dc:creator>Pat Kinney</dc:creator>
  <cp:keywords/>
  <dc:description>&lt;15-20-0371-00-0000&gt;</dc:description>
  <cp:lastModifiedBy>Pat Kinney</cp:lastModifiedBy>
  <cp:revision>11</cp:revision>
  <cp:lastPrinted>1998-02-10T13:28:06Z</cp:lastPrinted>
  <dcterms:created xsi:type="dcterms:W3CDTF">2020-11-13T18:03:13Z</dcterms:created>
  <dcterms:modified xsi:type="dcterms:W3CDTF">2020-11-13T21:20:56Z</dcterms:modified>
  <cp:category/>
</cp:coreProperties>
</file>