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19" r:id="rId2"/>
    <p:sldId id="490" r:id="rId3"/>
    <p:sldId id="494" r:id="rId4"/>
    <p:sldId id="477" r:id="rId5"/>
    <p:sldId id="32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1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48" autoAdjust="0"/>
    <p:restoredTop sz="96391" autoAdjust="0"/>
  </p:normalViewPr>
  <p:slideViewPr>
    <p:cSldViewPr>
      <p:cViewPr varScale="1">
        <p:scale>
          <a:sx n="104" d="100"/>
          <a:sy n="104" d="100"/>
        </p:scale>
        <p:origin x="108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344989" y="332601"/>
            <a:ext cx="4113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802.15-20/0363r00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0/18-20-0147-01-0000-agenda-electronic-plenary-05-12nov2020-rr-tag-bkk.ppt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20/18-20-0147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20/18-20-0103-00-0000-minutes-electronic-plenary-16-23jul2020-rr-tag-yul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-16-0000-teleconference-call-in-info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Electronic (</a:t>
            </a:r>
            <a:r>
              <a:rPr lang="en-US" sz="2400" dirty="0" err="1"/>
              <a:t>bkk</a:t>
            </a:r>
            <a:r>
              <a:rPr lang="en-US" sz="2400" dirty="0"/>
              <a:t>) Plenary</a:t>
            </a:r>
            <a:br>
              <a:rPr lang="en-US" sz="2400" dirty="0"/>
            </a:br>
            <a:r>
              <a:rPr lang="en-GB" sz="2400" dirty="0"/>
              <a:t>Liaison 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84" y="1624807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kern="0" dirty="0"/>
          </a:p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12 November 20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Last Thursday (5</a:t>
            </a:r>
            <a:r>
              <a:rPr lang="en-US" sz="2800" baseline="30000" dirty="0"/>
              <a:t>th</a:t>
            </a:r>
            <a:r>
              <a:rPr lang="en-US" sz="2800" dirty="0"/>
              <a:t>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305800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u="sng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Next sessions plans and status for January, March, May 2021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EU activities in ETSI, CEPT,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 is busy  with many standards,  5, 6, 60 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Also CEPT getting to 6GHz setup for OJEU in 2021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Peru and Chile have consultations on 6 GHz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Main topic for the day is the FCC 5.9 GHz FNPRM attached to the R&amp;O..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Not a lot of interest.</a:t>
            </a:r>
          </a:p>
          <a:p>
            <a:pPr marL="857250" lvl="2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More detail in 802.18 agenda: </a:t>
            </a:r>
            <a:r>
              <a:rPr lang="en-US" dirty="0">
                <a:hlinkClick r:id="rId2"/>
              </a:rPr>
              <a:t>https://mentor.ieee.org/802.18/dcn/20/18-20-0147-01-0000-agenda-electronic-plenary-05-12nov2020-rr-tag-bkk.pptx</a:t>
            </a:r>
            <a:r>
              <a:rPr lang="en-US" dirty="0"/>
              <a:t> 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to be Discussed – This Thursday (12th)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305800" cy="5534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Mexico consultation on 6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Australia consultation on SRD AS/NZS 4268 standard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APAC status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ITU-R WP 5D meeting outcome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WRC-23 Agenda Items for IEEE 802.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FCC FNPRM 5.9GHz, do we consider comments?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Multi-Stake holders on 6 GHz meeting outcome / plans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4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19200"/>
            <a:ext cx="7772400" cy="5161757"/>
          </a:xfrm>
        </p:spPr>
        <p:txBody>
          <a:bodyPr/>
          <a:lstStyle/>
          <a:p>
            <a:r>
              <a:rPr lang="en-US" altLang="en-US" dirty="0"/>
              <a:t>Documents Approved this week</a:t>
            </a:r>
            <a:endParaRPr lang="en-US" altLang="en-US" sz="2000" dirty="0"/>
          </a:p>
          <a:p>
            <a:pPr lvl="1"/>
            <a:endParaRPr lang="en-US" altLang="en-US" sz="2400" dirty="0"/>
          </a:p>
          <a:p>
            <a:pPr lvl="1"/>
            <a:r>
              <a:rPr lang="en-US" altLang="en-US" sz="2400" dirty="0"/>
              <a:t>Agenda for the week, with more detail on topics discussed.</a:t>
            </a:r>
          </a:p>
          <a:p>
            <a:pPr lvl="2"/>
            <a:r>
              <a:rPr lang="en-US" dirty="0">
                <a:hlinkClick r:id="rId2"/>
              </a:rPr>
              <a:t>https://mentor.ieee.org/802.18/dcn/20/18-20-0147</a:t>
            </a:r>
            <a:r>
              <a:rPr lang="en-US" dirty="0"/>
              <a:t> </a:t>
            </a:r>
            <a:endParaRPr lang="en-US" altLang="en-US" sz="2400" dirty="0"/>
          </a:p>
          <a:p>
            <a:pPr lvl="1"/>
            <a:r>
              <a:rPr lang="en-US" altLang="en-US" sz="2400" dirty="0"/>
              <a:t>July Plenary minutes</a:t>
            </a:r>
            <a:endParaRPr lang="en-US" altLang="en-US" sz="1400" dirty="0">
              <a:hlinkClick r:id="rId3"/>
            </a:endParaRPr>
          </a:p>
          <a:p>
            <a:pPr lvl="2"/>
            <a:r>
              <a:rPr lang="en-GB" sz="1800" b="0" dirty="0">
                <a:solidFill>
                  <a:srgbClr val="0066FF"/>
                </a:solidFill>
                <a:ea typeface="SimSun" panose="02010600030101010101" pitchFamily="2" charset="-12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https://mentor.ieee.org/802.18/dcn/20/18-20-0103-00-0000-minutes-electronic-plenary-16-23jul2020-rr-tag-yul.doc</a:t>
            </a:r>
            <a:r>
              <a:rPr lang="en-GB" sz="1800" b="0" dirty="0">
                <a:ea typeface="SimSun" panose="02010600030101010101" pitchFamily="2" charset="-12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</a:t>
            </a:r>
            <a:r>
              <a:rPr lang="en-GB" altLang="en-US" dirty="0">
                <a:ea typeface="SimSun" panose="02010600030101010101" pitchFamily="2" charset="-122"/>
              </a:rPr>
              <a:t> </a:t>
            </a:r>
          </a:p>
          <a:p>
            <a:pPr lvl="1"/>
            <a:endParaRPr lang="en-GB" altLang="en-US" dirty="0">
              <a:ea typeface="SimSun" panose="02010600030101010101" pitchFamily="2" charset="-122"/>
            </a:endParaRPr>
          </a:p>
          <a:p>
            <a:pPr lvl="1"/>
            <a:r>
              <a:rPr lang="en-GB" altLang="en-US" dirty="0">
                <a:ea typeface="SimSun" panose="02010600030101010101" pitchFamily="2" charset="-122"/>
              </a:rPr>
              <a:t>Weekly Teleconferences through 20 May 2021. </a:t>
            </a:r>
          </a:p>
          <a:p>
            <a:pPr lvl="2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The RR-TAG will adjourn later today, Thursday the 12</a:t>
            </a:r>
            <a:r>
              <a:rPr lang="en-US" sz="2000" baseline="30000" dirty="0"/>
              <a:t>th</a:t>
            </a:r>
            <a:r>
              <a:rPr lang="en-US" sz="2000" dirty="0"/>
              <a:t>, 15:00-17:00et</a:t>
            </a:r>
          </a:p>
          <a:p>
            <a:pPr lvl="1"/>
            <a:r>
              <a:rPr lang="en-US" sz="2000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Next teleconference planned for </a:t>
            </a:r>
            <a:r>
              <a:rPr lang="en-US" sz="2000" dirty="0"/>
              <a:t>19 Nov 20–</a:t>
            </a:r>
            <a:r>
              <a:rPr lang="en-US" sz="2000" i="1" u="sng" dirty="0"/>
              <a:t>15:00–&lt;15:55</a:t>
            </a:r>
            <a:r>
              <a:rPr lang="en-US" sz="2000" dirty="0"/>
              <a:t> 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Call in info: </a:t>
            </a:r>
            <a:r>
              <a:rPr lang="en-US" sz="1800" dirty="0">
                <a:hlinkClick r:id="rId2"/>
              </a:rPr>
              <a:t>https://mentor.ieee.org/802.18/dcn/16/18-16-0038-16-0000-teleconference-call-in-info.pptx</a:t>
            </a:r>
            <a:r>
              <a:rPr lang="en-US" sz="1800" dirty="0"/>
              <a:t>  </a:t>
            </a:r>
            <a:r>
              <a:rPr lang="en-US" altLang="en-US" sz="1200" dirty="0"/>
              <a:t>(</a:t>
            </a:r>
            <a:r>
              <a:rPr lang="en-US" altLang="en-US" sz="1200" i="1" u="sng" dirty="0"/>
              <a:t>or latest)</a:t>
            </a:r>
            <a:endParaRPr lang="en-US" altLang="en-US" sz="1800" b="1" i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200150" lvl="3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3278</TotalTime>
  <Words>374</Words>
  <Application>Microsoft Office PowerPoint</Application>
  <PresentationFormat>On-screen Show (4:3)</PresentationFormat>
  <Paragraphs>71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802-18-Submission</vt:lpstr>
      <vt:lpstr>Document</vt:lpstr>
      <vt:lpstr>IEEE 802.18 RR-TAG Electronic (bkk) Plenary Liaison  from 802.18 to 802.15</vt:lpstr>
      <vt:lpstr>Items Discussed – Last Thursday (5th) </vt:lpstr>
      <vt:lpstr>Items to be Discussed – This Thursday (12th) </vt:lpstr>
      <vt:lpstr>Approved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690</cp:revision>
  <cp:lastPrinted>2012-05-17T14:33:36Z</cp:lastPrinted>
  <dcterms:created xsi:type="dcterms:W3CDTF">2012-05-17T18:49:07Z</dcterms:created>
  <dcterms:modified xsi:type="dcterms:W3CDTF">2020-11-12T03:47:54Z</dcterms:modified>
</cp:coreProperties>
</file>