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64" d="100"/>
          <a:sy n="64" d="100"/>
        </p:scale>
        <p:origin x="1864"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802.15-20-0340-00-0thz-November_2020_Closing_Plenary_Slides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2020</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November 2020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November 2020</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November 2020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November 2020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Tue AM1</a:t>
            </a:r>
          </a:p>
          <a:p>
            <a:pPr lvl="1"/>
            <a:r>
              <a:rPr lang="de-DE" sz="1800" dirty="0" smtClean="0"/>
              <a:t>28 </a:t>
            </a:r>
            <a:r>
              <a:rPr lang="de-DE" sz="1800" dirty="0" err="1" smtClean="0"/>
              <a:t>participants</a:t>
            </a:r>
            <a:r>
              <a:rPr lang="de-DE" sz="1800" dirty="0" smtClean="0"/>
              <a:t> </a:t>
            </a:r>
          </a:p>
          <a:p>
            <a:pPr lvl="1"/>
            <a:endParaRPr lang="de-DE" sz="1800" dirty="0" smtClean="0"/>
          </a:p>
          <a:p>
            <a:r>
              <a:rPr lang="de-DE" sz="1800" dirty="0" smtClean="0"/>
              <a:t>3 </a:t>
            </a:r>
            <a:r>
              <a:rPr lang="de-DE" sz="1800" dirty="0" err="1" smtClean="0"/>
              <a:t>contributions</a:t>
            </a:r>
            <a:r>
              <a:rPr lang="de-DE" sz="1800" dirty="0" smtClean="0"/>
              <a:t>:</a:t>
            </a:r>
          </a:p>
          <a:p>
            <a:pPr marL="457200" lvl="1" indent="0">
              <a:buNone/>
            </a:pPr>
            <a:r>
              <a:rPr lang="de-DE" sz="1600" b="1" dirty="0" err="1"/>
              <a:t>Contribution</a:t>
            </a:r>
            <a:r>
              <a:rPr lang="de-DE" sz="1600" b="1" dirty="0"/>
              <a:t> </a:t>
            </a:r>
            <a:r>
              <a:rPr lang="de-DE" sz="1600" b="1" dirty="0" smtClean="0"/>
              <a:t>#1</a:t>
            </a:r>
            <a:endParaRPr lang="de-DE" sz="1600" b="1" dirty="0"/>
          </a:p>
          <a:p>
            <a:pPr marL="457200" lvl="1" indent="0">
              <a:buNone/>
            </a:pPr>
            <a:r>
              <a:rPr lang="en-US" sz="1600" dirty="0"/>
              <a:t>Stephan </a:t>
            </a:r>
            <a:r>
              <a:rPr lang="en-US" sz="1600" dirty="0" smtClean="0"/>
              <a:t>Palm </a:t>
            </a:r>
            <a:r>
              <a:rPr lang="en-US" sz="1600" dirty="0"/>
              <a:t>(</a:t>
            </a:r>
            <a:r>
              <a:rPr lang="en-US" sz="1600" dirty="0" err="1"/>
              <a:t>Fraunhofer</a:t>
            </a:r>
            <a:r>
              <a:rPr lang="en-US" sz="1600" dirty="0"/>
              <a:t> FHR, Germany) “Ultra-high resolution SAR imaging of roads and facades in the lower THz region” (20/0336</a:t>
            </a:r>
            <a:r>
              <a:rPr lang="en-US" sz="1600" dirty="0" smtClean="0"/>
              <a:t>)</a:t>
            </a:r>
          </a:p>
          <a:p>
            <a:pPr marL="457200" lvl="1" indent="0">
              <a:buNone/>
            </a:pPr>
            <a:r>
              <a:rPr lang="de-DE" sz="1600" b="1" dirty="0" err="1" smtClean="0"/>
              <a:t>Contribution</a:t>
            </a:r>
            <a:r>
              <a:rPr lang="de-DE" sz="1600" b="1" dirty="0" smtClean="0"/>
              <a:t> </a:t>
            </a:r>
            <a:r>
              <a:rPr lang="de-DE" sz="1600" b="1" dirty="0"/>
              <a:t>#2</a:t>
            </a:r>
          </a:p>
          <a:p>
            <a:pPr marL="457200" lvl="1" indent="0">
              <a:buNone/>
            </a:pPr>
            <a:r>
              <a:rPr lang="en-US" sz="1600" dirty="0"/>
              <a:t>Andre Bourdoux (IMEC, Belgium) “Overview of CEPT regulation activities on </a:t>
            </a:r>
            <a:r>
              <a:rPr lang="en-US" sz="1600" dirty="0" err="1"/>
              <a:t>Radiodetermination</a:t>
            </a:r>
            <a:r>
              <a:rPr lang="en-US" sz="1600" dirty="0"/>
              <a:t> applications in the frequency range 116-260 GHz” (20/0337</a:t>
            </a:r>
            <a:r>
              <a:rPr lang="en-US" sz="1600" dirty="0" smtClean="0"/>
              <a:t>)</a:t>
            </a:r>
          </a:p>
          <a:p>
            <a:pPr marL="457200" lvl="1" indent="0">
              <a:buNone/>
            </a:pPr>
            <a:r>
              <a:rPr lang="de-DE" sz="1600" b="1" dirty="0" err="1" smtClean="0"/>
              <a:t>Contribution</a:t>
            </a:r>
            <a:r>
              <a:rPr lang="de-DE" sz="1600" b="1" dirty="0" smtClean="0"/>
              <a:t> </a:t>
            </a:r>
            <a:r>
              <a:rPr lang="de-DE" sz="1600" b="1" dirty="0"/>
              <a:t>#3</a:t>
            </a:r>
          </a:p>
          <a:p>
            <a:pPr marL="457200" lvl="1" indent="0">
              <a:buNone/>
            </a:pPr>
            <a:r>
              <a:rPr lang="en-US" sz="1600" dirty="0"/>
              <a:t>Chong Han (Shanghai </a:t>
            </a:r>
            <a:r>
              <a:rPr lang="en-US" sz="1600" dirty="0" err="1"/>
              <a:t>Jiaotog</a:t>
            </a:r>
            <a:r>
              <a:rPr lang="en-US" sz="1600" dirty="0"/>
              <a:t> University, China) “Channel Measurement and Coverage Analysis in the Terahertz Band” (20/0338)</a:t>
            </a:r>
            <a:endParaRPr lang="de-DE" sz="1600" dirty="0" smtClean="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November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a:t>
            </a:r>
            <a:r>
              <a:rPr lang="de-DE" sz="1800" dirty="0" smtClean="0">
                <a:ea typeface="Times New Roman"/>
              </a:rPr>
              <a:t>SC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Online January 12, </a:t>
            </a:r>
            <a:r>
              <a:rPr lang="en-US" sz="1800" dirty="0"/>
              <a:t>2020, 2-4 pm </a:t>
            </a:r>
            <a:r>
              <a:rPr lang="en-US" sz="1800" dirty="0" smtClean="0"/>
              <a:t>GMT+1 </a:t>
            </a:r>
            <a:r>
              <a:rPr lang="en-US" sz="1800" dirty="0" smtClean="0"/>
              <a:t>(during next Electronic Wireless Interim)</a:t>
            </a: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2020</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183</Words>
  <Application>Microsoft Office PowerPoint</Application>
  <PresentationFormat>Bildschirmpräsentation (4:3)</PresentationFormat>
  <Paragraphs>44</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November 2020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149</cp:revision>
  <cp:lastPrinted>1998-02-10T13:28:06Z</cp:lastPrinted>
  <dcterms:created xsi:type="dcterms:W3CDTF">2012-11-14T22:04:21Z</dcterms:created>
  <dcterms:modified xsi:type="dcterms:W3CDTF">2020-11-10T15:30:17Z</dcterms:modified>
</cp:coreProperties>
</file>