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6"/>
  </p:notesMasterIdLst>
  <p:handoutMasterIdLst>
    <p:handoutMasterId r:id="rId17"/>
  </p:handoutMasterIdLst>
  <p:sldIdLst>
    <p:sldId id="259" r:id="rId5"/>
    <p:sldId id="256" r:id="rId6"/>
    <p:sldId id="1022" r:id="rId7"/>
    <p:sldId id="1023" r:id="rId8"/>
    <p:sldId id="1024" r:id="rId9"/>
    <p:sldId id="1027" r:id="rId10"/>
    <p:sldId id="1026" r:id="rId11"/>
    <p:sldId id="1028" r:id="rId12"/>
    <p:sldId id="1032" r:id="rId13"/>
    <p:sldId id="1033" r:id="rId14"/>
    <p:sldId id="1029" r:id="rId15"/>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5" pos="3839">
          <p15:clr>
            <a:srgbClr val="A4A3A4"/>
          </p15:clr>
        </p15:guide>
        <p15:guide id="6" pos="100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2043"/>
    <a:srgbClr val="33336C"/>
    <a:srgbClr val="1D1D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howGuides="1">
      <p:cViewPr varScale="1">
        <p:scale>
          <a:sx n="93" d="100"/>
          <a:sy n="93" d="100"/>
        </p:scale>
        <p:origin x="102" y="306"/>
      </p:cViewPr>
      <p:guideLst>
        <p:guide orient="horz" pos="2160"/>
        <p:guide pos="3839"/>
        <p:guide pos="1007"/>
      </p:guideLst>
    </p:cSldViewPr>
  </p:slideViewPr>
  <p:notesTextViewPr>
    <p:cViewPr>
      <p:scale>
        <a:sx n="1" d="1"/>
        <a:sy n="1" d="1"/>
      </p:scale>
      <p:origin x="0" y="0"/>
    </p:cViewPr>
  </p:notesTextViewPr>
  <p:sorterViewPr>
    <p:cViewPr varScale="1">
      <p:scale>
        <a:sx n="100" d="100"/>
        <a:sy n="100" d="100"/>
      </p:scale>
      <p:origin x="0" y="0"/>
    </p:cViewPr>
  </p:sorterViewPr>
  <p:notesViewPr>
    <p:cSldViewPr showGuides="1">
      <p:cViewPr varScale="1">
        <p:scale>
          <a:sx n="63" d="100"/>
          <a:sy n="63" d="100"/>
        </p:scale>
        <p:origin x="283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B7646E-8811-423A-9C42-2CBFADA00A96}" type="datetimeFigureOut">
              <a:rPr lang="en-US" smtClean="0"/>
              <a:t>11/2/2020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4360E59-1627-4404-ACC5-51C744AB0F27}" type="slidenum">
              <a:rPr lang="en-US" smtClean="0"/>
              <a:t>‹#›</a:t>
            </a:fld>
            <a:endParaRPr lang="en-US"/>
          </a:p>
        </p:txBody>
      </p:sp>
    </p:spTree>
    <p:extLst>
      <p:ext uri="{BB962C8B-B14F-4D97-AF65-F5344CB8AC3E}">
        <p14:creationId xmlns:p14="http://schemas.microsoft.com/office/powerpoint/2010/main" val="5162254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solidFill>
                  <a:schemeClr val="tx1"/>
                </a:solidFill>
              </a:defRPr>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solidFill>
                  <a:schemeClr val="tx1"/>
                </a:solidFill>
              </a:defRPr>
            </a:lvl1pPr>
          </a:lstStyle>
          <a:p>
            <a:fld id="{D677E230-58DD-43ED-96A1-552DDAB53532}" type="datetimeFigureOut">
              <a:rPr lang="en-US" smtClean="0"/>
              <a:pPr/>
              <a:t>11/2/2020</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solidFill>
                  <a:schemeClr val="tx1"/>
                </a:solidFill>
              </a:defRPr>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solidFill>
                  <a:schemeClr val="tx1"/>
                </a:solidFill>
              </a:defRPr>
            </a:lvl1pPr>
          </a:lstStyle>
          <a:p>
            <a:fld id="{841221E5-7225-48EB-A4EE-420E7BFCF705}" type="slidenum">
              <a:rPr lang="en-US" smtClean="0"/>
              <a:pPr/>
              <a:t>‹#›</a:t>
            </a:fld>
            <a:endParaRPr lang="en-US"/>
          </a:p>
        </p:txBody>
      </p:sp>
    </p:spTree>
    <p:extLst>
      <p:ext uri="{BB962C8B-B14F-4D97-AF65-F5344CB8AC3E}">
        <p14:creationId xmlns:p14="http://schemas.microsoft.com/office/powerpoint/2010/main" val="1556669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200" kern="1200">
        <a:solidFill>
          <a:schemeClr val="tx2"/>
        </a:solidFill>
        <a:latin typeface="+mn-lt"/>
        <a:ea typeface="+mn-ea"/>
        <a:cs typeface="+mn-cs"/>
      </a:defRPr>
    </a:lvl2pPr>
    <a:lvl3pPr marL="914400" algn="l" defTabSz="914400" rtl="0" eaLnBrk="1" latinLnBrk="0" hangingPunct="1">
      <a:defRPr sz="1200" kern="1200">
        <a:solidFill>
          <a:schemeClr val="tx2"/>
        </a:solidFill>
        <a:latin typeface="+mn-lt"/>
        <a:ea typeface="+mn-ea"/>
        <a:cs typeface="+mn-cs"/>
      </a:defRPr>
    </a:lvl3pPr>
    <a:lvl4pPr marL="1371600" algn="l" defTabSz="914400" rtl="0" eaLnBrk="1" latinLnBrk="0" hangingPunct="1">
      <a:defRPr sz="1200" kern="1200">
        <a:solidFill>
          <a:schemeClr val="tx2"/>
        </a:solidFill>
        <a:latin typeface="+mn-lt"/>
        <a:ea typeface="+mn-ea"/>
        <a:cs typeface="+mn-cs"/>
      </a:defRPr>
    </a:lvl4pPr>
    <a:lvl5pPr marL="1828800" algn="l" defTabSz="914400" rtl="0" eaLnBrk="1" latinLnBrk="0" hangingPunct="1">
      <a:defRPr sz="12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13" name="Straight Connector 12"/>
          <p:cNvCxnSpPr/>
          <p:nvPr/>
        </p:nvCxnSpPr>
        <p:spPr bwMode="white">
          <a:xfrm>
            <a:off x="11573293"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white">
          <a:xfrm>
            <a:off x="1218884"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white">
          <a:xfrm>
            <a:off x="0" y="5631204"/>
            <a:ext cx="182832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Pi"/>
          <p:cNvSpPr>
            <a:spLocks/>
          </p:cNvSpPr>
          <p:nvPr/>
        </p:nvSpPr>
        <p:spPr bwMode="white">
          <a:xfrm>
            <a:off x="276462" y="6032500"/>
            <a:ext cx="593189" cy="519176"/>
          </a:xfrm>
          <a:custGeom>
            <a:avLst/>
            <a:gdLst>
              <a:gd name="T0" fmla="*/ 411 w 426"/>
              <a:gd name="T1" fmla="*/ 0 h 372"/>
              <a:gd name="T2" fmla="*/ 90 w 426"/>
              <a:gd name="T3" fmla="*/ 0 h 372"/>
              <a:gd name="T4" fmla="*/ 3 w 426"/>
              <a:gd name="T5" fmla="*/ 64 h 372"/>
              <a:gd name="T6" fmla="*/ 12 w 426"/>
              <a:gd name="T7" fmla="*/ 83 h 372"/>
              <a:gd name="T8" fmla="*/ 17 w 426"/>
              <a:gd name="T9" fmla="*/ 83 h 372"/>
              <a:gd name="T10" fmla="*/ 31 w 426"/>
              <a:gd name="T11" fmla="*/ 73 h 372"/>
              <a:gd name="T12" fmla="*/ 90 w 426"/>
              <a:gd name="T13" fmla="*/ 30 h 372"/>
              <a:gd name="T14" fmla="*/ 131 w 426"/>
              <a:gd name="T15" fmla="*/ 30 h 372"/>
              <a:gd name="T16" fmla="*/ 61 w 426"/>
              <a:gd name="T17" fmla="*/ 334 h 372"/>
              <a:gd name="T18" fmla="*/ 61 w 426"/>
              <a:gd name="T19" fmla="*/ 355 h 372"/>
              <a:gd name="T20" fmla="*/ 72 w 426"/>
              <a:gd name="T21" fmla="*/ 359 h 372"/>
              <a:gd name="T22" fmla="*/ 83 w 426"/>
              <a:gd name="T23" fmla="*/ 355 h 372"/>
              <a:gd name="T24" fmla="*/ 161 w 426"/>
              <a:gd name="T25" fmla="*/ 30 h 372"/>
              <a:gd name="T26" fmla="*/ 272 w 426"/>
              <a:gd name="T27" fmla="*/ 30 h 372"/>
              <a:gd name="T28" fmla="*/ 253 w 426"/>
              <a:gd name="T29" fmla="*/ 270 h 372"/>
              <a:gd name="T30" fmla="*/ 277 w 426"/>
              <a:gd name="T31" fmla="*/ 355 h 372"/>
              <a:gd name="T32" fmla="*/ 322 w 426"/>
              <a:gd name="T33" fmla="*/ 372 h 372"/>
              <a:gd name="T34" fmla="*/ 335 w 426"/>
              <a:gd name="T35" fmla="*/ 371 h 372"/>
              <a:gd name="T36" fmla="*/ 417 w 426"/>
              <a:gd name="T37" fmla="*/ 280 h 372"/>
              <a:gd name="T38" fmla="*/ 406 w 426"/>
              <a:gd name="T39" fmla="*/ 262 h 372"/>
              <a:gd name="T40" fmla="*/ 388 w 426"/>
              <a:gd name="T41" fmla="*/ 273 h 372"/>
              <a:gd name="T42" fmla="*/ 331 w 426"/>
              <a:gd name="T43" fmla="*/ 341 h 372"/>
              <a:gd name="T44" fmla="*/ 298 w 426"/>
              <a:gd name="T45" fmla="*/ 333 h 372"/>
              <a:gd name="T46" fmla="*/ 283 w 426"/>
              <a:gd name="T47" fmla="*/ 272 h 372"/>
              <a:gd name="T48" fmla="*/ 302 w 426"/>
              <a:gd name="T49" fmla="*/ 30 h 372"/>
              <a:gd name="T50" fmla="*/ 411 w 426"/>
              <a:gd name="T51" fmla="*/ 30 h 372"/>
              <a:gd name="T52" fmla="*/ 426 w 426"/>
              <a:gd name="T53" fmla="*/ 15 h 372"/>
              <a:gd name="T54" fmla="*/ 411 w 426"/>
              <a:gd name="T55"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6" h="372">
                <a:moveTo>
                  <a:pt x="411" y="0"/>
                </a:moveTo>
                <a:cubicBezTo>
                  <a:pt x="90" y="0"/>
                  <a:pt x="90" y="0"/>
                  <a:pt x="90" y="0"/>
                </a:cubicBezTo>
                <a:cubicBezTo>
                  <a:pt x="25" y="0"/>
                  <a:pt x="4" y="61"/>
                  <a:pt x="3" y="64"/>
                </a:cubicBezTo>
                <a:cubicBezTo>
                  <a:pt x="0" y="71"/>
                  <a:pt x="4" y="80"/>
                  <a:pt x="12" y="83"/>
                </a:cubicBezTo>
                <a:cubicBezTo>
                  <a:pt x="14" y="83"/>
                  <a:pt x="15" y="83"/>
                  <a:pt x="17" y="83"/>
                </a:cubicBezTo>
                <a:cubicBezTo>
                  <a:pt x="23" y="83"/>
                  <a:pt x="29" y="80"/>
                  <a:pt x="31" y="73"/>
                </a:cubicBezTo>
                <a:cubicBezTo>
                  <a:pt x="31" y="73"/>
                  <a:pt x="46" y="30"/>
                  <a:pt x="90" y="30"/>
                </a:cubicBezTo>
                <a:cubicBezTo>
                  <a:pt x="131" y="30"/>
                  <a:pt x="131" y="30"/>
                  <a:pt x="131" y="30"/>
                </a:cubicBezTo>
                <a:cubicBezTo>
                  <a:pt x="129" y="83"/>
                  <a:pt x="118" y="274"/>
                  <a:pt x="61" y="334"/>
                </a:cubicBezTo>
                <a:cubicBezTo>
                  <a:pt x="55" y="340"/>
                  <a:pt x="55" y="350"/>
                  <a:pt x="61" y="355"/>
                </a:cubicBezTo>
                <a:cubicBezTo>
                  <a:pt x="64" y="358"/>
                  <a:pt x="68" y="359"/>
                  <a:pt x="72" y="359"/>
                </a:cubicBezTo>
                <a:cubicBezTo>
                  <a:pt x="76" y="359"/>
                  <a:pt x="80" y="358"/>
                  <a:pt x="83" y="355"/>
                </a:cubicBezTo>
                <a:cubicBezTo>
                  <a:pt x="148" y="286"/>
                  <a:pt x="159" y="84"/>
                  <a:pt x="161" y="30"/>
                </a:cubicBezTo>
                <a:cubicBezTo>
                  <a:pt x="272" y="30"/>
                  <a:pt x="272" y="30"/>
                  <a:pt x="272" y="30"/>
                </a:cubicBezTo>
                <a:cubicBezTo>
                  <a:pt x="253" y="270"/>
                  <a:pt x="253" y="270"/>
                  <a:pt x="253" y="270"/>
                </a:cubicBezTo>
                <a:cubicBezTo>
                  <a:pt x="253" y="272"/>
                  <a:pt x="248" y="327"/>
                  <a:pt x="277" y="355"/>
                </a:cubicBezTo>
                <a:cubicBezTo>
                  <a:pt x="289" y="366"/>
                  <a:pt x="304" y="372"/>
                  <a:pt x="322" y="372"/>
                </a:cubicBezTo>
                <a:cubicBezTo>
                  <a:pt x="326" y="372"/>
                  <a:pt x="330" y="372"/>
                  <a:pt x="335" y="371"/>
                </a:cubicBezTo>
                <a:cubicBezTo>
                  <a:pt x="398" y="362"/>
                  <a:pt x="416" y="283"/>
                  <a:pt x="417" y="280"/>
                </a:cubicBezTo>
                <a:cubicBezTo>
                  <a:pt x="419" y="271"/>
                  <a:pt x="414" y="264"/>
                  <a:pt x="406" y="262"/>
                </a:cubicBezTo>
                <a:cubicBezTo>
                  <a:pt x="398" y="260"/>
                  <a:pt x="390" y="265"/>
                  <a:pt x="388" y="273"/>
                </a:cubicBezTo>
                <a:cubicBezTo>
                  <a:pt x="388" y="274"/>
                  <a:pt x="373" y="335"/>
                  <a:pt x="331" y="341"/>
                </a:cubicBezTo>
                <a:cubicBezTo>
                  <a:pt x="316" y="343"/>
                  <a:pt x="306" y="341"/>
                  <a:pt x="298" y="333"/>
                </a:cubicBezTo>
                <a:cubicBezTo>
                  <a:pt x="282" y="318"/>
                  <a:pt x="282" y="284"/>
                  <a:pt x="283" y="272"/>
                </a:cubicBezTo>
                <a:cubicBezTo>
                  <a:pt x="302" y="30"/>
                  <a:pt x="302" y="30"/>
                  <a:pt x="302" y="30"/>
                </a:cubicBezTo>
                <a:cubicBezTo>
                  <a:pt x="411" y="30"/>
                  <a:pt x="411" y="30"/>
                  <a:pt x="411" y="30"/>
                </a:cubicBezTo>
                <a:cubicBezTo>
                  <a:pt x="419" y="30"/>
                  <a:pt x="426" y="24"/>
                  <a:pt x="426" y="15"/>
                </a:cubicBezTo>
                <a:cubicBezTo>
                  <a:pt x="426" y="7"/>
                  <a:pt x="419" y="0"/>
                  <a:pt x="411" y="0"/>
                </a:cubicBezTo>
                <a:close/>
              </a:path>
            </a:pathLst>
          </a:custGeom>
          <a:solidFill>
            <a:schemeClr val="bg1"/>
          </a:solidFill>
          <a:ln>
            <a:solidFill>
              <a:schemeClr val="bg1"/>
            </a:solidFill>
          </a:ln>
        </p:spPr>
        <p:txBody>
          <a:bodyPr vert="horz" wrap="square" lIns="121899" tIns="60949" rIns="121899" bIns="60949" numCol="1" anchor="t" anchorCtr="0" compatLnSpc="1">
            <a:prstTxWarp prst="textNoShape">
              <a:avLst/>
            </a:prstTxWarp>
          </a:bodyPr>
          <a:lstStyle/>
          <a:p>
            <a:endParaRPr/>
          </a:p>
        </p:txBody>
      </p:sp>
      <p:sp>
        <p:nvSpPr>
          <p:cNvPr id="2" name="Title 1"/>
          <p:cNvSpPr>
            <a:spLocks noGrp="1"/>
          </p:cNvSpPr>
          <p:nvPr>
            <p:ph type="ctrTitle"/>
          </p:nvPr>
        </p:nvSpPr>
        <p:spPr>
          <a:xfrm>
            <a:off x="2428669" y="1600200"/>
            <a:ext cx="8329031" cy="2680127"/>
          </a:xfrm>
        </p:spPr>
        <p:txBody>
          <a:bodyPr>
            <a:noAutofit/>
          </a:bodyPr>
          <a:lstStyle>
            <a:lvl1pPr>
              <a:defRPr sz="5400"/>
            </a:lvl1pPr>
          </a:lstStyle>
          <a:p>
            <a:r>
              <a:rPr lang="en-US" dirty="0"/>
              <a:t>Click to edit Master title style</a:t>
            </a:r>
            <a:endParaRPr dirty="0"/>
          </a:p>
        </p:txBody>
      </p:sp>
      <p:sp>
        <p:nvSpPr>
          <p:cNvPr id="3" name="Subtitle 2"/>
          <p:cNvSpPr>
            <a:spLocks noGrp="1"/>
          </p:cNvSpPr>
          <p:nvPr>
            <p:ph type="subTitle" idx="1"/>
          </p:nvPr>
        </p:nvSpPr>
        <p:spPr>
          <a:xfrm>
            <a:off x="2428669" y="4344915"/>
            <a:ext cx="7516442" cy="1116085"/>
          </a:xfrm>
        </p:spPr>
        <p:txBody>
          <a:bodyPr>
            <a:normAutofit/>
          </a:bodyPr>
          <a:lstStyle>
            <a:lvl1pPr marL="0" indent="0" algn="l">
              <a:spcBef>
                <a:spcPts val="0"/>
              </a:spcBef>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3817955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a:xfrm>
            <a:off x="5180250" y="6356351"/>
            <a:ext cx="1218883" cy="365125"/>
          </a:xfrm>
          <a:prstGeom prst="rect">
            <a:avLst/>
          </a:prstGeom>
        </p:spPr>
        <p:txBody>
          <a:bodyPr/>
          <a:lstStyle/>
          <a:p>
            <a:fld id="{C2C6F8EA-316C-41DE-B9A4-EDCC3A85ED9A}" type="datetimeFigureOut">
              <a:rPr lang="en-US"/>
              <a:t>11/2/2020</a:t>
            </a:fld>
            <a:endParaRPr/>
          </a:p>
        </p:txBody>
      </p:sp>
      <p:sp>
        <p:nvSpPr>
          <p:cNvPr id="5" name="Footer Placeholder 4"/>
          <p:cNvSpPr>
            <a:spLocks noGrp="1"/>
          </p:cNvSpPr>
          <p:nvPr>
            <p:ph type="ftr" sz="quarter" idx="11"/>
          </p:nvPr>
        </p:nvSpPr>
        <p:spPr>
          <a:xfrm>
            <a:off x="6595933" y="6356351"/>
            <a:ext cx="3974065" cy="365125"/>
          </a:xfrm>
          <a:prstGeom prst="rect">
            <a:avLst/>
          </a:prstGeom>
        </p:spPr>
        <p:txBody>
          <a:bodyPr/>
          <a:lstStyle/>
          <a:p>
            <a:r>
              <a:rPr lang="en-US" dirty="0"/>
              <a:t>Add a footer</a:t>
            </a:r>
            <a:endParaRPr dirty="0"/>
          </a:p>
        </p:txBody>
      </p:sp>
      <p:sp>
        <p:nvSpPr>
          <p:cNvPr id="6" name="Slide Number Placeholder 5"/>
          <p:cNvSpPr>
            <a:spLocks noGrp="1"/>
          </p:cNvSpPr>
          <p:nvPr>
            <p:ph type="sldNum" sz="quarter" idx="12"/>
          </p:nvPr>
        </p:nvSpPr>
        <p:spPr>
          <a:xfrm>
            <a:off x="10766796" y="6356351"/>
            <a:ext cx="609441" cy="365125"/>
          </a:xfrm>
          <a:prstGeom prst="rect">
            <a:avLst/>
          </a:prstGeom>
        </p:spPr>
        <p:txBody>
          <a:bodyPr/>
          <a:lstStyle/>
          <a:p>
            <a:fld id="{7DC1BBB0-96F0-4077-A278-0F3FB5C104D3}" type="slidenum">
              <a:rPr/>
              <a:t>‹#›</a:t>
            </a:fld>
            <a:endParaRPr/>
          </a:p>
        </p:txBody>
      </p:sp>
    </p:spTree>
    <p:extLst>
      <p:ext uri="{BB962C8B-B14F-4D97-AF65-F5344CB8AC3E}">
        <p14:creationId xmlns:p14="http://schemas.microsoft.com/office/powerpoint/2010/main" val="2040880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black">
          <a:xfrm>
            <a:off x="11884104" y="0"/>
            <a:ext cx="304721" cy="6858000"/>
          </a:xfrm>
          <a:prstGeom prst="rect">
            <a:avLst/>
          </a:pr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8" name="Rectangle 7"/>
          <p:cNvSpPr/>
          <p:nvPr/>
        </p:nvSpPr>
        <p:spPr bwMode="ltGray">
          <a:xfrm>
            <a:off x="617143" y="0"/>
            <a:ext cx="60944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9" name="Rectangle 8"/>
          <p:cNvSpPr/>
          <p:nvPr/>
        </p:nvSpPr>
        <p:spPr bwMode="gray">
          <a:xfrm>
            <a:off x="0" y="0"/>
            <a:ext cx="609441" cy="6858000"/>
          </a:xfrm>
          <a:prstGeom prst="rect">
            <a:avLst/>
          </a:prstGeom>
          <a:solidFill>
            <a:schemeClr val="accent1">
              <a:lumMod val="75000"/>
              <a:alpha val="8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10" name="Rectangle 9"/>
          <p:cNvSpPr/>
          <p:nvPr/>
        </p:nvSpPr>
        <p:spPr bwMode="black">
          <a:xfrm>
            <a:off x="617143" y="736219"/>
            <a:ext cx="609441" cy="609600"/>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1" name="Straight Connector 10"/>
          <p:cNvCxnSpPr/>
          <p:nvPr/>
        </p:nvCxnSpPr>
        <p:spPr bwMode="white">
          <a:xfrm>
            <a:off x="617143" y="7362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white">
          <a:xfrm>
            <a:off x="617143" y="13458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Pi"/>
          <p:cNvSpPr>
            <a:spLocks/>
          </p:cNvSpPr>
          <p:nvPr/>
        </p:nvSpPr>
        <p:spPr bwMode="white">
          <a:xfrm rot="5400000">
            <a:off x="756095" y="898102"/>
            <a:ext cx="336023" cy="294097"/>
          </a:xfrm>
          <a:custGeom>
            <a:avLst/>
            <a:gdLst>
              <a:gd name="T0" fmla="*/ 411 w 426"/>
              <a:gd name="T1" fmla="*/ 0 h 372"/>
              <a:gd name="T2" fmla="*/ 90 w 426"/>
              <a:gd name="T3" fmla="*/ 0 h 372"/>
              <a:gd name="T4" fmla="*/ 3 w 426"/>
              <a:gd name="T5" fmla="*/ 64 h 372"/>
              <a:gd name="T6" fmla="*/ 12 w 426"/>
              <a:gd name="T7" fmla="*/ 83 h 372"/>
              <a:gd name="T8" fmla="*/ 17 w 426"/>
              <a:gd name="T9" fmla="*/ 83 h 372"/>
              <a:gd name="T10" fmla="*/ 31 w 426"/>
              <a:gd name="T11" fmla="*/ 73 h 372"/>
              <a:gd name="T12" fmla="*/ 90 w 426"/>
              <a:gd name="T13" fmla="*/ 30 h 372"/>
              <a:gd name="T14" fmla="*/ 131 w 426"/>
              <a:gd name="T15" fmla="*/ 30 h 372"/>
              <a:gd name="T16" fmla="*/ 61 w 426"/>
              <a:gd name="T17" fmla="*/ 334 h 372"/>
              <a:gd name="T18" fmla="*/ 61 w 426"/>
              <a:gd name="T19" fmla="*/ 355 h 372"/>
              <a:gd name="T20" fmla="*/ 72 w 426"/>
              <a:gd name="T21" fmla="*/ 359 h 372"/>
              <a:gd name="T22" fmla="*/ 83 w 426"/>
              <a:gd name="T23" fmla="*/ 355 h 372"/>
              <a:gd name="T24" fmla="*/ 161 w 426"/>
              <a:gd name="T25" fmla="*/ 30 h 372"/>
              <a:gd name="T26" fmla="*/ 272 w 426"/>
              <a:gd name="T27" fmla="*/ 30 h 372"/>
              <a:gd name="T28" fmla="*/ 253 w 426"/>
              <a:gd name="T29" fmla="*/ 270 h 372"/>
              <a:gd name="T30" fmla="*/ 277 w 426"/>
              <a:gd name="T31" fmla="*/ 355 h 372"/>
              <a:gd name="T32" fmla="*/ 322 w 426"/>
              <a:gd name="T33" fmla="*/ 372 h 372"/>
              <a:gd name="T34" fmla="*/ 335 w 426"/>
              <a:gd name="T35" fmla="*/ 371 h 372"/>
              <a:gd name="T36" fmla="*/ 417 w 426"/>
              <a:gd name="T37" fmla="*/ 280 h 372"/>
              <a:gd name="T38" fmla="*/ 406 w 426"/>
              <a:gd name="T39" fmla="*/ 262 h 372"/>
              <a:gd name="T40" fmla="*/ 388 w 426"/>
              <a:gd name="T41" fmla="*/ 273 h 372"/>
              <a:gd name="T42" fmla="*/ 331 w 426"/>
              <a:gd name="T43" fmla="*/ 341 h 372"/>
              <a:gd name="T44" fmla="*/ 298 w 426"/>
              <a:gd name="T45" fmla="*/ 333 h 372"/>
              <a:gd name="T46" fmla="*/ 283 w 426"/>
              <a:gd name="T47" fmla="*/ 272 h 372"/>
              <a:gd name="T48" fmla="*/ 302 w 426"/>
              <a:gd name="T49" fmla="*/ 30 h 372"/>
              <a:gd name="T50" fmla="*/ 411 w 426"/>
              <a:gd name="T51" fmla="*/ 30 h 372"/>
              <a:gd name="T52" fmla="*/ 426 w 426"/>
              <a:gd name="T53" fmla="*/ 15 h 372"/>
              <a:gd name="T54" fmla="*/ 411 w 426"/>
              <a:gd name="T55"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6" h="372">
                <a:moveTo>
                  <a:pt x="411" y="0"/>
                </a:moveTo>
                <a:cubicBezTo>
                  <a:pt x="90" y="0"/>
                  <a:pt x="90" y="0"/>
                  <a:pt x="90" y="0"/>
                </a:cubicBezTo>
                <a:cubicBezTo>
                  <a:pt x="25" y="0"/>
                  <a:pt x="4" y="61"/>
                  <a:pt x="3" y="64"/>
                </a:cubicBezTo>
                <a:cubicBezTo>
                  <a:pt x="0" y="71"/>
                  <a:pt x="4" y="80"/>
                  <a:pt x="12" y="83"/>
                </a:cubicBezTo>
                <a:cubicBezTo>
                  <a:pt x="14" y="83"/>
                  <a:pt x="15" y="83"/>
                  <a:pt x="17" y="83"/>
                </a:cubicBezTo>
                <a:cubicBezTo>
                  <a:pt x="23" y="83"/>
                  <a:pt x="29" y="80"/>
                  <a:pt x="31" y="73"/>
                </a:cubicBezTo>
                <a:cubicBezTo>
                  <a:pt x="31" y="73"/>
                  <a:pt x="46" y="30"/>
                  <a:pt x="90" y="30"/>
                </a:cubicBezTo>
                <a:cubicBezTo>
                  <a:pt x="131" y="30"/>
                  <a:pt x="131" y="30"/>
                  <a:pt x="131" y="30"/>
                </a:cubicBezTo>
                <a:cubicBezTo>
                  <a:pt x="129" y="83"/>
                  <a:pt x="118" y="274"/>
                  <a:pt x="61" y="334"/>
                </a:cubicBezTo>
                <a:cubicBezTo>
                  <a:pt x="55" y="340"/>
                  <a:pt x="55" y="350"/>
                  <a:pt x="61" y="355"/>
                </a:cubicBezTo>
                <a:cubicBezTo>
                  <a:pt x="64" y="358"/>
                  <a:pt x="68" y="359"/>
                  <a:pt x="72" y="359"/>
                </a:cubicBezTo>
                <a:cubicBezTo>
                  <a:pt x="76" y="359"/>
                  <a:pt x="80" y="358"/>
                  <a:pt x="83" y="355"/>
                </a:cubicBezTo>
                <a:cubicBezTo>
                  <a:pt x="148" y="286"/>
                  <a:pt x="159" y="84"/>
                  <a:pt x="161" y="30"/>
                </a:cubicBezTo>
                <a:cubicBezTo>
                  <a:pt x="272" y="30"/>
                  <a:pt x="272" y="30"/>
                  <a:pt x="272" y="30"/>
                </a:cubicBezTo>
                <a:cubicBezTo>
                  <a:pt x="253" y="270"/>
                  <a:pt x="253" y="270"/>
                  <a:pt x="253" y="270"/>
                </a:cubicBezTo>
                <a:cubicBezTo>
                  <a:pt x="253" y="272"/>
                  <a:pt x="248" y="327"/>
                  <a:pt x="277" y="355"/>
                </a:cubicBezTo>
                <a:cubicBezTo>
                  <a:pt x="289" y="366"/>
                  <a:pt x="304" y="372"/>
                  <a:pt x="322" y="372"/>
                </a:cubicBezTo>
                <a:cubicBezTo>
                  <a:pt x="326" y="372"/>
                  <a:pt x="330" y="372"/>
                  <a:pt x="335" y="371"/>
                </a:cubicBezTo>
                <a:cubicBezTo>
                  <a:pt x="398" y="362"/>
                  <a:pt x="416" y="283"/>
                  <a:pt x="417" y="280"/>
                </a:cubicBezTo>
                <a:cubicBezTo>
                  <a:pt x="419" y="271"/>
                  <a:pt x="414" y="264"/>
                  <a:pt x="406" y="262"/>
                </a:cubicBezTo>
                <a:cubicBezTo>
                  <a:pt x="398" y="260"/>
                  <a:pt x="390" y="265"/>
                  <a:pt x="388" y="273"/>
                </a:cubicBezTo>
                <a:cubicBezTo>
                  <a:pt x="388" y="274"/>
                  <a:pt x="373" y="335"/>
                  <a:pt x="331" y="341"/>
                </a:cubicBezTo>
                <a:cubicBezTo>
                  <a:pt x="316" y="343"/>
                  <a:pt x="306" y="341"/>
                  <a:pt x="298" y="333"/>
                </a:cubicBezTo>
                <a:cubicBezTo>
                  <a:pt x="282" y="318"/>
                  <a:pt x="282" y="284"/>
                  <a:pt x="283" y="272"/>
                </a:cubicBezTo>
                <a:cubicBezTo>
                  <a:pt x="302" y="30"/>
                  <a:pt x="302" y="30"/>
                  <a:pt x="302" y="30"/>
                </a:cubicBezTo>
                <a:cubicBezTo>
                  <a:pt x="411" y="30"/>
                  <a:pt x="411" y="30"/>
                  <a:pt x="411" y="30"/>
                </a:cubicBezTo>
                <a:cubicBezTo>
                  <a:pt x="419" y="30"/>
                  <a:pt x="426" y="24"/>
                  <a:pt x="426" y="15"/>
                </a:cubicBezTo>
                <a:cubicBezTo>
                  <a:pt x="426" y="7"/>
                  <a:pt x="419" y="0"/>
                  <a:pt x="411"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a:p>
        </p:txBody>
      </p:sp>
      <p:cxnSp>
        <p:nvCxnSpPr>
          <p:cNvPr id="14" name="Straight Connector 13"/>
          <p:cNvCxnSpPr/>
          <p:nvPr/>
        </p:nvCxnSpPr>
        <p:spPr bwMode="white">
          <a:xfrm>
            <a:off x="617143"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Vertical Title 1"/>
          <p:cNvSpPr>
            <a:spLocks noGrp="1"/>
          </p:cNvSpPr>
          <p:nvPr>
            <p:ph type="title" orient="vert"/>
          </p:nvPr>
        </p:nvSpPr>
        <p:spPr>
          <a:xfrm>
            <a:off x="9599612" y="685800"/>
            <a:ext cx="1787526" cy="54864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598613" y="685800"/>
            <a:ext cx="7848599"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a:xfrm>
            <a:off x="5180250" y="6356351"/>
            <a:ext cx="1218883" cy="365125"/>
          </a:xfrm>
          <a:prstGeom prst="rect">
            <a:avLst/>
          </a:prstGeom>
        </p:spPr>
        <p:txBody>
          <a:bodyPr/>
          <a:lstStyle/>
          <a:p>
            <a:fld id="{C2C6F8EA-316C-41DE-B9A4-EDCC3A85ED9A}" type="datetimeFigureOut">
              <a:rPr lang="en-US"/>
              <a:t>11/2/2020</a:t>
            </a:fld>
            <a:endParaRPr/>
          </a:p>
        </p:txBody>
      </p:sp>
      <p:sp>
        <p:nvSpPr>
          <p:cNvPr id="5" name="Footer Placeholder 4"/>
          <p:cNvSpPr>
            <a:spLocks noGrp="1"/>
          </p:cNvSpPr>
          <p:nvPr>
            <p:ph type="ftr" sz="quarter" idx="11"/>
          </p:nvPr>
        </p:nvSpPr>
        <p:spPr>
          <a:xfrm>
            <a:off x="6595933" y="6356351"/>
            <a:ext cx="3974065" cy="365125"/>
          </a:xfrm>
          <a:prstGeom prst="rect">
            <a:avLst/>
          </a:prstGeom>
        </p:spPr>
        <p:txBody>
          <a:bodyPr/>
          <a:lstStyle/>
          <a:p>
            <a:r>
              <a:rPr lang="en-US" dirty="0"/>
              <a:t>Add a footer</a:t>
            </a:r>
            <a:endParaRPr dirty="0"/>
          </a:p>
        </p:txBody>
      </p:sp>
      <p:sp>
        <p:nvSpPr>
          <p:cNvPr id="6" name="Slide Number Placeholder 5"/>
          <p:cNvSpPr>
            <a:spLocks noGrp="1"/>
          </p:cNvSpPr>
          <p:nvPr>
            <p:ph type="sldNum" sz="quarter" idx="12"/>
          </p:nvPr>
        </p:nvSpPr>
        <p:spPr>
          <a:xfrm>
            <a:off x="10766796" y="6356351"/>
            <a:ext cx="609441" cy="365125"/>
          </a:xfrm>
          <a:prstGeom prst="rect">
            <a:avLst/>
          </a:prstGeom>
        </p:spPr>
        <p:txBody>
          <a:bodyPr/>
          <a:lstStyle/>
          <a:p>
            <a:fld id="{7DC1BBB0-96F0-4077-A278-0F3FB5C104D3}" type="slidenum">
              <a:rPr/>
              <a:t>‹#›</a:t>
            </a:fld>
            <a:endParaRPr/>
          </a:p>
        </p:txBody>
      </p:sp>
    </p:spTree>
    <p:extLst>
      <p:ext uri="{BB962C8B-B14F-4D97-AF65-F5344CB8AC3E}">
        <p14:creationId xmlns:p14="http://schemas.microsoft.com/office/powerpoint/2010/main" val="612817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a:xfrm>
            <a:off x="5180250" y="6356351"/>
            <a:ext cx="1218883" cy="365125"/>
          </a:xfrm>
          <a:prstGeom prst="rect">
            <a:avLst/>
          </a:prstGeom>
        </p:spPr>
        <p:txBody>
          <a:bodyPr/>
          <a:lstStyle/>
          <a:p>
            <a:fld id="{C2C6F8EA-316C-41DE-B9A4-EDCC3A85ED9A}" type="datetimeFigureOut">
              <a:rPr lang="en-US"/>
              <a:t>11/2/2020</a:t>
            </a:fld>
            <a:endParaRPr dirty="0"/>
          </a:p>
        </p:txBody>
      </p:sp>
      <p:sp>
        <p:nvSpPr>
          <p:cNvPr id="5" name="Footer Placeholder 4"/>
          <p:cNvSpPr>
            <a:spLocks noGrp="1"/>
          </p:cNvSpPr>
          <p:nvPr>
            <p:ph type="ftr" sz="quarter" idx="11"/>
          </p:nvPr>
        </p:nvSpPr>
        <p:spPr>
          <a:xfrm>
            <a:off x="6595933" y="6356351"/>
            <a:ext cx="3974065" cy="365125"/>
          </a:xfrm>
          <a:prstGeom prst="rect">
            <a:avLst/>
          </a:prstGeom>
        </p:spPr>
        <p:txBody>
          <a:bodyPr/>
          <a:lstStyle/>
          <a:p>
            <a:r>
              <a:rPr lang="en-US" dirty="0"/>
              <a:t>Add a footer</a:t>
            </a:r>
            <a:endParaRPr dirty="0"/>
          </a:p>
        </p:txBody>
      </p:sp>
      <p:sp>
        <p:nvSpPr>
          <p:cNvPr id="6" name="Slide Number Placeholder 5"/>
          <p:cNvSpPr>
            <a:spLocks noGrp="1"/>
          </p:cNvSpPr>
          <p:nvPr>
            <p:ph type="sldNum" sz="quarter" idx="12"/>
          </p:nvPr>
        </p:nvSpPr>
        <p:spPr>
          <a:xfrm>
            <a:off x="10766796" y="6356351"/>
            <a:ext cx="609441" cy="365125"/>
          </a:xfrm>
          <a:prstGeom prst="rect">
            <a:avLst/>
          </a:prstGeom>
        </p:spPr>
        <p:txBody>
          <a:bodyPr/>
          <a:lstStyle/>
          <a:p>
            <a:fld id="{7DC1BBB0-96F0-4077-A278-0F3FB5C104D3}" type="slidenum">
              <a:rPr/>
              <a:t>‹#›</a:t>
            </a:fld>
            <a:endParaRPr/>
          </a:p>
        </p:txBody>
      </p:sp>
    </p:spTree>
    <p:extLst>
      <p:ext uri="{BB962C8B-B14F-4D97-AF65-F5344CB8AC3E}">
        <p14:creationId xmlns:p14="http://schemas.microsoft.com/office/powerpoint/2010/main" val="2185532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9" name="Rectangle 18"/>
          <p:cNvSpPr/>
          <p:nvPr/>
        </p:nvSpPr>
        <p:spPr bwMode="black">
          <a:xfrm>
            <a:off x="11579384" y="5638800"/>
            <a:ext cx="609441"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0" name="Rectangle 19"/>
          <p:cNvSpPr/>
          <p:nvPr/>
        </p:nvSpPr>
        <p:spPr bwMode="gray">
          <a:xfrm>
            <a:off x="11274663" y="5638800"/>
            <a:ext cx="304721" cy="1219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4" name="Rectangle 23"/>
          <p:cNvSpPr/>
          <p:nvPr/>
        </p:nvSpPr>
        <p:spPr bwMode="gray">
          <a:xfrm>
            <a:off x="1216152" y="5638800"/>
            <a:ext cx="609441"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1" name="Rectangle 20"/>
          <p:cNvSpPr/>
          <p:nvPr/>
        </p:nvSpPr>
        <p:spPr bwMode="ltGray">
          <a:xfrm>
            <a:off x="0" y="5638800"/>
            <a:ext cx="12188825" cy="1219200"/>
          </a:xfrm>
          <a:prstGeom prst="rect">
            <a:avLst/>
          </a:prstGeom>
          <a:solidFill>
            <a:schemeClr val="accent1">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cxnSp>
        <p:nvCxnSpPr>
          <p:cNvPr id="22" name="Straight Connector 21"/>
          <p:cNvCxnSpPr/>
          <p:nvPr/>
        </p:nvCxnSpPr>
        <p:spPr bwMode="white">
          <a:xfrm>
            <a:off x="11573293"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bwMode="black">
          <a:xfrm>
            <a:off x="0" y="5643132"/>
            <a:ext cx="1216152" cy="1214868"/>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18" name="Pi"/>
          <p:cNvSpPr>
            <a:spLocks/>
          </p:cNvSpPr>
          <p:nvPr/>
        </p:nvSpPr>
        <p:spPr bwMode="white">
          <a:xfrm>
            <a:off x="276462" y="6032500"/>
            <a:ext cx="593189" cy="519176"/>
          </a:xfrm>
          <a:custGeom>
            <a:avLst/>
            <a:gdLst>
              <a:gd name="T0" fmla="*/ 411 w 426"/>
              <a:gd name="T1" fmla="*/ 0 h 372"/>
              <a:gd name="T2" fmla="*/ 90 w 426"/>
              <a:gd name="T3" fmla="*/ 0 h 372"/>
              <a:gd name="T4" fmla="*/ 3 w 426"/>
              <a:gd name="T5" fmla="*/ 64 h 372"/>
              <a:gd name="T6" fmla="*/ 12 w 426"/>
              <a:gd name="T7" fmla="*/ 83 h 372"/>
              <a:gd name="T8" fmla="*/ 17 w 426"/>
              <a:gd name="T9" fmla="*/ 83 h 372"/>
              <a:gd name="T10" fmla="*/ 31 w 426"/>
              <a:gd name="T11" fmla="*/ 73 h 372"/>
              <a:gd name="T12" fmla="*/ 90 w 426"/>
              <a:gd name="T13" fmla="*/ 30 h 372"/>
              <a:gd name="T14" fmla="*/ 131 w 426"/>
              <a:gd name="T15" fmla="*/ 30 h 372"/>
              <a:gd name="T16" fmla="*/ 61 w 426"/>
              <a:gd name="T17" fmla="*/ 334 h 372"/>
              <a:gd name="T18" fmla="*/ 61 w 426"/>
              <a:gd name="T19" fmla="*/ 355 h 372"/>
              <a:gd name="T20" fmla="*/ 72 w 426"/>
              <a:gd name="T21" fmla="*/ 359 h 372"/>
              <a:gd name="T22" fmla="*/ 83 w 426"/>
              <a:gd name="T23" fmla="*/ 355 h 372"/>
              <a:gd name="T24" fmla="*/ 161 w 426"/>
              <a:gd name="T25" fmla="*/ 30 h 372"/>
              <a:gd name="T26" fmla="*/ 272 w 426"/>
              <a:gd name="T27" fmla="*/ 30 h 372"/>
              <a:gd name="T28" fmla="*/ 253 w 426"/>
              <a:gd name="T29" fmla="*/ 270 h 372"/>
              <a:gd name="T30" fmla="*/ 277 w 426"/>
              <a:gd name="T31" fmla="*/ 355 h 372"/>
              <a:gd name="T32" fmla="*/ 322 w 426"/>
              <a:gd name="T33" fmla="*/ 372 h 372"/>
              <a:gd name="T34" fmla="*/ 335 w 426"/>
              <a:gd name="T35" fmla="*/ 371 h 372"/>
              <a:gd name="T36" fmla="*/ 417 w 426"/>
              <a:gd name="T37" fmla="*/ 280 h 372"/>
              <a:gd name="T38" fmla="*/ 406 w 426"/>
              <a:gd name="T39" fmla="*/ 262 h 372"/>
              <a:gd name="T40" fmla="*/ 388 w 426"/>
              <a:gd name="T41" fmla="*/ 273 h 372"/>
              <a:gd name="T42" fmla="*/ 331 w 426"/>
              <a:gd name="T43" fmla="*/ 341 h 372"/>
              <a:gd name="T44" fmla="*/ 298 w 426"/>
              <a:gd name="T45" fmla="*/ 333 h 372"/>
              <a:gd name="T46" fmla="*/ 283 w 426"/>
              <a:gd name="T47" fmla="*/ 272 h 372"/>
              <a:gd name="T48" fmla="*/ 302 w 426"/>
              <a:gd name="T49" fmla="*/ 30 h 372"/>
              <a:gd name="T50" fmla="*/ 411 w 426"/>
              <a:gd name="T51" fmla="*/ 30 h 372"/>
              <a:gd name="T52" fmla="*/ 426 w 426"/>
              <a:gd name="T53" fmla="*/ 15 h 372"/>
              <a:gd name="T54" fmla="*/ 411 w 426"/>
              <a:gd name="T55"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6" h="372">
                <a:moveTo>
                  <a:pt x="411" y="0"/>
                </a:moveTo>
                <a:cubicBezTo>
                  <a:pt x="90" y="0"/>
                  <a:pt x="90" y="0"/>
                  <a:pt x="90" y="0"/>
                </a:cubicBezTo>
                <a:cubicBezTo>
                  <a:pt x="25" y="0"/>
                  <a:pt x="4" y="61"/>
                  <a:pt x="3" y="64"/>
                </a:cubicBezTo>
                <a:cubicBezTo>
                  <a:pt x="0" y="71"/>
                  <a:pt x="4" y="80"/>
                  <a:pt x="12" y="83"/>
                </a:cubicBezTo>
                <a:cubicBezTo>
                  <a:pt x="14" y="83"/>
                  <a:pt x="15" y="83"/>
                  <a:pt x="17" y="83"/>
                </a:cubicBezTo>
                <a:cubicBezTo>
                  <a:pt x="23" y="83"/>
                  <a:pt x="29" y="80"/>
                  <a:pt x="31" y="73"/>
                </a:cubicBezTo>
                <a:cubicBezTo>
                  <a:pt x="31" y="73"/>
                  <a:pt x="46" y="30"/>
                  <a:pt x="90" y="30"/>
                </a:cubicBezTo>
                <a:cubicBezTo>
                  <a:pt x="131" y="30"/>
                  <a:pt x="131" y="30"/>
                  <a:pt x="131" y="30"/>
                </a:cubicBezTo>
                <a:cubicBezTo>
                  <a:pt x="129" y="83"/>
                  <a:pt x="118" y="274"/>
                  <a:pt x="61" y="334"/>
                </a:cubicBezTo>
                <a:cubicBezTo>
                  <a:pt x="55" y="340"/>
                  <a:pt x="55" y="350"/>
                  <a:pt x="61" y="355"/>
                </a:cubicBezTo>
                <a:cubicBezTo>
                  <a:pt x="64" y="358"/>
                  <a:pt x="68" y="359"/>
                  <a:pt x="72" y="359"/>
                </a:cubicBezTo>
                <a:cubicBezTo>
                  <a:pt x="76" y="359"/>
                  <a:pt x="80" y="358"/>
                  <a:pt x="83" y="355"/>
                </a:cubicBezTo>
                <a:cubicBezTo>
                  <a:pt x="148" y="286"/>
                  <a:pt x="159" y="84"/>
                  <a:pt x="161" y="30"/>
                </a:cubicBezTo>
                <a:cubicBezTo>
                  <a:pt x="272" y="30"/>
                  <a:pt x="272" y="30"/>
                  <a:pt x="272" y="30"/>
                </a:cubicBezTo>
                <a:cubicBezTo>
                  <a:pt x="253" y="270"/>
                  <a:pt x="253" y="270"/>
                  <a:pt x="253" y="270"/>
                </a:cubicBezTo>
                <a:cubicBezTo>
                  <a:pt x="253" y="272"/>
                  <a:pt x="248" y="327"/>
                  <a:pt x="277" y="355"/>
                </a:cubicBezTo>
                <a:cubicBezTo>
                  <a:pt x="289" y="366"/>
                  <a:pt x="304" y="372"/>
                  <a:pt x="322" y="372"/>
                </a:cubicBezTo>
                <a:cubicBezTo>
                  <a:pt x="326" y="372"/>
                  <a:pt x="330" y="372"/>
                  <a:pt x="335" y="371"/>
                </a:cubicBezTo>
                <a:cubicBezTo>
                  <a:pt x="398" y="362"/>
                  <a:pt x="416" y="283"/>
                  <a:pt x="417" y="280"/>
                </a:cubicBezTo>
                <a:cubicBezTo>
                  <a:pt x="419" y="271"/>
                  <a:pt x="414" y="264"/>
                  <a:pt x="406" y="262"/>
                </a:cubicBezTo>
                <a:cubicBezTo>
                  <a:pt x="398" y="260"/>
                  <a:pt x="390" y="265"/>
                  <a:pt x="388" y="273"/>
                </a:cubicBezTo>
                <a:cubicBezTo>
                  <a:pt x="388" y="274"/>
                  <a:pt x="373" y="335"/>
                  <a:pt x="331" y="341"/>
                </a:cubicBezTo>
                <a:cubicBezTo>
                  <a:pt x="316" y="343"/>
                  <a:pt x="306" y="341"/>
                  <a:pt x="298" y="333"/>
                </a:cubicBezTo>
                <a:cubicBezTo>
                  <a:pt x="282" y="318"/>
                  <a:pt x="282" y="284"/>
                  <a:pt x="283" y="272"/>
                </a:cubicBezTo>
                <a:cubicBezTo>
                  <a:pt x="302" y="30"/>
                  <a:pt x="302" y="30"/>
                  <a:pt x="302" y="30"/>
                </a:cubicBezTo>
                <a:cubicBezTo>
                  <a:pt x="411" y="30"/>
                  <a:pt x="411" y="30"/>
                  <a:pt x="411" y="30"/>
                </a:cubicBezTo>
                <a:cubicBezTo>
                  <a:pt x="419" y="30"/>
                  <a:pt x="426" y="24"/>
                  <a:pt x="426" y="15"/>
                </a:cubicBezTo>
                <a:cubicBezTo>
                  <a:pt x="426" y="7"/>
                  <a:pt x="419" y="0"/>
                  <a:pt x="411" y="0"/>
                </a:cubicBezTo>
                <a:close/>
              </a:path>
            </a:pathLst>
          </a:custGeom>
          <a:solidFill>
            <a:schemeClr val="bg1"/>
          </a:solidFill>
          <a:ln>
            <a:solidFill>
              <a:schemeClr val="bg1"/>
            </a:solidFill>
          </a:ln>
        </p:spPr>
        <p:txBody>
          <a:bodyPr vert="horz" wrap="square" lIns="121899" tIns="60949" rIns="121899" bIns="60949" numCol="1" anchor="t" anchorCtr="0" compatLnSpc="1">
            <a:prstTxWarp prst="textNoShape">
              <a:avLst/>
            </a:prstTxWarp>
          </a:bodyPr>
          <a:lstStyle/>
          <a:p>
            <a:endParaRPr/>
          </a:p>
        </p:txBody>
      </p:sp>
      <p:cxnSp>
        <p:nvCxnSpPr>
          <p:cNvPr id="23" name="Straight Connector 22"/>
          <p:cNvCxnSpPr/>
          <p:nvPr/>
        </p:nvCxnSpPr>
        <p:spPr bwMode="white">
          <a:xfrm>
            <a:off x="1216152"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bwMode="black">
          <a:xfrm>
            <a:off x="11579384" y="0"/>
            <a:ext cx="609441" cy="609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7" name="Rectangle 26"/>
          <p:cNvSpPr/>
          <p:nvPr/>
        </p:nvSpPr>
        <p:spPr bwMode="gray">
          <a:xfrm>
            <a:off x="11274663" y="0"/>
            <a:ext cx="304721" cy="609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8" name="Rectangle 27"/>
          <p:cNvSpPr/>
          <p:nvPr/>
        </p:nvSpPr>
        <p:spPr bwMode="gray">
          <a:xfrm>
            <a:off x="1218883" y="0"/>
            <a:ext cx="609441" cy="609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9" name="Rectangle 28"/>
          <p:cNvSpPr/>
          <p:nvPr/>
        </p:nvSpPr>
        <p:spPr>
          <a:xfrm>
            <a:off x="-2" y="0"/>
            <a:ext cx="1218883" cy="609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0" name="Rectangle 29"/>
          <p:cNvSpPr/>
          <p:nvPr/>
        </p:nvSpPr>
        <p:spPr bwMode="ltGray">
          <a:xfrm>
            <a:off x="0" y="0"/>
            <a:ext cx="12188825" cy="609600"/>
          </a:xfrm>
          <a:prstGeom prst="rect">
            <a:avLst/>
          </a:prstGeom>
          <a:solidFill>
            <a:schemeClr val="accent1">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cxnSp>
        <p:nvCxnSpPr>
          <p:cNvPr id="31" name="Straight Connector 30"/>
          <p:cNvCxnSpPr/>
          <p:nvPr/>
        </p:nvCxnSpPr>
        <p:spPr bwMode="white">
          <a:xfrm>
            <a:off x="11573293" y="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bwMode="black">
          <a:xfrm>
            <a:off x="0" y="0"/>
            <a:ext cx="1216152" cy="609600"/>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cxnSp>
        <p:nvCxnSpPr>
          <p:cNvPr id="33" name="Straight Connector 32"/>
          <p:cNvCxnSpPr/>
          <p:nvPr/>
        </p:nvCxnSpPr>
        <p:spPr bwMode="white">
          <a:xfrm>
            <a:off x="1218884" y="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98613" y="1600201"/>
            <a:ext cx="8283272" cy="2654064"/>
          </a:xfrm>
        </p:spPr>
        <p:txBody>
          <a:bodyPr anchor="b">
            <a:normAutofit/>
          </a:bodyPr>
          <a:lstStyle>
            <a:lvl1pPr algn="l">
              <a:defRPr sz="5400" b="0" cap="none" baseline="0"/>
            </a:lvl1pPr>
          </a:lstStyle>
          <a:p>
            <a:r>
              <a:rPr lang="en-US"/>
              <a:t>Click to edit Master title style</a:t>
            </a:r>
            <a:endParaRPr/>
          </a:p>
        </p:txBody>
      </p:sp>
      <p:sp>
        <p:nvSpPr>
          <p:cNvPr id="3" name="Text Placeholder 2"/>
          <p:cNvSpPr>
            <a:spLocks noGrp="1"/>
          </p:cNvSpPr>
          <p:nvPr>
            <p:ph type="body" idx="1"/>
          </p:nvPr>
        </p:nvSpPr>
        <p:spPr>
          <a:xfrm>
            <a:off x="1598613" y="4259996"/>
            <a:ext cx="7264623" cy="1150203"/>
          </a:xfrm>
        </p:spPr>
        <p:txBody>
          <a:bodyPr anchor="t">
            <a:normAutofit/>
          </a:bodyPr>
          <a:lstStyle>
            <a:lvl1pPr marL="0" indent="0">
              <a:spcBef>
                <a:spcPts val="0"/>
              </a:spcBef>
              <a:buNone/>
              <a:defRPr sz="3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180250" y="6356351"/>
            <a:ext cx="1218883" cy="365125"/>
          </a:xfrm>
          <a:prstGeom prst="rect">
            <a:avLst/>
          </a:prstGeom>
        </p:spPr>
        <p:txBody>
          <a:bodyPr/>
          <a:lstStyle>
            <a:lvl1pPr>
              <a:defRPr baseline="0">
                <a:solidFill>
                  <a:schemeClr val="tx2"/>
                </a:solidFill>
              </a:defRPr>
            </a:lvl1pPr>
          </a:lstStyle>
          <a:p>
            <a:fld id="{C2C6F8EA-316C-41DE-B9A4-EDCC3A85ED9A}" type="datetimeFigureOut">
              <a:rPr lang="en-US" smtClean="0"/>
              <a:pPr/>
              <a:t>11/2/2020</a:t>
            </a:fld>
            <a:endParaRPr lang="en-US" dirty="0"/>
          </a:p>
        </p:txBody>
      </p:sp>
      <p:sp>
        <p:nvSpPr>
          <p:cNvPr id="5" name="Footer Placeholder 4"/>
          <p:cNvSpPr>
            <a:spLocks noGrp="1"/>
          </p:cNvSpPr>
          <p:nvPr>
            <p:ph type="ftr" sz="quarter" idx="11"/>
          </p:nvPr>
        </p:nvSpPr>
        <p:spPr>
          <a:xfrm>
            <a:off x="6595933" y="6356351"/>
            <a:ext cx="3974065" cy="365125"/>
          </a:xfrm>
          <a:prstGeom prst="rect">
            <a:avLst/>
          </a:prstGeom>
        </p:spPr>
        <p:txBody>
          <a:bodyPr/>
          <a:lstStyle>
            <a:lvl1pPr>
              <a:defRPr baseline="0">
                <a:solidFill>
                  <a:schemeClr val="tx2"/>
                </a:solidFill>
              </a:defRPr>
            </a:lvl1pPr>
          </a:lstStyle>
          <a:p>
            <a:r>
              <a:rPr lang="en-US"/>
              <a:t>Add a footer</a:t>
            </a:r>
            <a:endParaRPr lang="en-US" dirty="0"/>
          </a:p>
        </p:txBody>
      </p:sp>
      <p:sp>
        <p:nvSpPr>
          <p:cNvPr id="6" name="Slide Number Placeholder 5"/>
          <p:cNvSpPr>
            <a:spLocks noGrp="1"/>
          </p:cNvSpPr>
          <p:nvPr>
            <p:ph type="sldNum" sz="quarter" idx="12"/>
          </p:nvPr>
        </p:nvSpPr>
        <p:spPr>
          <a:xfrm>
            <a:off x="10666571" y="6356351"/>
            <a:ext cx="609441" cy="365125"/>
          </a:xfrm>
          <a:prstGeom prst="rect">
            <a:avLst/>
          </a:prstGeom>
        </p:spPr>
        <p:txBody>
          <a:bodyPr/>
          <a:lstStyle>
            <a:lvl1pPr>
              <a:defRPr baseline="0">
                <a:solidFill>
                  <a:schemeClr val="tx2"/>
                </a:solidFill>
              </a:defRPr>
            </a:lvl1pPr>
          </a:lstStyle>
          <a:p>
            <a:fld id="{7DC1BBB0-96F0-4077-A278-0F3FB5C104D3}" type="slidenum">
              <a:rPr lang="en-US" smtClean="0"/>
              <a:pPr/>
              <a:t>‹#›</a:t>
            </a:fld>
            <a:endParaRPr lang="en-US"/>
          </a:p>
        </p:txBody>
      </p:sp>
    </p:spTree>
    <p:extLst>
      <p:ext uri="{BB962C8B-B14F-4D97-AF65-F5344CB8AC3E}">
        <p14:creationId xmlns:p14="http://schemas.microsoft.com/office/powerpoint/2010/main" val="3234467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593436" y="1600200"/>
            <a:ext cx="4814586"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561651" y="1600200"/>
            <a:ext cx="4814586" cy="4572000"/>
          </a:xfrm>
        </p:spPr>
        <p:txBody>
          <a:bodyPr/>
          <a:lstStyle>
            <a:lvl1pPr>
              <a:defRPr sz="2800"/>
            </a:lvl1pPr>
            <a:lvl2pPr>
              <a:defRPr sz="2400"/>
            </a:lvl2pPr>
            <a:lvl3pPr>
              <a:defRPr sz="2000"/>
            </a:lvl3pPr>
            <a:lvl4pPr>
              <a:defRPr sz="1800"/>
            </a:lvl4pPr>
            <a:lvl5pPr>
              <a:defRPr sz="1800"/>
            </a:lvl5pPr>
            <a:lvl6pPr>
              <a:defRPr sz="1800" baseline="0"/>
            </a:lvl6pPr>
            <a:lvl7pPr>
              <a:defRPr sz="1800" baseline="0"/>
            </a:lvl7pPr>
            <a:lvl8pPr>
              <a:defRPr sz="1800" baseline="0"/>
            </a:lvl8pPr>
            <a:lvl9pPr>
              <a:defRPr sz="18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a:xfrm>
            <a:off x="5180250" y="6356351"/>
            <a:ext cx="1218883" cy="365125"/>
          </a:xfrm>
          <a:prstGeom prst="rect">
            <a:avLst/>
          </a:prstGeom>
        </p:spPr>
        <p:txBody>
          <a:bodyPr/>
          <a:lstStyle/>
          <a:p>
            <a:fld id="{C2C6F8EA-316C-41DE-B9A4-EDCC3A85ED9A}" type="datetimeFigureOut">
              <a:rPr lang="en-US"/>
              <a:t>11/2/2020</a:t>
            </a:fld>
            <a:endParaRPr/>
          </a:p>
        </p:txBody>
      </p:sp>
      <p:sp>
        <p:nvSpPr>
          <p:cNvPr id="6" name="Footer Placeholder 5"/>
          <p:cNvSpPr>
            <a:spLocks noGrp="1"/>
          </p:cNvSpPr>
          <p:nvPr>
            <p:ph type="ftr" sz="quarter" idx="11"/>
          </p:nvPr>
        </p:nvSpPr>
        <p:spPr>
          <a:xfrm>
            <a:off x="6595933" y="6356351"/>
            <a:ext cx="3974065" cy="365125"/>
          </a:xfrm>
          <a:prstGeom prst="rect">
            <a:avLst/>
          </a:prstGeom>
        </p:spPr>
        <p:txBody>
          <a:bodyPr/>
          <a:lstStyle/>
          <a:p>
            <a:r>
              <a:rPr lang="en-US" dirty="0"/>
              <a:t>Add a footer</a:t>
            </a:r>
            <a:endParaRPr dirty="0"/>
          </a:p>
        </p:txBody>
      </p:sp>
      <p:sp>
        <p:nvSpPr>
          <p:cNvPr id="7" name="Slide Number Placeholder 6"/>
          <p:cNvSpPr>
            <a:spLocks noGrp="1"/>
          </p:cNvSpPr>
          <p:nvPr>
            <p:ph type="sldNum" sz="quarter" idx="12"/>
          </p:nvPr>
        </p:nvSpPr>
        <p:spPr>
          <a:xfrm>
            <a:off x="10766796" y="6356351"/>
            <a:ext cx="609441" cy="365125"/>
          </a:xfrm>
          <a:prstGeom prst="rect">
            <a:avLst/>
          </a:prstGeom>
        </p:spPr>
        <p:txBody>
          <a:bodyPr/>
          <a:lstStyle/>
          <a:p>
            <a:fld id="{7DC1BBB0-96F0-4077-A278-0F3FB5C104D3}" type="slidenum">
              <a:rPr/>
              <a:t>‹#›</a:t>
            </a:fld>
            <a:endParaRPr/>
          </a:p>
        </p:txBody>
      </p:sp>
    </p:spTree>
    <p:extLst>
      <p:ext uri="{BB962C8B-B14F-4D97-AF65-F5344CB8AC3E}">
        <p14:creationId xmlns:p14="http://schemas.microsoft.com/office/powerpoint/2010/main" val="1239113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593436" y="1499616"/>
            <a:ext cx="4818888" cy="938784"/>
          </a:xfrm>
        </p:spPr>
        <p:txBody>
          <a:bodyPr anchor="b">
            <a:noAutofit/>
          </a:bodyPr>
          <a:lstStyle>
            <a:lvl1pPr marL="0" indent="0">
              <a:spcBef>
                <a:spcPts val="0"/>
              </a:spcBef>
              <a:buNone/>
              <a:defRPr sz="24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93436" y="2514706"/>
            <a:ext cx="4814586" cy="3657493"/>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baseline="0"/>
            </a:lvl8pPr>
            <a:lvl9pPr>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6557349" y="1499616"/>
            <a:ext cx="4818888" cy="938784"/>
          </a:xfrm>
        </p:spPr>
        <p:txBody>
          <a:bodyPr anchor="b">
            <a:noAutofit/>
          </a:bodyPr>
          <a:lstStyle>
            <a:lvl1pPr marL="0" indent="0">
              <a:spcBef>
                <a:spcPts val="0"/>
              </a:spcBef>
              <a:buNone/>
              <a:defRPr sz="24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57349" y="2514600"/>
            <a:ext cx="4818888" cy="3655568"/>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a:xfrm>
            <a:off x="5180250" y="6356351"/>
            <a:ext cx="1218883" cy="365125"/>
          </a:xfrm>
          <a:prstGeom prst="rect">
            <a:avLst/>
          </a:prstGeom>
        </p:spPr>
        <p:txBody>
          <a:bodyPr/>
          <a:lstStyle/>
          <a:p>
            <a:fld id="{C2C6F8EA-316C-41DE-B9A4-EDCC3A85ED9A}" type="datetimeFigureOut">
              <a:rPr lang="en-US"/>
              <a:t>11/2/2020</a:t>
            </a:fld>
            <a:endParaRPr/>
          </a:p>
        </p:txBody>
      </p:sp>
      <p:sp>
        <p:nvSpPr>
          <p:cNvPr id="8" name="Footer Placeholder 7"/>
          <p:cNvSpPr>
            <a:spLocks noGrp="1"/>
          </p:cNvSpPr>
          <p:nvPr>
            <p:ph type="ftr" sz="quarter" idx="11"/>
          </p:nvPr>
        </p:nvSpPr>
        <p:spPr>
          <a:xfrm>
            <a:off x="6595933" y="6356351"/>
            <a:ext cx="3974065" cy="365125"/>
          </a:xfrm>
          <a:prstGeom prst="rect">
            <a:avLst/>
          </a:prstGeom>
        </p:spPr>
        <p:txBody>
          <a:bodyPr/>
          <a:lstStyle/>
          <a:p>
            <a:r>
              <a:rPr lang="en-US" dirty="0"/>
              <a:t>Add a footer</a:t>
            </a:r>
            <a:endParaRPr dirty="0"/>
          </a:p>
        </p:txBody>
      </p:sp>
      <p:sp>
        <p:nvSpPr>
          <p:cNvPr id="9" name="Slide Number Placeholder 8"/>
          <p:cNvSpPr>
            <a:spLocks noGrp="1"/>
          </p:cNvSpPr>
          <p:nvPr>
            <p:ph type="sldNum" sz="quarter" idx="12"/>
          </p:nvPr>
        </p:nvSpPr>
        <p:spPr>
          <a:xfrm>
            <a:off x="10766796" y="6356351"/>
            <a:ext cx="609441" cy="365125"/>
          </a:xfrm>
          <a:prstGeom prst="rect">
            <a:avLst/>
          </a:prstGeom>
        </p:spPr>
        <p:txBody>
          <a:bodyPr/>
          <a:lstStyle/>
          <a:p>
            <a:fld id="{7DC1BBB0-96F0-4077-A278-0F3FB5C104D3}" type="slidenum">
              <a:rPr/>
              <a:t>‹#›</a:t>
            </a:fld>
            <a:endParaRPr/>
          </a:p>
        </p:txBody>
      </p:sp>
    </p:spTree>
    <p:extLst>
      <p:ext uri="{BB962C8B-B14F-4D97-AF65-F5344CB8AC3E}">
        <p14:creationId xmlns:p14="http://schemas.microsoft.com/office/powerpoint/2010/main" val="2138358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a:xfrm>
            <a:off x="5180250" y="6356351"/>
            <a:ext cx="1218883" cy="365125"/>
          </a:xfrm>
          <a:prstGeom prst="rect">
            <a:avLst/>
          </a:prstGeom>
        </p:spPr>
        <p:txBody>
          <a:bodyPr/>
          <a:lstStyle/>
          <a:p>
            <a:fld id="{C2C6F8EA-316C-41DE-B9A4-EDCC3A85ED9A}" type="datetimeFigureOut">
              <a:rPr lang="en-US"/>
              <a:t>11/2/2020</a:t>
            </a:fld>
            <a:endParaRPr/>
          </a:p>
        </p:txBody>
      </p:sp>
      <p:sp>
        <p:nvSpPr>
          <p:cNvPr id="4" name="Footer Placeholder 3"/>
          <p:cNvSpPr>
            <a:spLocks noGrp="1"/>
          </p:cNvSpPr>
          <p:nvPr>
            <p:ph type="ftr" sz="quarter" idx="11"/>
          </p:nvPr>
        </p:nvSpPr>
        <p:spPr>
          <a:xfrm>
            <a:off x="6595933" y="6356351"/>
            <a:ext cx="3974065" cy="365125"/>
          </a:xfrm>
          <a:prstGeom prst="rect">
            <a:avLst/>
          </a:prstGeom>
        </p:spPr>
        <p:txBody>
          <a:bodyPr/>
          <a:lstStyle/>
          <a:p>
            <a:r>
              <a:rPr lang="en-US" dirty="0"/>
              <a:t>Add a footer</a:t>
            </a:r>
            <a:endParaRPr dirty="0"/>
          </a:p>
        </p:txBody>
      </p:sp>
      <p:sp>
        <p:nvSpPr>
          <p:cNvPr id="5" name="Slide Number Placeholder 4"/>
          <p:cNvSpPr>
            <a:spLocks noGrp="1"/>
          </p:cNvSpPr>
          <p:nvPr>
            <p:ph type="sldNum" sz="quarter" idx="12"/>
          </p:nvPr>
        </p:nvSpPr>
        <p:spPr>
          <a:xfrm>
            <a:off x="10766796" y="6356351"/>
            <a:ext cx="609441" cy="365125"/>
          </a:xfrm>
          <a:prstGeom prst="rect">
            <a:avLst/>
          </a:prstGeom>
        </p:spPr>
        <p:txBody>
          <a:bodyPr/>
          <a:lstStyle/>
          <a:p>
            <a:fld id="{7DC1BBB0-96F0-4077-A278-0F3FB5C104D3}" type="slidenum">
              <a:rPr/>
              <a:t>‹#›</a:t>
            </a:fld>
            <a:endParaRPr/>
          </a:p>
        </p:txBody>
      </p:sp>
    </p:spTree>
    <p:extLst>
      <p:ext uri="{BB962C8B-B14F-4D97-AF65-F5344CB8AC3E}">
        <p14:creationId xmlns:p14="http://schemas.microsoft.com/office/powerpoint/2010/main" val="3163578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cxnSp>
        <p:nvCxnSpPr>
          <p:cNvPr id="7" name="Straight Connector 6"/>
          <p:cNvCxnSpPr/>
          <p:nvPr/>
        </p:nvCxnSpPr>
        <p:spPr bwMode="white">
          <a:xfrm>
            <a:off x="617143"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381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bwMode="gray">
          <a:xfrm>
            <a:off x="621792" y="0"/>
            <a:ext cx="4147717"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9" name="Rectangle 8"/>
          <p:cNvSpPr/>
          <p:nvPr/>
        </p:nvSpPr>
        <p:spPr bwMode="ltGray">
          <a:xfrm>
            <a:off x="0" y="0"/>
            <a:ext cx="609441" cy="6858000"/>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cxnSp>
        <p:nvCxnSpPr>
          <p:cNvPr id="10" name="Straight Connector 9"/>
          <p:cNvCxnSpPr/>
          <p:nvPr/>
        </p:nvCxnSpPr>
        <p:spPr bwMode="white">
          <a:xfrm>
            <a:off x="621792"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bwMode="gray">
          <a:xfrm>
            <a:off x="11884104" y="0"/>
            <a:ext cx="30472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2" name="Title 1"/>
          <p:cNvSpPr>
            <a:spLocks noGrp="1"/>
          </p:cNvSpPr>
          <p:nvPr>
            <p:ph type="title"/>
          </p:nvPr>
        </p:nvSpPr>
        <p:spPr bwMode="white">
          <a:xfrm>
            <a:off x="1074240" y="381000"/>
            <a:ext cx="3293422" cy="1371600"/>
          </a:xfrm>
        </p:spPr>
        <p:txBody>
          <a:bodyPr anchor="b">
            <a:normAutofit/>
          </a:bodyPr>
          <a:lstStyle>
            <a:lvl1pPr algn="l">
              <a:defRPr sz="2800" b="0" cap="all" baseline="0">
                <a:solidFill>
                  <a:schemeClr val="bg1"/>
                </a:solidFill>
              </a:defRPr>
            </a:lvl1pPr>
          </a:lstStyle>
          <a:p>
            <a:r>
              <a:rPr lang="en-US"/>
              <a:t>Click to edit Master title style</a:t>
            </a:r>
            <a:endParaRPr/>
          </a:p>
        </p:txBody>
      </p:sp>
      <p:sp>
        <p:nvSpPr>
          <p:cNvPr id="3" name="Content Placeholder 2"/>
          <p:cNvSpPr>
            <a:spLocks noGrp="1"/>
          </p:cNvSpPr>
          <p:nvPr>
            <p:ph idx="1"/>
          </p:nvPr>
        </p:nvSpPr>
        <p:spPr>
          <a:xfrm>
            <a:off x="5180251" y="482600"/>
            <a:ext cx="6195986" cy="56896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baseline="0"/>
            </a:lvl8pPr>
            <a:lvl9pPr>
              <a:defRPr sz="18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bwMode="white">
          <a:xfrm>
            <a:off x="1074240" y="1828800"/>
            <a:ext cx="3293422" cy="4343400"/>
          </a:xfrm>
        </p:spPr>
        <p:txBody>
          <a:bodyPr>
            <a:normAutofit/>
          </a:bodyPr>
          <a:lstStyle>
            <a:lvl1pPr marL="0" indent="0">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5180250" y="6356351"/>
            <a:ext cx="1218883" cy="365125"/>
          </a:xfrm>
          <a:prstGeom prst="rect">
            <a:avLst/>
          </a:prstGeom>
        </p:spPr>
        <p:txBody>
          <a:bodyPr/>
          <a:lstStyle/>
          <a:p>
            <a:fld id="{C2C6F8EA-316C-41DE-B9A4-EDCC3A85ED9A}" type="datetimeFigureOut">
              <a:rPr lang="en-US"/>
              <a:t>11/2/2020</a:t>
            </a:fld>
            <a:endParaRPr/>
          </a:p>
        </p:txBody>
      </p:sp>
      <p:sp>
        <p:nvSpPr>
          <p:cNvPr id="6" name="Footer Placeholder 5"/>
          <p:cNvSpPr>
            <a:spLocks noGrp="1"/>
          </p:cNvSpPr>
          <p:nvPr>
            <p:ph type="ftr" sz="quarter" idx="11"/>
          </p:nvPr>
        </p:nvSpPr>
        <p:spPr>
          <a:xfrm>
            <a:off x="6595933" y="6356351"/>
            <a:ext cx="3974065" cy="365125"/>
          </a:xfrm>
          <a:prstGeom prst="rect">
            <a:avLst/>
          </a:prstGeom>
        </p:spPr>
        <p:txBody>
          <a:bodyPr/>
          <a:lstStyle/>
          <a:p>
            <a:r>
              <a:rPr lang="en-US" dirty="0"/>
              <a:t>Add a footer</a:t>
            </a:r>
            <a:endParaRPr dirty="0"/>
          </a:p>
        </p:txBody>
      </p:sp>
      <p:sp>
        <p:nvSpPr>
          <p:cNvPr id="7" name="Slide Number Placeholder 6"/>
          <p:cNvSpPr>
            <a:spLocks noGrp="1"/>
          </p:cNvSpPr>
          <p:nvPr>
            <p:ph type="sldNum" sz="quarter" idx="12"/>
          </p:nvPr>
        </p:nvSpPr>
        <p:spPr>
          <a:xfrm>
            <a:off x="10766796" y="6356351"/>
            <a:ext cx="609441" cy="365125"/>
          </a:xfrm>
          <a:prstGeom prst="rect">
            <a:avLst/>
          </a:prstGeom>
        </p:spPr>
        <p:txBody>
          <a:bodyPr/>
          <a:lstStyle/>
          <a:p>
            <a:fld id="{7DC1BBB0-96F0-4077-A278-0F3FB5C104D3}" type="slidenum">
              <a:rPr/>
              <a:t>‹#›</a:t>
            </a:fld>
            <a:endParaRPr/>
          </a:p>
        </p:txBody>
      </p:sp>
    </p:spTree>
    <p:extLst>
      <p:ext uri="{BB962C8B-B14F-4D97-AF65-F5344CB8AC3E}">
        <p14:creationId xmlns:p14="http://schemas.microsoft.com/office/powerpoint/2010/main" val="3518043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bwMode="gray">
          <a:xfrm>
            <a:off x="0" y="0"/>
            <a:ext cx="609441" cy="6858000"/>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8" name="Rectangle 7"/>
          <p:cNvSpPr/>
          <p:nvPr/>
        </p:nvSpPr>
        <p:spPr bwMode="black">
          <a:xfrm>
            <a:off x="11884104" y="0"/>
            <a:ext cx="30472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9" name="Rectangle 8"/>
          <p:cNvSpPr/>
          <p:nvPr/>
        </p:nvSpPr>
        <p:spPr bwMode="ltGray">
          <a:xfrm>
            <a:off x="4875530" y="0"/>
            <a:ext cx="7017034" cy="6858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2" name="Title 1"/>
          <p:cNvSpPr>
            <a:spLocks noGrp="1"/>
          </p:cNvSpPr>
          <p:nvPr>
            <p:ph type="title"/>
          </p:nvPr>
        </p:nvSpPr>
        <p:spPr>
          <a:xfrm>
            <a:off x="1074240" y="381000"/>
            <a:ext cx="3293422" cy="1371600"/>
          </a:xfrm>
        </p:spPr>
        <p:txBody>
          <a:bodyPr anchor="b">
            <a:normAutofit/>
          </a:bodyPr>
          <a:lstStyle>
            <a:lvl1pPr algn="l">
              <a:defRPr sz="2800" b="0" cap="all" baseline="0">
                <a:solidFill>
                  <a:schemeClr val="tx1">
                    <a:lumMod val="75000"/>
                  </a:schemeClr>
                </a:solidFill>
              </a:defRPr>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bwMode="auto">
          <a:xfrm>
            <a:off x="5180251" y="482600"/>
            <a:ext cx="6195986" cy="5689600"/>
          </a:xfrm>
          <a:ln w="19050">
            <a:solidFill>
              <a:schemeClr val="bg1"/>
            </a:solidFill>
          </a:ln>
        </p:spPr>
        <p:txBody>
          <a:bodyPr>
            <a:normAutofit/>
          </a:bodyPr>
          <a:lstStyle>
            <a:lvl1pPr marL="0" indent="0">
              <a:buNone/>
              <a:defRPr sz="2800" baseline="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dirty="0"/>
          </a:p>
        </p:txBody>
      </p:sp>
      <p:sp>
        <p:nvSpPr>
          <p:cNvPr id="4" name="Text Placeholder 3"/>
          <p:cNvSpPr>
            <a:spLocks noGrp="1"/>
          </p:cNvSpPr>
          <p:nvPr>
            <p:ph type="body" sz="half" idx="2"/>
          </p:nvPr>
        </p:nvSpPr>
        <p:spPr>
          <a:xfrm>
            <a:off x="1074240" y="1828800"/>
            <a:ext cx="3293422" cy="4343400"/>
          </a:xfrm>
        </p:spPr>
        <p:txBody>
          <a:bodyPr>
            <a:normAutofit/>
          </a:bodyPr>
          <a:lstStyle>
            <a:lvl1pPr marL="0" indent="0">
              <a:buNone/>
              <a:defRPr sz="20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5180250" y="6356351"/>
            <a:ext cx="1218883" cy="365125"/>
          </a:xfrm>
          <a:prstGeom prst="rect">
            <a:avLst/>
          </a:prstGeom>
        </p:spPr>
        <p:txBody>
          <a:bodyPr/>
          <a:lstStyle>
            <a:lvl1pPr>
              <a:defRPr baseline="0">
                <a:solidFill>
                  <a:schemeClr val="tx2"/>
                </a:solidFill>
              </a:defRPr>
            </a:lvl1pPr>
          </a:lstStyle>
          <a:p>
            <a:fld id="{C2C6F8EA-316C-41DE-B9A4-EDCC3A85ED9A}" type="datetimeFigureOut">
              <a:rPr lang="en-US" smtClean="0"/>
              <a:pPr/>
              <a:t>11/2/2020</a:t>
            </a:fld>
            <a:endParaRPr lang="en-US" dirty="0"/>
          </a:p>
        </p:txBody>
      </p:sp>
      <p:sp>
        <p:nvSpPr>
          <p:cNvPr id="6" name="Footer Placeholder 5"/>
          <p:cNvSpPr>
            <a:spLocks noGrp="1"/>
          </p:cNvSpPr>
          <p:nvPr>
            <p:ph type="ftr" sz="quarter" idx="11"/>
          </p:nvPr>
        </p:nvSpPr>
        <p:spPr>
          <a:xfrm>
            <a:off x="6595933" y="6356351"/>
            <a:ext cx="3974065" cy="365125"/>
          </a:xfrm>
          <a:prstGeom prst="rect">
            <a:avLst/>
          </a:prstGeom>
        </p:spPr>
        <p:txBody>
          <a:bodyPr/>
          <a:lstStyle>
            <a:lvl1pPr>
              <a:defRPr baseline="0">
                <a:solidFill>
                  <a:schemeClr val="tx2"/>
                </a:solidFill>
              </a:defRPr>
            </a:lvl1pPr>
          </a:lstStyle>
          <a:p>
            <a:r>
              <a:rPr lang="en-US"/>
              <a:t>Add a footer</a:t>
            </a:r>
            <a:endParaRPr lang="en-US" dirty="0"/>
          </a:p>
        </p:txBody>
      </p:sp>
      <p:sp>
        <p:nvSpPr>
          <p:cNvPr id="7" name="Slide Number Placeholder 6"/>
          <p:cNvSpPr>
            <a:spLocks noGrp="1"/>
          </p:cNvSpPr>
          <p:nvPr>
            <p:ph type="sldNum" sz="quarter" idx="12"/>
          </p:nvPr>
        </p:nvSpPr>
        <p:spPr>
          <a:xfrm>
            <a:off x="10766796" y="6356351"/>
            <a:ext cx="609441" cy="365125"/>
          </a:xfrm>
          <a:prstGeom prst="rect">
            <a:avLst/>
          </a:prstGeom>
        </p:spPr>
        <p:txBody>
          <a:bodyPr/>
          <a:lstStyle>
            <a:lvl1pPr>
              <a:defRPr baseline="0">
                <a:solidFill>
                  <a:schemeClr val="tx2"/>
                </a:solidFill>
              </a:defRPr>
            </a:lvl1pPr>
          </a:lstStyle>
          <a:p>
            <a:fld id="{7DC1BBB0-96F0-4077-A278-0F3FB5C104D3}" type="slidenum">
              <a:rPr lang="en-US" smtClean="0"/>
              <a:pPr/>
              <a:t>‹#›</a:t>
            </a:fld>
            <a:endParaRPr lang="en-US"/>
          </a:p>
        </p:txBody>
      </p:sp>
      <p:cxnSp>
        <p:nvCxnSpPr>
          <p:cNvPr id="10" name="Straight Connector 9"/>
          <p:cNvCxnSpPr/>
          <p:nvPr/>
        </p:nvCxnSpPr>
        <p:spPr bwMode="white">
          <a:xfrm>
            <a:off x="11879867"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3900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4" name="Straight Connector 13"/>
          <p:cNvCxnSpPr/>
          <p:nvPr/>
        </p:nvCxnSpPr>
        <p:spPr bwMode="white">
          <a:xfrm>
            <a:off x="617143" y="7362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white">
          <a:xfrm>
            <a:off x="617143" y="13458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Pi"/>
          <p:cNvSpPr>
            <a:spLocks/>
          </p:cNvSpPr>
          <p:nvPr/>
        </p:nvSpPr>
        <p:spPr bwMode="white">
          <a:xfrm>
            <a:off x="756095" y="898102"/>
            <a:ext cx="336023" cy="294097"/>
          </a:xfrm>
          <a:custGeom>
            <a:avLst/>
            <a:gdLst>
              <a:gd name="T0" fmla="*/ 411 w 426"/>
              <a:gd name="T1" fmla="*/ 0 h 372"/>
              <a:gd name="T2" fmla="*/ 90 w 426"/>
              <a:gd name="T3" fmla="*/ 0 h 372"/>
              <a:gd name="T4" fmla="*/ 3 w 426"/>
              <a:gd name="T5" fmla="*/ 64 h 372"/>
              <a:gd name="T6" fmla="*/ 12 w 426"/>
              <a:gd name="T7" fmla="*/ 83 h 372"/>
              <a:gd name="T8" fmla="*/ 17 w 426"/>
              <a:gd name="T9" fmla="*/ 83 h 372"/>
              <a:gd name="T10" fmla="*/ 31 w 426"/>
              <a:gd name="T11" fmla="*/ 73 h 372"/>
              <a:gd name="T12" fmla="*/ 90 w 426"/>
              <a:gd name="T13" fmla="*/ 30 h 372"/>
              <a:gd name="T14" fmla="*/ 131 w 426"/>
              <a:gd name="T15" fmla="*/ 30 h 372"/>
              <a:gd name="T16" fmla="*/ 61 w 426"/>
              <a:gd name="T17" fmla="*/ 334 h 372"/>
              <a:gd name="T18" fmla="*/ 61 w 426"/>
              <a:gd name="T19" fmla="*/ 355 h 372"/>
              <a:gd name="T20" fmla="*/ 72 w 426"/>
              <a:gd name="T21" fmla="*/ 359 h 372"/>
              <a:gd name="T22" fmla="*/ 83 w 426"/>
              <a:gd name="T23" fmla="*/ 355 h 372"/>
              <a:gd name="T24" fmla="*/ 161 w 426"/>
              <a:gd name="T25" fmla="*/ 30 h 372"/>
              <a:gd name="T26" fmla="*/ 272 w 426"/>
              <a:gd name="T27" fmla="*/ 30 h 372"/>
              <a:gd name="T28" fmla="*/ 253 w 426"/>
              <a:gd name="T29" fmla="*/ 270 h 372"/>
              <a:gd name="T30" fmla="*/ 277 w 426"/>
              <a:gd name="T31" fmla="*/ 355 h 372"/>
              <a:gd name="T32" fmla="*/ 322 w 426"/>
              <a:gd name="T33" fmla="*/ 372 h 372"/>
              <a:gd name="T34" fmla="*/ 335 w 426"/>
              <a:gd name="T35" fmla="*/ 371 h 372"/>
              <a:gd name="T36" fmla="*/ 417 w 426"/>
              <a:gd name="T37" fmla="*/ 280 h 372"/>
              <a:gd name="T38" fmla="*/ 406 w 426"/>
              <a:gd name="T39" fmla="*/ 262 h 372"/>
              <a:gd name="T40" fmla="*/ 388 w 426"/>
              <a:gd name="T41" fmla="*/ 273 h 372"/>
              <a:gd name="T42" fmla="*/ 331 w 426"/>
              <a:gd name="T43" fmla="*/ 341 h 372"/>
              <a:gd name="T44" fmla="*/ 298 w 426"/>
              <a:gd name="T45" fmla="*/ 333 h 372"/>
              <a:gd name="T46" fmla="*/ 283 w 426"/>
              <a:gd name="T47" fmla="*/ 272 h 372"/>
              <a:gd name="T48" fmla="*/ 302 w 426"/>
              <a:gd name="T49" fmla="*/ 30 h 372"/>
              <a:gd name="T50" fmla="*/ 411 w 426"/>
              <a:gd name="T51" fmla="*/ 30 h 372"/>
              <a:gd name="T52" fmla="*/ 426 w 426"/>
              <a:gd name="T53" fmla="*/ 15 h 372"/>
              <a:gd name="T54" fmla="*/ 411 w 426"/>
              <a:gd name="T55"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6" h="372">
                <a:moveTo>
                  <a:pt x="411" y="0"/>
                </a:moveTo>
                <a:cubicBezTo>
                  <a:pt x="90" y="0"/>
                  <a:pt x="90" y="0"/>
                  <a:pt x="90" y="0"/>
                </a:cubicBezTo>
                <a:cubicBezTo>
                  <a:pt x="25" y="0"/>
                  <a:pt x="4" y="61"/>
                  <a:pt x="3" y="64"/>
                </a:cubicBezTo>
                <a:cubicBezTo>
                  <a:pt x="0" y="71"/>
                  <a:pt x="4" y="80"/>
                  <a:pt x="12" y="83"/>
                </a:cubicBezTo>
                <a:cubicBezTo>
                  <a:pt x="14" y="83"/>
                  <a:pt x="15" y="83"/>
                  <a:pt x="17" y="83"/>
                </a:cubicBezTo>
                <a:cubicBezTo>
                  <a:pt x="23" y="83"/>
                  <a:pt x="29" y="80"/>
                  <a:pt x="31" y="73"/>
                </a:cubicBezTo>
                <a:cubicBezTo>
                  <a:pt x="31" y="73"/>
                  <a:pt x="46" y="30"/>
                  <a:pt x="90" y="30"/>
                </a:cubicBezTo>
                <a:cubicBezTo>
                  <a:pt x="131" y="30"/>
                  <a:pt x="131" y="30"/>
                  <a:pt x="131" y="30"/>
                </a:cubicBezTo>
                <a:cubicBezTo>
                  <a:pt x="129" y="83"/>
                  <a:pt x="118" y="274"/>
                  <a:pt x="61" y="334"/>
                </a:cubicBezTo>
                <a:cubicBezTo>
                  <a:pt x="55" y="340"/>
                  <a:pt x="55" y="350"/>
                  <a:pt x="61" y="355"/>
                </a:cubicBezTo>
                <a:cubicBezTo>
                  <a:pt x="64" y="358"/>
                  <a:pt x="68" y="359"/>
                  <a:pt x="72" y="359"/>
                </a:cubicBezTo>
                <a:cubicBezTo>
                  <a:pt x="76" y="359"/>
                  <a:pt x="80" y="358"/>
                  <a:pt x="83" y="355"/>
                </a:cubicBezTo>
                <a:cubicBezTo>
                  <a:pt x="148" y="286"/>
                  <a:pt x="159" y="84"/>
                  <a:pt x="161" y="30"/>
                </a:cubicBezTo>
                <a:cubicBezTo>
                  <a:pt x="272" y="30"/>
                  <a:pt x="272" y="30"/>
                  <a:pt x="272" y="30"/>
                </a:cubicBezTo>
                <a:cubicBezTo>
                  <a:pt x="253" y="270"/>
                  <a:pt x="253" y="270"/>
                  <a:pt x="253" y="270"/>
                </a:cubicBezTo>
                <a:cubicBezTo>
                  <a:pt x="253" y="272"/>
                  <a:pt x="248" y="327"/>
                  <a:pt x="277" y="355"/>
                </a:cubicBezTo>
                <a:cubicBezTo>
                  <a:pt x="289" y="366"/>
                  <a:pt x="304" y="372"/>
                  <a:pt x="322" y="372"/>
                </a:cubicBezTo>
                <a:cubicBezTo>
                  <a:pt x="326" y="372"/>
                  <a:pt x="330" y="372"/>
                  <a:pt x="335" y="371"/>
                </a:cubicBezTo>
                <a:cubicBezTo>
                  <a:pt x="398" y="362"/>
                  <a:pt x="416" y="283"/>
                  <a:pt x="417" y="280"/>
                </a:cubicBezTo>
                <a:cubicBezTo>
                  <a:pt x="419" y="271"/>
                  <a:pt x="414" y="264"/>
                  <a:pt x="406" y="262"/>
                </a:cubicBezTo>
                <a:cubicBezTo>
                  <a:pt x="398" y="260"/>
                  <a:pt x="390" y="265"/>
                  <a:pt x="388" y="273"/>
                </a:cubicBezTo>
                <a:cubicBezTo>
                  <a:pt x="388" y="274"/>
                  <a:pt x="373" y="335"/>
                  <a:pt x="331" y="341"/>
                </a:cubicBezTo>
                <a:cubicBezTo>
                  <a:pt x="316" y="343"/>
                  <a:pt x="306" y="341"/>
                  <a:pt x="298" y="333"/>
                </a:cubicBezTo>
                <a:cubicBezTo>
                  <a:pt x="282" y="318"/>
                  <a:pt x="282" y="284"/>
                  <a:pt x="283" y="272"/>
                </a:cubicBezTo>
                <a:cubicBezTo>
                  <a:pt x="302" y="30"/>
                  <a:pt x="302" y="30"/>
                  <a:pt x="302" y="30"/>
                </a:cubicBezTo>
                <a:cubicBezTo>
                  <a:pt x="411" y="30"/>
                  <a:pt x="411" y="30"/>
                  <a:pt x="411" y="30"/>
                </a:cubicBezTo>
                <a:cubicBezTo>
                  <a:pt x="419" y="30"/>
                  <a:pt x="426" y="24"/>
                  <a:pt x="426" y="15"/>
                </a:cubicBezTo>
                <a:cubicBezTo>
                  <a:pt x="426" y="7"/>
                  <a:pt x="419" y="0"/>
                  <a:pt x="411"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a:p>
        </p:txBody>
      </p:sp>
      <p:cxnSp>
        <p:nvCxnSpPr>
          <p:cNvPr id="16" name="Straight Connector 15"/>
          <p:cNvCxnSpPr/>
          <p:nvPr/>
        </p:nvCxnSpPr>
        <p:spPr bwMode="white">
          <a:xfrm>
            <a:off x="617143"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593436" y="177800"/>
            <a:ext cx="9782801" cy="1239837"/>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93436" y="1600200"/>
            <a:ext cx="9782801" cy="45720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Tree>
    <p:extLst>
      <p:ext uri="{BB962C8B-B14F-4D97-AF65-F5344CB8AC3E}">
        <p14:creationId xmlns:p14="http://schemas.microsoft.com/office/powerpoint/2010/main" val="20543223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600" kern="1200">
          <a:solidFill>
            <a:schemeClr val="tx1">
              <a:lumMod val="75000"/>
            </a:schemeClr>
          </a:solidFill>
          <a:latin typeface="+mj-lt"/>
          <a:ea typeface="+mj-ea"/>
          <a:cs typeface="+mj-cs"/>
        </a:defRPr>
      </a:lvl1pPr>
    </p:titleStyle>
    <p:bodyStyle>
      <a:lvl1pPr marL="246888" indent="-246888" algn="l" defTabSz="914400" rtl="0" eaLnBrk="1" latinLnBrk="0" hangingPunct="1">
        <a:lnSpc>
          <a:spcPct val="90000"/>
        </a:lnSpc>
        <a:spcBef>
          <a:spcPts val="1400"/>
        </a:spcBef>
        <a:buFont typeface="Euphemia" pitchFamily="34" charset="0"/>
        <a:buChar char="›"/>
        <a:defRPr sz="2800" kern="1200">
          <a:solidFill>
            <a:schemeClr val="tx1"/>
          </a:solidFill>
          <a:latin typeface="+mn-lt"/>
          <a:ea typeface="+mn-ea"/>
          <a:cs typeface="+mn-cs"/>
        </a:defRPr>
      </a:lvl1pPr>
      <a:lvl2pPr marL="612648" indent="-246888" algn="l" defTabSz="914400" rtl="0" eaLnBrk="1" latinLnBrk="0" hangingPunct="1">
        <a:lnSpc>
          <a:spcPct val="90000"/>
        </a:lnSpc>
        <a:spcBef>
          <a:spcPts val="600"/>
        </a:spcBef>
        <a:buFont typeface="Euphemia" pitchFamily="34" charset="0"/>
        <a:buChar char="–"/>
        <a:defRPr sz="2400" kern="1200">
          <a:solidFill>
            <a:schemeClr val="tx1"/>
          </a:solidFill>
          <a:latin typeface="+mn-lt"/>
          <a:ea typeface="+mn-ea"/>
          <a:cs typeface="+mn-cs"/>
        </a:defRPr>
      </a:lvl2pPr>
      <a:lvl3pPr marL="978408" indent="-246888" algn="l" defTabSz="914400" rtl="0" eaLnBrk="1" latinLnBrk="0" hangingPunct="1">
        <a:lnSpc>
          <a:spcPct val="90000"/>
        </a:lnSpc>
        <a:spcBef>
          <a:spcPts val="600"/>
        </a:spcBef>
        <a:buFont typeface="Euphemia" pitchFamily="34" charset="0"/>
        <a:buChar char="›"/>
        <a:defRPr sz="2000" kern="1200">
          <a:solidFill>
            <a:schemeClr val="tx1"/>
          </a:solidFill>
          <a:latin typeface="+mn-lt"/>
          <a:ea typeface="+mn-ea"/>
          <a:cs typeface="+mn-cs"/>
        </a:defRPr>
      </a:lvl3pPr>
      <a:lvl4pPr marL="1344168" indent="-246888" algn="l" defTabSz="914400" rtl="0" eaLnBrk="1" latinLnBrk="0" hangingPunct="1">
        <a:lnSpc>
          <a:spcPct val="90000"/>
        </a:lnSpc>
        <a:spcBef>
          <a:spcPts val="600"/>
        </a:spcBef>
        <a:buFont typeface="Arial" pitchFamily="34" charset="0"/>
        <a:buChar char="–"/>
        <a:defRPr sz="1800" kern="1200">
          <a:solidFill>
            <a:schemeClr val="tx1"/>
          </a:solidFill>
          <a:latin typeface="+mn-lt"/>
          <a:ea typeface="+mn-ea"/>
          <a:cs typeface="+mn-cs"/>
        </a:defRPr>
      </a:lvl4pPr>
      <a:lvl5pPr marL="170992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5pPr>
      <a:lvl6pPr marL="207568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6pPr>
      <a:lvl7pPr marL="244144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7pPr>
      <a:lvl8pPr marL="280720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8pPr>
      <a:lvl9pPr marL="317296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39">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DE7E795-F202-4917-99A0-673B57CFE9E3}"/>
              </a:ext>
            </a:extLst>
          </p:cNvPr>
          <p:cNvSpPr>
            <a:spLocks noGrp="1"/>
          </p:cNvSpPr>
          <p:nvPr>
            <p:ph type="dt" sz="half" idx="4294967295"/>
          </p:nvPr>
        </p:nvSpPr>
        <p:spPr>
          <a:xfrm>
            <a:off x="380901" y="6356350"/>
            <a:ext cx="27432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November 2020</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4294967295"/>
          </p:nvPr>
        </p:nvSpPr>
        <p:spPr>
          <a:xfrm>
            <a:off x="10766796" y="6356351"/>
            <a:ext cx="1041128" cy="365125"/>
          </a:xfrm>
          <a:prstGeom prst="rect">
            <a:avLst/>
          </a:prstGeom>
        </p:spPr>
        <p:txBody>
          <a:bodyPr/>
          <a:lstStyle/>
          <a:p>
            <a:pPr algn="r"/>
            <a:r>
              <a:rPr lang="en-US" altLang="en-US" sz="1200" dirty="0"/>
              <a:t>Slide </a:t>
            </a:r>
            <a:fld id="{C6213B5F-16EA-4E6C-B391-0D0EC6DE41A6}" type="slidenum">
              <a:rPr lang="en-US" altLang="en-US" sz="1200"/>
              <a:pPr algn="r"/>
              <a:t>1</a:t>
            </a:fld>
            <a:endParaRPr lang="en-US" altLang="en-US" sz="1200"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0901" y="610335"/>
            <a:ext cx="11427023" cy="52923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999"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799" b="1" dirty="0">
              <a:solidFill>
                <a:schemeClr val="tx2"/>
              </a:solidFill>
            </a:endParaRPr>
          </a:p>
          <a:p>
            <a:endParaRPr lang="en-US" altLang="en-US" sz="1799" dirty="0">
              <a:solidFill>
                <a:schemeClr val="tx2"/>
              </a:solidFill>
            </a:endParaRPr>
          </a:p>
          <a:p>
            <a:endParaRPr lang="en-US" altLang="en-US" sz="1799" b="1" dirty="0">
              <a:solidFill>
                <a:schemeClr val="tx2"/>
              </a:solidFill>
            </a:endParaRPr>
          </a:p>
          <a:p>
            <a:r>
              <a:rPr lang="en-US" altLang="en-US" sz="1799" b="1" dirty="0">
                <a:solidFill>
                  <a:schemeClr val="tx2"/>
                </a:solidFill>
              </a:rPr>
              <a:t>Submission Title:	</a:t>
            </a:r>
            <a:r>
              <a:rPr lang="en-US" altLang="en-US" sz="1799" dirty="0">
                <a:solidFill>
                  <a:schemeClr val="tx2"/>
                </a:solidFill>
              </a:rPr>
              <a:t>Security Requirements for 802.16t	</a:t>
            </a:r>
          </a:p>
          <a:p>
            <a:endParaRPr lang="en-US" altLang="en-US" sz="1799" dirty="0">
              <a:solidFill>
                <a:schemeClr val="tx2"/>
              </a:solidFill>
            </a:endParaRPr>
          </a:p>
          <a:p>
            <a:r>
              <a:rPr lang="en-US" altLang="en-US" sz="1799" b="1" dirty="0">
                <a:solidFill>
                  <a:schemeClr val="tx2"/>
                </a:solidFill>
              </a:rPr>
              <a:t>Date Submitted:	</a:t>
            </a:r>
            <a:r>
              <a:rPr lang="en-US" altLang="en-US" sz="1799" dirty="0">
                <a:solidFill>
                  <a:schemeClr val="tx2"/>
                </a:solidFill>
              </a:rPr>
              <a:t>2020-11-02</a:t>
            </a:r>
          </a:p>
          <a:p>
            <a:endParaRPr lang="en-US" altLang="en-US" sz="1799" dirty="0">
              <a:solidFill>
                <a:schemeClr val="tx2"/>
              </a:solidFill>
            </a:endParaRPr>
          </a:p>
          <a:p>
            <a:r>
              <a:rPr lang="en-US" altLang="en-US" sz="1799" b="1" dirty="0">
                <a:solidFill>
                  <a:schemeClr val="tx2"/>
                </a:solidFill>
              </a:rPr>
              <a:t>Source:</a:t>
            </a:r>
            <a:r>
              <a:rPr lang="en-US" altLang="en-US" sz="1799" dirty="0">
                <a:solidFill>
                  <a:schemeClr val="tx2"/>
                </a:solidFill>
              </a:rPr>
              <a:t> 		Yael Luz, Ondas Networks</a:t>
            </a:r>
          </a:p>
          <a:p>
            <a:endParaRPr lang="en-US" altLang="en-US" sz="1799" dirty="0">
              <a:solidFill>
                <a:schemeClr val="tx2"/>
              </a:solidFill>
            </a:endParaRPr>
          </a:p>
          <a:p>
            <a:pPr>
              <a:spcBef>
                <a:spcPts val="600"/>
              </a:spcBef>
              <a:spcAft>
                <a:spcPts val="600"/>
              </a:spcAft>
            </a:pPr>
            <a:r>
              <a:rPr lang="en-US" altLang="en-US" sz="1799" b="1" dirty="0">
                <a:solidFill>
                  <a:schemeClr val="tx2"/>
                </a:solidFill>
              </a:rPr>
              <a:t>Abstract:</a:t>
            </a:r>
            <a:r>
              <a:rPr lang="en-US" altLang="en-US" sz="1799" dirty="0">
                <a:solidFill>
                  <a:schemeClr val="tx2"/>
                </a:solidFill>
              </a:rPr>
              <a:t>	Security Requirements for 802.16t</a:t>
            </a:r>
          </a:p>
          <a:p>
            <a:pPr>
              <a:spcBef>
                <a:spcPts val="600"/>
              </a:spcBef>
              <a:spcAft>
                <a:spcPts val="600"/>
              </a:spcAft>
            </a:pPr>
            <a:r>
              <a:rPr lang="en-US" altLang="en-US" sz="1799" b="1" dirty="0">
                <a:solidFill>
                  <a:schemeClr val="tx2"/>
                </a:solidFill>
              </a:rPr>
              <a:t>Purpose:</a:t>
            </a:r>
            <a:r>
              <a:rPr lang="en-US" altLang="en-US" sz="1799" dirty="0">
                <a:solidFill>
                  <a:schemeClr val="tx2"/>
                </a:solidFill>
              </a:rPr>
              <a:t>		Requirements Contribution for 802.16t Working Group</a:t>
            </a:r>
          </a:p>
          <a:p>
            <a:pPr>
              <a:spcBef>
                <a:spcPts val="600"/>
              </a:spcBef>
              <a:spcAft>
                <a:spcPts val="600"/>
              </a:spcAft>
            </a:pPr>
            <a:r>
              <a:rPr lang="en-US" altLang="en-US" sz="1799" b="1" dirty="0">
                <a:solidFill>
                  <a:schemeClr val="tx2"/>
                </a:solidFill>
              </a:rPr>
              <a:t>Notice:</a:t>
            </a:r>
            <a:r>
              <a:rPr lang="en-US" altLang="en-US" sz="1799"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799" b="1" dirty="0">
                <a:solidFill>
                  <a:schemeClr val="tx2"/>
                </a:solidFill>
              </a:rPr>
              <a:t>Release:</a:t>
            </a:r>
            <a:r>
              <a:rPr lang="en-US" altLang="en-US" sz="1799" dirty="0">
                <a:solidFill>
                  <a:schemeClr val="tx2"/>
                </a:solidFill>
              </a:rPr>
              <a:t>	The contributor acknowledges and accepts that this contribution becomes the property of IEEE and may be made publicly available by P802.15.	</a:t>
            </a:r>
          </a:p>
        </p:txBody>
      </p:sp>
      <p:sp>
        <p:nvSpPr>
          <p:cNvPr id="2" name="Footer Placeholder 2">
            <a:extLst>
              <a:ext uri="{FF2B5EF4-FFF2-40B4-BE49-F238E27FC236}">
                <a16:creationId xmlns:a16="http://schemas.microsoft.com/office/drawing/2014/main" id="{A0A78BE1-2954-45B0-9641-87B5D62994E0}"/>
              </a:ext>
            </a:extLst>
          </p:cNvPr>
          <p:cNvSpPr txBox="1">
            <a:spLocks/>
          </p:cNvSpPr>
          <p:nvPr/>
        </p:nvSpPr>
        <p:spPr>
          <a:xfrm>
            <a:off x="3621239" y="6352997"/>
            <a:ext cx="397406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en-US" sz="1200" dirty="0"/>
              <a:t>Yael Luz – Ondas Networks</a:t>
            </a:r>
          </a:p>
        </p:txBody>
      </p:sp>
      <p:sp>
        <p:nvSpPr>
          <p:cNvPr id="3" name="TextBox 2">
            <a:extLst>
              <a:ext uri="{FF2B5EF4-FFF2-40B4-BE49-F238E27FC236}">
                <a16:creationId xmlns:a16="http://schemas.microsoft.com/office/drawing/2014/main" id="{C2662FD7-B004-4AFA-989A-38036AE434DF}"/>
              </a:ext>
            </a:extLst>
          </p:cNvPr>
          <p:cNvSpPr txBox="1"/>
          <p:nvPr/>
        </p:nvSpPr>
        <p:spPr>
          <a:xfrm>
            <a:off x="8317187" y="173821"/>
            <a:ext cx="3453189" cy="369332"/>
          </a:xfrm>
          <a:prstGeom prst="rect">
            <a:avLst/>
          </a:prstGeom>
          <a:noFill/>
        </p:spPr>
        <p:txBody>
          <a:bodyPr wrap="none" rtlCol="0">
            <a:spAutoFit/>
          </a:bodyPr>
          <a:lstStyle/>
          <a:p>
            <a:r>
              <a:rPr lang="en-US" b="0" i="0" dirty="0">
                <a:solidFill>
                  <a:srgbClr val="000000"/>
                </a:solidFill>
                <a:effectLst/>
                <a:latin typeface="Verdana" panose="020B0604030504040204" pitchFamily="34" charset="0"/>
              </a:rPr>
              <a:t>DCN </a:t>
            </a:r>
            <a:r>
              <a:rPr lang="en-US" b="1" i="0" dirty="0">
                <a:solidFill>
                  <a:srgbClr val="000000"/>
                </a:solidFill>
                <a:effectLst/>
                <a:latin typeface="Verdana" panose="020B0604030504040204" pitchFamily="34" charset="0"/>
              </a:rPr>
              <a:t>15-20-0315-01-016t</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5545" y="86575"/>
            <a:ext cx="9782801" cy="1239837"/>
          </a:xfrm>
        </p:spPr>
        <p:txBody>
          <a:bodyPr>
            <a:normAutofit/>
          </a:bodyPr>
          <a:lstStyle/>
          <a:p>
            <a:r>
              <a:rPr lang="en-GB" sz="3599" dirty="0">
                <a:latin typeface="+mn-lt"/>
              </a:rPr>
              <a:t>Stronger cryptographic suite</a:t>
            </a:r>
            <a:endParaRPr lang="en-US" sz="3599" dirty="0">
              <a:latin typeface="+mn-lt"/>
            </a:endParaRPr>
          </a:p>
        </p:txBody>
      </p:sp>
      <p:sp>
        <p:nvSpPr>
          <p:cNvPr id="3" name="Subtitle 2"/>
          <p:cNvSpPr>
            <a:spLocks noGrp="1"/>
          </p:cNvSpPr>
          <p:nvPr>
            <p:ph idx="1"/>
          </p:nvPr>
        </p:nvSpPr>
        <p:spPr>
          <a:xfrm>
            <a:off x="1370012" y="4114800"/>
            <a:ext cx="5257800" cy="2489200"/>
          </a:xfrm>
        </p:spPr>
        <p:txBody>
          <a:bodyPr>
            <a:normAutofit/>
          </a:bodyPr>
          <a:lstStyle/>
          <a:p>
            <a:pPr marL="0" indent="0">
              <a:spcBef>
                <a:spcPts val="600"/>
              </a:spcBef>
              <a:buNone/>
            </a:pPr>
            <a:r>
              <a:rPr lang="en-US" sz="1900" dirty="0"/>
              <a:t>* Acceptable by NIST SP 800-131A</a:t>
            </a:r>
            <a:endParaRPr lang="en-GB" sz="1900" dirty="0"/>
          </a:p>
          <a:p>
            <a:pPr marL="342797" indent="-342797">
              <a:spcBef>
                <a:spcPts val="600"/>
              </a:spcBef>
              <a:buFont typeface="Arial" panose="020B0604020202020204" pitchFamily="34" charset="0"/>
              <a:buChar char="•"/>
            </a:pPr>
            <a:endParaRPr lang="en-US" sz="2799" dirty="0"/>
          </a:p>
          <a:p>
            <a:pPr marL="342797" indent="-342797">
              <a:spcBef>
                <a:spcPts val="600"/>
              </a:spcBef>
              <a:buFont typeface="Arial" panose="020B0604020202020204" pitchFamily="34" charset="0"/>
              <a:buChar char="•"/>
            </a:pPr>
            <a:r>
              <a:rPr lang="en-US" sz="1800" dirty="0"/>
              <a:t>Add ECC algorithm as alternative to RSA</a:t>
            </a:r>
          </a:p>
          <a:p>
            <a:pPr marL="342797" indent="-342797">
              <a:spcBef>
                <a:spcPts val="600"/>
              </a:spcBef>
              <a:buFont typeface="Arial" panose="020B0604020202020204" pitchFamily="34" charset="0"/>
              <a:buChar char="•"/>
            </a:pPr>
            <a:r>
              <a:rPr lang="en-US" sz="1800" dirty="0"/>
              <a:t>ECC can provide the same cryptographic strength as an RSA-based system with much smaller key sizes</a:t>
            </a:r>
          </a:p>
        </p:txBody>
      </p:sp>
      <mc:AlternateContent xmlns:mc="http://schemas.openxmlformats.org/markup-compatibility/2006">
        <mc:Choice xmlns:a14="http://schemas.microsoft.com/office/drawing/2010/main" Requires="a14">
          <p:graphicFrame>
            <p:nvGraphicFramePr>
              <p:cNvPr id="6" name="Table 6">
                <a:extLst>
                  <a:ext uri="{FF2B5EF4-FFF2-40B4-BE49-F238E27FC236}">
                    <a16:creationId xmlns:a16="http://schemas.microsoft.com/office/drawing/2014/main" id="{3160E8E8-F226-42B1-A7F8-EE1B6B2433EE}"/>
                  </a:ext>
                </a:extLst>
              </p:cNvPr>
              <p:cNvGraphicFramePr>
                <a:graphicFrameLocks noGrp="1"/>
              </p:cNvGraphicFramePr>
              <p:nvPr>
                <p:extLst>
                  <p:ext uri="{D42A27DB-BD31-4B8C-83A1-F6EECF244321}">
                    <p14:modId xmlns:p14="http://schemas.microsoft.com/office/powerpoint/2010/main" val="3878610529"/>
                  </p:ext>
                </p:extLst>
              </p:nvPr>
            </p:nvGraphicFramePr>
            <p:xfrm>
              <a:off x="1370012" y="1676400"/>
              <a:ext cx="8686800" cy="2225040"/>
            </p:xfrm>
            <a:graphic>
              <a:graphicData uri="http://schemas.openxmlformats.org/drawingml/2006/table">
                <a:tbl>
                  <a:tblPr firstRow="1" bandRow="1">
                    <a:tableStyleId>{073A0DAA-6AF3-43AB-8588-CEC1D06C72B9}</a:tableStyleId>
                  </a:tblPr>
                  <a:tblGrid>
                    <a:gridCol w="4343400">
                      <a:extLst>
                        <a:ext uri="{9D8B030D-6E8A-4147-A177-3AD203B41FA5}">
                          <a16:colId xmlns:a16="http://schemas.microsoft.com/office/drawing/2014/main" val="1160260877"/>
                        </a:ext>
                      </a:extLst>
                    </a:gridCol>
                    <a:gridCol w="4343400">
                      <a:extLst>
                        <a:ext uri="{9D8B030D-6E8A-4147-A177-3AD203B41FA5}">
                          <a16:colId xmlns:a16="http://schemas.microsoft.com/office/drawing/2014/main" val="2641060422"/>
                        </a:ext>
                      </a:extLst>
                    </a:gridCol>
                  </a:tblGrid>
                  <a:tr h="370840">
                    <a:tc>
                      <a:txBody>
                        <a:bodyPr/>
                        <a:lstStyle/>
                        <a:p>
                          <a:r>
                            <a:rPr lang="en-US" dirty="0"/>
                            <a:t>Algorithm</a:t>
                          </a:r>
                        </a:p>
                      </a:txBody>
                      <a:tcPr/>
                    </a:tc>
                    <a:tc>
                      <a:txBody>
                        <a:bodyPr/>
                        <a:lstStyle/>
                        <a:p>
                          <a:r>
                            <a:rPr lang="en-GB" dirty="0"/>
                            <a:t>Acceptable key length *</a:t>
                          </a:r>
                          <a:endParaRPr lang="en-US" dirty="0"/>
                        </a:p>
                      </a:txBody>
                      <a:tcPr/>
                    </a:tc>
                    <a:extLst>
                      <a:ext uri="{0D108BD9-81ED-4DB2-BD59-A6C34878D82A}">
                        <a16:rowId xmlns:a16="http://schemas.microsoft.com/office/drawing/2014/main" val="3107544986"/>
                      </a:ext>
                    </a:extLst>
                  </a:tr>
                  <a:tr h="370840">
                    <a:tc>
                      <a:txBody>
                        <a:bodyPr/>
                        <a:lstStyle/>
                        <a:p>
                          <a:r>
                            <a:rPr lang="en-GB" dirty="0"/>
                            <a:t>AES</a:t>
                          </a:r>
                          <a:endParaRPr lang="en-US" dirty="0"/>
                        </a:p>
                      </a:txBody>
                      <a:tcPr/>
                    </a:tc>
                    <a:tc>
                      <a:txBody>
                        <a:bodyPr/>
                        <a:lstStyle/>
                        <a:p>
                          <a:r>
                            <a:rPr lang="en-GB" dirty="0"/>
                            <a:t>128, 192, 256</a:t>
                          </a:r>
                          <a:endParaRPr lang="en-US" dirty="0"/>
                        </a:p>
                      </a:txBody>
                      <a:tcPr/>
                    </a:tc>
                    <a:extLst>
                      <a:ext uri="{0D108BD9-81ED-4DB2-BD59-A6C34878D82A}">
                        <a16:rowId xmlns:a16="http://schemas.microsoft.com/office/drawing/2014/main" val="503679540"/>
                      </a:ext>
                    </a:extLst>
                  </a:tr>
                  <a:tr h="370840">
                    <a:tc>
                      <a:txBody>
                        <a:bodyPr/>
                        <a:lstStyle/>
                        <a:p>
                          <a:r>
                            <a:rPr lang="en-US" dirty="0"/>
                            <a:t>RSA for digital signature</a:t>
                          </a:r>
                        </a:p>
                      </a:txBody>
                      <a:tcPr/>
                    </a:tc>
                    <a:tc>
                      <a:txBody>
                        <a:bodyPr/>
                        <a:lstStyle/>
                        <a:p>
                          <a:r>
                            <a:rPr lang="en-US" dirty="0"/>
                            <a:t>2048, 4096</a:t>
                          </a:r>
                        </a:p>
                      </a:txBody>
                      <a:tcPr/>
                    </a:tc>
                    <a:extLst>
                      <a:ext uri="{0D108BD9-81ED-4DB2-BD59-A6C34878D82A}">
                        <a16:rowId xmlns:a16="http://schemas.microsoft.com/office/drawing/2014/main" val="3261590695"/>
                      </a:ext>
                    </a:extLst>
                  </a:tr>
                  <a:tr h="370840">
                    <a:tc>
                      <a:txBody>
                        <a:bodyPr/>
                        <a:lstStyle/>
                        <a:p>
                          <a:r>
                            <a:rPr lang="en-US" dirty="0"/>
                            <a:t>HMAC</a:t>
                          </a:r>
                        </a:p>
                      </a:txBody>
                      <a:tcPr/>
                    </a:tc>
                    <a:tc>
                      <a:txBody>
                        <a:bodyPr/>
                        <a:lstStyle/>
                        <a:p>
                          <a:pPr algn="l"/>
                          <a14:m>
                            <m:oMathPara xmlns:m="http://schemas.openxmlformats.org/officeDocument/2006/math">
                              <m:oMathParaPr>
                                <m:jc m:val="left"/>
                              </m:oMathParaPr>
                              <m:oMath xmlns:m="http://schemas.openxmlformats.org/officeDocument/2006/math">
                                <m:r>
                                  <a:rPr lang="en-US"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112 </m:t>
                                </m:r>
                                <m:r>
                                  <a:rPr lang="en-US" b="0" i="1" smtClean="0">
                                    <a:latin typeface="Cambria Math" panose="02040503050406030204" pitchFamily="18" charset="0"/>
                                    <a:ea typeface="Cambria Math" panose="02040503050406030204" pitchFamily="18" charset="0"/>
                                  </a:rPr>
                                  <m:t>𝑏𝑖𝑡𝑠</m:t>
                                </m:r>
                              </m:oMath>
                            </m:oMathPara>
                          </a14:m>
                          <a:endParaRPr lang="en-US" dirty="0"/>
                        </a:p>
                      </a:txBody>
                      <a:tcPr/>
                    </a:tc>
                    <a:extLst>
                      <a:ext uri="{0D108BD9-81ED-4DB2-BD59-A6C34878D82A}">
                        <a16:rowId xmlns:a16="http://schemas.microsoft.com/office/drawing/2014/main" val="1688647647"/>
                      </a:ext>
                    </a:extLst>
                  </a:tr>
                  <a:tr h="370840">
                    <a:tc>
                      <a:txBody>
                        <a:bodyPr/>
                        <a:lstStyle/>
                        <a:p>
                          <a:r>
                            <a:rPr lang="en-US" dirty="0"/>
                            <a:t>CMAC (AES based only)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r>
                                  <a:rPr lang="en-US"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112 </m:t>
                                </m:r>
                                <m:r>
                                  <a:rPr lang="en-US" b="0" i="1" smtClean="0">
                                    <a:latin typeface="Cambria Math" panose="02040503050406030204" pitchFamily="18" charset="0"/>
                                    <a:ea typeface="Cambria Math" panose="02040503050406030204" pitchFamily="18" charset="0"/>
                                  </a:rPr>
                                  <m:t>𝑏𝑖𝑡𝑠</m:t>
                                </m:r>
                              </m:oMath>
                            </m:oMathPara>
                          </a14:m>
                          <a:endParaRPr lang="en-US" dirty="0"/>
                        </a:p>
                      </a:txBody>
                      <a:tcPr/>
                    </a:tc>
                    <a:extLst>
                      <a:ext uri="{0D108BD9-81ED-4DB2-BD59-A6C34878D82A}">
                        <a16:rowId xmlns:a16="http://schemas.microsoft.com/office/drawing/2014/main" val="2861896700"/>
                      </a:ext>
                    </a:extLst>
                  </a:tr>
                  <a:tr h="370840">
                    <a:tc>
                      <a:txBody>
                        <a:bodyPr/>
                        <a:lstStyle/>
                        <a:p>
                          <a:r>
                            <a:rPr lang="en-US" dirty="0"/>
                            <a:t>ECC (Elliptic Curve Cryptography)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3605732769"/>
                      </a:ext>
                    </a:extLst>
                  </a:tr>
                </a:tbl>
              </a:graphicData>
            </a:graphic>
          </p:graphicFrame>
        </mc:Choice>
        <mc:Fallback>
          <p:graphicFrame>
            <p:nvGraphicFramePr>
              <p:cNvPr id="6" name="Table 6">
                <a:extLst>
                  <a:ext uri="{FF2B5EF4-FFF2-40B4-BE49-F238E27FC236}">
                    <a16:creationId xmlns:a16="http://schemas.microsoft.com/office/drawing/2014/main" id="{3160E8E8-F226-42B1-A7F8-EE1B6B2433EE}"/>
                  </a:ext>
                </a:extLst>
              </p:cNvPr>
              <p:cNvGraphicFramePr>
                <a:graphicFrameLocks noGrp="1"/>
              </p:cNvGraphicFramePr>
              <p:nvPr>
                <p:extLst>
                  <p:ext uri="{D42A27DB-BD31-4B8C-83A1-F6EECF244321}">
                    <p14:modId xmlns:p14="http://schemas.microsoft.com/office/powerpoint/2010/main" val="3878610529"/>
                  </p:ext>
                </p:extLst>
              </p:nvPr>
            </p:nvGraphicFramePr>
            <p:xfrm>
              <a:off x="1370012" y="1676400"/>
              <a:ext cx="8686800" cy="2225040"/>
            </p:xfrm>
            <a:graphic>
              <a:graphicData uri="http://schemas.openxmlformats.org/drawingml/2006/table">
                <a:tbl>
                  <a:tblPr firstRow="1" bandRow="1">
                    <a:tableStyleId>{073A0DAA-6AF3-43AB-8588-CEC1D06C72B9}</a:tableStyleId>
                  </a:tblPr>
                  <a:tblGrid>
                    <a:gridCol w="4343400">
                      <a:extLst>
                        <a:ext uri="{9D8B030D-6E8A-4147-A177-3AD203B41FA5}">
                          <a16:colId xmlns:a16="http://schemas.microsoft.com/office/drawing/2014/main" val="1160260877"/>
                        </a:ext>
                      </a:extLst>
                    </a:gridCol>
                    <a:gridCol w="4343400">
                      <a:extLst>
                        <a:ext uri="{9D8B030D-6E8A-4147-A177-3AD203B41FA5}">
                          <a16:colId xmlns:a16="http://schemas.microsoft.com/office/drawing/2014/main" val="2641060422"/>
                        </a:ext>
                      </a:extLst>
                    </a:gridCol>
                  </a:tblGrid>
                  <a:tr h="370840">
                    <a:tc>
                      <a:txBody>
                        <a:bodyPr/>
                        <a:lstStyle/>
                        <a:p>
                          <a:r>
                            <a:rPr lang="en-US" dirty="0"/>
                            <a:t>Algorithm</a:t>
                          </a:r>
                        </a:p>
                      </a:txBody>
                      <a:tcPr/>
                    </a:tc>
                    <a:tc>
                      <a:txBody>
                        <a:bodyPr/>
                        <a:lstStyle/>
                        <a:p>
                          <a:r>
                            <a:rPr lang="en-GB" dirty="0"/>
                            <a:t>Acceptable key length *</a:t>
                          </a:r>
                          <a:endParaRPr lang="en-US" dirty="0"/>
                        </a:p>
                      </a:txBody>
                      <a:tcPr/>
                    </a:tc>
                    <a:extLst>
                      <a:ext uri="{0D108BD9-81ED-4DB2-BD59-A6C34878D82A}">
                        <a16:rowId xmlns:a16="http://schemas.microsoft.com/office/drawing/2014/main" val="3107544986"/>
                      </a:ext>
                    </a:extLst>
                  </a:tr>
                  <a:tr h="370840">
                    <a:tc>
                      <a:txBody>
                        <a:bodyPr/>
                        <a:lstStyle/>
                        <a:p>
                          <a:r>
                            <a:rPr lang="en-GB" dirty="0"/>
                            <a:t>AES</a:t>
                          </a:r>
                          <a:endParaRPr lang="en-US" dirty="0"/>
                        </a:p>
                      </a:txBody>
                      <a:tcPr/>
                    </a:tc>
                    <a:tc>
                      <a:txBody>
                        <a:bodyPr/>
                        <a:lstStyle/>
                        <a:p>
                          <a:r>
                            <a:rPr lang="en-GB" dirty="0"/>
                            <a:t>128, 192, 256</a:t>
                          </a:r>
                          <a:endParaRPr lang="en-US" dirty="0"/>
                        </a:p>
                      </a:txBody>
                      <a:tcPr/>
                    </a:tc>
                    <a:extLst>
                      <a:ext uri="{0D108BD9-81ED-4DB2-BD59-A6C34878D82A}">
                        <a16:rowId xmlns:a16="http://schemas.microsoft.com/office/drawing/2014/main" val="503679540"/>
                      </a:ext>
                    </a:extLst>
                  </a:tr>
                  <a:tr h="370840">
                    <a:tc>
                      <a:txBody>
                        <a:bodyPr/>
                        <a:lstStyle/>
                        <a:p>
                          <a:r>
                            <a:rPr lang="en-US" dirty="0"/>
                            <a:t>RSA for digital signature</a:t>
                          </a:r>
                        </a:p>
                      </a:txBody>
                      <a:tcPr/>
                    </a:tc>
                    <a:tc>
                      <a:txBody>
                        <a:bodyPr/>
                        <a:lstStyle/>
                        <a:p>
                          <a:r>
                            <a:rPr lang="en-US" dirty="0"/>
                            <a:t>2048, 4096</a:t>
                          </a:r>
                        </a:p>
                      </a:txBody>
                      <a:tcPr/>
                    </a:tc>
                    <a:extLst>
                      <a:ext uri="{0D108BD9-81ED-4DB2-BD59-A6C34878D82A}">
                        <a16:rowId xmlns:a16="http://schemas.microsoft.com/office/drawing/2014/main" val="3261590695"/>
                      </a:ext>
                    </a:extLst>
                  </a:tr>
                  <a:tr h="370840">
                    <a:tc>
                      <a:txBody>
                        <a:bodyPr/>
                        <a:lstStyle/>
                        <a:p>
                          <a:r>
                            <a:rPr lang="en-US" dirty="0"/>
                            <a:t>HMAC</a:t>
                          </a:r>
                        </a:p>
                      </a:txBody>
                      <a:tcPr/>
                    </a:tc>
                    <a:tc>
                      <a:txBody>
                        <a:bodyPr/>
                        <a:lstStyle/>
                        <a:p>
                          <a:endParaRPr lang="en-US"/>
                        </a:p>
                      </a:txBody>
                      <a:tcPr>
                        <a:blipFill>
                          <a:blip r:embed="rId2"/>
                          <a:stretch>
                            <a:fillRect l="-100140" t="-315000" r="-561" b="-226667"/>
                          </a:stretch>
                        </a:blipFill>
                      </a:tcPr>
                    </a:tc>
                    <a:extLst>
                      <a:ext uri="{0D108BD9-81ED-4DB2-BD59-A6C34878D82A}">
                        <a16:rowId xmlns:a16="http://schemas.microsoft.com/office/drawing/2014/main" val="1688647647"/>
                      </a:ext>
                    </a:extLst>
                  </a:tr>
                  <a:tr h="370840">
                    <a:tc>
                      <a:txBody>
                        <a:bodyPr/>
                        <a:lstStyle/>
                        <a:p>
                          <a:r>
                            <a:rPr lang="en-US" dirty="0"/>
                            <a:t>CMAC (AES based only)</a:t>
                          </a:r>
                        </a:p>
                      </a:txBody>
                      <a:tcPr/>
                    </a:tc>
                    <a:tc>
                      <a:txBody>
                        <a:bodyPr/>
                        <a:lstStyle/>
                        <a:p>
                          <a:endParaRPr lang="en-US"/>
                        </a:p>
                      </a:txBody>
                      <a:tcPr>
                        <a:blipFill>
                          <a:blip r:embed="rId2"/>
                          <a:stretch>
                            <a:fillRect l="-100140" t="-408197" r="-561" b="-122951"/>
                          </a:stretch>
                        </a:blipFill>
                      </a:tcPr>
                    </a:tc>
                    <a:extLst>
                      <a:ext uri="{0D108BD9-81ED-4DB2-BD59-A6C34878D82A}">
                        <a16:rowId xmlns:a16="http://schemas.microsoft.com/office/drawing/2014/main" val="2861896700"/>
                      </a:ext>
                    </a:extLst>
                  </a:tr>
                  <a:tr h="370840">
                    <a:tc>
                      <a:txBody>
                        <a:bodyPr/>
                        <a:lstStyle/>
                        <a:p>
                          <a:r>
                            <a:rPr lang="en-US" dirty="0"/>
                            <a:t>ECC (Elliptic Curve Cryptography)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3605732769"/>
                      </a:ext>
                    </a:extLst>
                  </a:tr>
                </a:tbl>
              </a:graphicData>
            </a:graphic>
          </p:graphicFrame>
        </mc:Fallback>
      </mc:AlternateContent>
      <p:pic>
        <p:nvPicPr>
          <p:cNvPr id="8" name="Picture 7">
            <a:extLst>
              <a:ext uri="{FF2B5EF4-FFF2-40B4-BE49-F238E27FC236}">
                <a16:creationId xmlns:a16="http://schemas.microsoft.com/office/drawing/2014/main" id="{9E93A907-8A90-415C-AC1E-7F0C3BD45D8E}"/>
              </a:ext>
            </a:extLst>
          </p:cNvPr>
          <p:cNvPicPr>
            <a:picLocks noChangeAspect="1"/>
          </p:cNvPicPr>
          <p:nvPr/>
        </p:nvPicPr>
        <p:blipFill>
          <a:blip r:embed="rId3"/>
          <a:stretch>
            <a:fillRect/>
          </a:stretch>
        </p:blipFill>
        <p:spPr>
          <a:xfrm>
            <a:off x="6676948" y="4114800"/>
            <a:ext cx="3379864" cy="2084388"/>
          </a:xfrm>
          <a:prstGeom prst="rect">
            <a:avLst/>
          </a:prstGeom>
        </p:spPr>
      </p:pic>
      <p:sp>
        <p:nvSpPr>
          <p:cNvPr id="7" name="Date Placeholder 1">
            <a:extLst>
              <a:ext uri="{FF2B5EF4-FFF2-40B4-BE49-F238E27FC236}">
                <a16:creationId xmlns:a16="http://schemas.microsoft.com/office/drawing/2014/main" id="{A6C0D94E-00EA-4C09-B3D2-2335928AA710}"/>
              </a:ext>
            </a:extLst>
          </p:cNvPr>
          <p:cNvSpPr txBox="1">
            <a:spLocks/>
          </p:cNvSpPr>
          <p:nvPr/>
        </p:nvSpPr>
        <p:spPr>
          <a:xfrm>
            <a:off x="380901" y="6356350"/>
            <a:ext cx="27432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November 2020</a:t>
            </a:r>
            <a:endParaRPr lang="en-US" altLang="en-US" dirty="0"/>
          </a:p>
        </p:txBody>
      </p:sp>
      <p:sp>
        <p:nvSpPr>
          <p:cNvPr id="10" name="Slide Number Placeholder 3">
            <a:extLst>
              <a:ext uri="{FF2B5EF4-FFF2-40B4-BE49-F238E27FC236}">
                <a16:creationId xmlns:a16="http://schemas.microsoft.com/office/drawing/2014/main" id="{DA4C49FF-7E8D-4A98-A4AA-E7D3BD701CE3}"/>
              </a:ext>
            </a:extLst>
          </p:cNvPr>
          <p:cNvSpPr txBox="1">
            <a:spLocks/>
          </p:cNvSpPr>
          <p:nvPr/>
        </p:nvSpPr>
        <p:spPr>
          <a:xfrm>
            <a:off x="10766796" y="6356351"/>
            <a:ext cx="104112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altLang="en-US" sz="1200"/>
              <a:t>Slide </a:t>
            </a:r>
            <a:fld id="{C6213B5F-16EA-4E6C-B391-0D0EC6DE41A6}" type="slidenum">
              <a:rPr lang="en-US" altLang="en-US" sz="1200" smtClean="0"/>
              <a:pPr algn="r"/>
              <a:t>10</a:t>
            </a:fld>
            <a:endParaRPr lang="en-US" altLang="en-US" sz="1200" dirty="0"/>
          </a:p>
        </p:txBody>
      </p:sp>
      <p:sp>
        <p:nvSpPr>
          <p:cNvPr id="4" name="Footer Placeholder 2">
            <a:extLst>
              <a:ext uri="{FF2B5EF4-FFF2-40B4-BE49-F238E27FC236}">
                <a16:creationId xmlns:a16="http://schemas.microsoft.com/office/drawing/2014/main" id="{E11E1300-3CC4-47D2-A982-805090486215}"/>
              </a:ext>
            </a:extLst>
          </p:cNvPr>
          <p:cNvSpPr txBox="1">
            <a:spLocks/>
          </p:cNvSpPr>
          <p:nvPr/>
        </p:nvSpPr>
        <p:spPr>
          <a:xfrm>
            <a:off x="3621239" y="6352997"/>
            <a:ext cx="397406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en-US" sz="1200" dirty="0"/>
              <a:t>Yael Luz – Ondas Networks</a:t>
            </a:r>
          </a:p>
        </p:txBody>
      </p:sp>
    </p:spTree>
    <p:extLst>
      <p:ext uri="{BB962C8B-B14F-4D97-AF65-F5344CB8AC3E}">
        <p14:creationId xmlns:p14="http://schemas.microsoft.com/office/powerpoint/2010/main" val="2857854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599" dirty="0">
                <a:latin typeface="+mn-lt"/>
              </a:rPr>
              <a:t>MAC Messages Protection</a:t>
            </a:r>
          </a:p>
        </p:txBody>
      </p:sp>
      <p:sp>
        <p:nvSpPr>
          <p:cNvPr id="3" name="Subtitle 2"/>
          <p:cNvSpPr>
            <a:spLocks noGrp="1"/>
          </p:cNvSpPr>
          <p:nvPr>
            <p:ph idx="1"/>
          </p:nvPr>
        </p:nvSpPr>
        <p:spPr>
          <a:xfrm>
            <a:off x="1593436" y="1828800"/>
            <a:ext cx="9782801" cy="4343400"/>
          </a:xfrm>
        </p:spPr>
        <p:txBody>
          <a:bodyPr>
            <a:normAutofit fontScale="92500" lnSpcReduction="10000"/>
          </a:bodyPr>
          <a:lstStyle/>
          <a:p>
            <a:pPr marL="342797" indent="-342797">
              <a:lnSpc>
                <a:spcPct val="100000"/>
              </a:lnSpc>
              <a:spcBef>
                <a:spcPts val="1200"/>
              </a:spcBef>
              <a:buFont typeface="Arial" panose="020B0604020202020204" pitchFamily="34" charset="0"/>
              <a:buChar char="•"/>
            </a:pPr>
            <a:r>
              <a:rPr lang="en-US" sz="2599" dirty="0"/>
              <a:t>In 802.16-2007 the basic and the primary management connections are not mapped to an SA</a:t>
            </a:r>
          </a:p>
          <a:p>
            <a:pPr marL="342797" indent="-342797">
              <a:lnSpc>
                <a:spcPct val="100000"/>
              </a:lnSpc>
              <a:spcBef>
                <a:spcPts val="1200"/>
              </a:spcBef>
              <a:buFont typeface="Arial" panose="020B0604020202020204" pitchFamily="34" charset="0"/>
              <a:buChar char="•"/>
            </a:pPr>
            <a:r>
              <a:rPr lang="en-US" dirty="0"/>
              <a:t>Management traffic is not protected from eavesdropping and is being exposed to 'man in the middle' attack</a:t>
            </a:r>
          </a:p>
          <a:p>
            <a:pPr marL="342797" indent="-342797">
              <a:lnSpc>
                <a:spcPct val="100000"/>
              </a:lnSpc>
              <a:spcBef>
                <a:spcPts val="1200"/>
              </a:spcBef>
              <a:buFont typeface="Arial" panose="020B0604020202020204" pitchFamily="34" charset="0"/>
              <a:buChar char="•"/>
            </a:pPr>
            <a:r>
              <a:rPr lang="en-US" dirty="0"/>
              <a:t>Management traffic should be protected </a:t>
            </a:r>
          </a:p>
          <a:p>
            <a:pPr marL="342797" indent="-342797">
              <a:lnSpc>
                <a:spcPct val="100000"/>
              </a:lnSpc>
              <a:spcBef>
                <a:spcPts val="1200"/>
              </a:spcBef>
              <a:buFont typeface="Arial" panose="020B0604020202020204" pitchFamily="34" charset="0"/>
              <a:buChar char="•"/>
            </a:pPr>
            <a:r>
              <a:rPr lang="en-US" dirty="0"/>
              <a:t>Associate the primary management to the primary SA immediately after both sides established the AK key</a:t>
            </a:r>
          </a:p>
          <a:p>
            <a:pPr marL="342797" indent="-342797">
              <a:lnSpc>
                <a:spcPct val="100000"/>
              </a:lnSpc>
              <a:spcBef>
                <a:spcPts val="1200"/>
              </a:spcBef>
              <a:buFont typeface="Arial" panose="020B0604020202020204" pitchFamily="34" charset="0"/>
              <a:buChar char="•"/>
            </a:pPr>
            <a:r>
              <a:rPr lang="en-US" sz="2799" dirty="0"/>
              <a:t>Required by:</a:t>
            </a:r>
          </a:p>
          <a:p>
            <a:pPr marL="799860" lvl="1" indent="-342797" algn="l">
              <a:buFont typeface="Arial" panose="020B0604020202020204" pitchFamily="34" charset="0"/>
              <a:buChar char="•"/>
            </a:pPr>
            <a:r>
              <a:rPr lang="en-US" sz="2399" dirty="0"/>
              <a:t>CIP-005-5 R-2.2 </a:t>
            </a:r>
          </a:p>
          <a:p>
            <a:pPr marL="799860" lvl="1" indent="-342797" algn="l">
              <a:buFont typeface="Arial" panose="020B0604020202020204" pitchFamily="34" charset="0"/>
              <a:buChar char="•"/>
            </a:pPr>
            <a:r>
              <a:rPr lang="en-US" sz="2399" dirty="0"/>
              <a:t>DO-377 SER-11</a:t>
            </a:r>
          </a:p>
        </p:txBody>
      </p:sp>
      <p:sp>
        <p:nvSpPr>
          <p:cNvPr id="4" name="Date Placeholder 1">
            <a:extLst>
              <a:ext uri="{FF2B5EF4-FFF2-40B4-BE49-F238E27FC236}">
                <a16:creationId xmlns:a16="http://schemas.microsoft.com/office/drawing/2014/main" id="{559D035C-0023-4505-8998-079F54C6472F}"/>
              </a:ext>
            </a:extLst>
          </p:cNvPr>
          <p:cNvSpPr txBox="1">
            <a:spLocks/>
          </p:cNvSpPr>
          <p:nvPr/>
        </p:nvSpPr>
        <p:spPr>
          <a:xfrm>
            <a:off x="380901" y="6356350"/>
            <a:ext cx="27432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November 2020</a:t>
            </a:r>
            <a:endParaRPr lang="en-US" altLang="en-US" dirty="0"/>
          </a:p>
        </p:txBody>
      </p:sp>
      <p:sp>
        <p:nvSpPr>
          <p:cNvPr id="6" name="Slide Number Placeholder 3">
            <a:extLst>
              <a:ext uri="{FF2B5EF4-FFF2-40B4-BE49-F238E27FC236}">
                <a16:creationId xmlns:a16="http://schemas.microsoft.com/office/drawing/2014/main" id="{94C6D8BB-1E35-4A3A-8FBA-D38BF0283E7E}"/>
              </a:ext>
            </a:extLst>
          </p:cNvPr>
          <p:cNvSpPr txBox="1">
            <a:spLocks/>
          </p:cNvSpPr>
          <p:nvPr/>
        </p:nvSpPr>
        <p:spPr>
          <a:xfrm>
            <a:off x="10766796" y="6356351"/>
            <a:ext cx="104112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altLang="en-US" sz="1200"/>
              <a:t>Slide </a:t>
            </a:r>
            <a:fld id="{C6213B5F-16EA-4E6C-B391-0D0EC6DE41A6}" type="slidenum">
              <a:rPr lang="en-US" altLang="en-US" sz="1200" smtClean="0"/>
              <a:pPr algn="r"/>
              <a:t>11</a:t>
            </a:fld>
            <a:endParaRPr lang="en-US" altLang="en-US" sz="1200" dirty="0"/>
          </a:p>
        </p:txBody>
      </p:sp>
      <p:sp>
        <p:nvSpPr>
          <p:cNvPr id="8" name="Footer Placeholder 2">
            <a:extLst>
              <a:ext uri="{FF2B5EF4-FFF2-40B4-BE49-F238E27FC236}">
                <a16:creationId xmlns:a16="http://schemas.microsoft.com/office/drawing/2014/main" id="{776D12B5-4D28-4F1F-96FD-AD49AE6B25E8}"/>
              </a:ext>
            </a:extLst>
          </p:cNvPr>
          <p:cNvSpPr txBox="1">
            <a:spLocks/>
          </p:cNvSpPr>
          <p:nvPr/>
        </p:nvSpPr>
        <p:spPr>
          <a:xfrm>
            <a:off x="3621239" y="6352997"/>
            <a:ext cx="397406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en-US" sz="1200" dirty="0"/>
              <a:t>Yael Luz – Ondas Networks</a:t>
            </a:r>
          </a:p>
        </p:txBody>
      </p:sp>
    </p:spTree>
    <p:extLst>
      <p:ext uri="{BB962C8B-B14F-4D97-AF65-F5344CB8AC3E}">
        <p14:creationId xmlns:p14="http://schemas.microsoft.com/office/powerpoint/2010/main" val="374523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7612" y="685800"/>
            <a:ext cx="8329031" cy="1116086"/>
          </a:xfrm>
        </p:spPr>
        <p:txBody>
          <a:bodyPr/>
          <a:lstStyle/>
          <a:p>
            <a:r>
              <a:rPr lang="en-US" dirty="0"/>
              <a:t>802.16t Security proposal</a:t>
            </a:r>
          </a:p>
        </p:txBody>
      </p:sp>
      <p:sp>
        <p:nvSpPr>
          <p:cNvPr id="3" name="Subtitle 2"/>
          <p:cNvSpPr>
            <a:spLocks noGrp="1"/>
          </p:cNvSpPr>
          <p:nvPr>
            <p:ph type="subTitle" idx="1"/>
          </p:nvPr>
        </p:nvSpPr>
        <p:spPr>
          <a:xfrm>
            <a:off x="2398506" y="2667000"/>
            <a:ext cx="7516442" cy="1524000"/>
          </a:xfrm>
        </p:spPr>
        <p:txBody>
          <a:bodyPr>
            <a:normAutofit fontScale="55000" lnSpcReduction="20000"/>
          </a:bodyPr>
          <a:lstStyle/>
          <a:p>
            <a:pPr>
              <a:lnSpc>
                <a:spcPct val="160000"/>
              </a:lnSpc>
            </a:pPr>
            <a:r>
              <a:rPr lang="en-US" sz="2800" dirty="0"/>
              <a:t>Agenda:</a:t>
            </a:r>
          </a:p>
          <a:p>
            <a:pPr marL="457200" indent="-457200">
              <a:lnSpc>
                <a:spcPct val="160000"/>
              </a:lnSpc>
              <a:buFont typeface="Arial" panose="020B0604020202020204" pitchFamily="34" charset="0"/>
              <a:buChar char="•"/>
            </a:pPr>
            <a:r>
              <a:rPr lang="en-US" sz="2800" dirty="0"/>
              <a:t>Overview of 802.16-2017 security</a:t>
            </a:r>
          </a:p>
          <a:p>
            <a:pPr marL="457200" indent="-457200">
              <a:lnSpc>
                <a:spcPct val="160000"/>
              </a:lnSpc>
              <a:buFont typeface="Arial" panose="020B0604020202020204" pitchFamily="34" charset="0"/>
              <a:buChar char="•"/>
            </a:pPr>
            <a:r>
              <a:rPr lang="en-US" sz="2800" dirty="0"/>
              <a:t>Recommendation for security components removal</a:t>
            </a:r>
          </a:p>
          <a:p>
            <a:pPr marL="457200" indent="-457200">
              <a:lnSpc>
                <a:spcPct val="160000"/>
              </a:lnSpc>
              <a:buFont typeface="Arial" panose="020B0604020202020204" pitchFamily="34" charset="0"/>
              <a:buChar char="•"/>
            </a:pPr>
            <a:r>
              <a:rPr lang="en-US" sz="2800" dirty="0"/>
              <a:t>Proposed changes and additions</a:t>
            </a:r>
          </a:p>
        </p:txBody>
      </p:sp>
      <p:sp>
        <p:nvSpPr>
          <p:cNvPr id="4" name="Date Placeholder 1">
            <a:extLst>
              <a:ext uri="{FF2B5EF4-FFF2-40B4-BE49-F238E27FC236}">
                <a16:creationId xmlns:a16="http://schemas.microsoft.com/office/drawing/2014/main" id="{1FFFF951-5B24-4C7B-AC82-36238F0A3C72}"/>
              </a:ext>
            </a:extLst>
          </p:cNvPr>
          <p:cNvSpPr txBox="1">
            <a:spLocks/>
          </p:cNvSpPr>
          <p:nvPr/>
        </p:nvSpPr>
        <p:spPr>
          <a:xfrm>
            <a:off x="380901" y="6356350"/>
            <a:ext cx="27432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November 2020</a:t>
            </a:r>
            <a:endParaRPr lang="en-US" altLang="en-US" dirty="0"/>
          </a:p>
        </p:txBody>
      </p:sp>
      <p:sp>
        <p:nvSpPr>
          <p:cNvPr id="6" name="Slide Number Placeholder 3">
            <a:extLst>
              <a:ext uri="{FF2B5EF4-FFF2-40B4-BE49-F238E27FC236}">
                <a16:creationId xmlns:a16="http://schemas.microsoft.com/office/drawing/2014/main" id="{EA3042CB-ADBD-4900-B0EB-29BF39B3D9F9}"/>
              </a:ext>
            </a:extLst>
          </p:cNvPr>
          <p:cNvSpPr txBox="1">
            <a:spLocks/>
          </p:cNvSpPr>
          <p:nvPr/>
        </p:nvSpPr>
        <p:spPr>
          <a:xfrm>
            <a:off x="10766796" y="6356351"/>
            <a:ext cx="104112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altLang="en-US" sz="1200"/>
              <a:t>Slide </a:t>
            </a:r>
            <a:fld id="{C6213B5F-16EA-4E6C-B391-0D0EC6DE41A6}" type="slidenum">
              <a:rPr lang="en-US" altLang="en-US" sz="1200" smtClean="0"/>
              <a:pPr algn="r"/>
              <a:t>2</a:t>
            </a:fld>
            <a:endParaRPr lang="en-US" altLang="en-US" sz="1200" dirty="0"/>
          </a:p>
        </p:txBody>
      </p:sp>
      <p:sp>
        <p:nvSpPr>
          <p:cNvPr id="8" name="Footer Placeholder 2">
            <a:extLst>
              <a:ext uri="{FF2B5EF4-FFF2-40B4-BE49-F238E27FC236}">
                <a16:creationId xmlns:a16="http://schemas.microsoft.com/office/drawing/2014/main" id="{ABC20C6E-5B97-49AE-9C60-F07A577B187E}"/>
              </a:ext>
            </a:extLst>
          </p:cNvPr>
          <p:cNvSpPr txBox="1">
            <a:spLocks/>
          </p:cNvSpPr>
          <p:nvPr/>
        </p:nvSpPr>
        <p:spPr>
          <a:xfrm>
            <a:off x="3621239" y="6352997"/>
            <a:ext cx="397406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en-US" sz="1200" dirty="0"/>
              <a:t>Yael Luz – Ondas Networks</a:t>
            </a:r>
          </a:p>
        </p:txBody>
      </p:sp>
    </p:spTree>
    <p:extLst>
      <p:ext uri="{BB962C8B-B14F-4D97-AF65-F5344CB8AC3E}">
        <p14:creationId xmlns:p14="http://schemas.microsoft.com/office/powerpoint/2010/main" val="506761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2812" y="176212"/>
            <a:ext cx="8539576" cy="1239837"/>
          </a:xfrm>
        </p:spPr>
        <p:txBody>
          <a:bodyPr>
            <a:normAutofit/>
          </a:bodyPr>
          <a:lstStyle/>
          <a:p>
            <a:r>
              <a:rPr lang="en-US" sz="3599" dirty="0">
                <a:latin typeface="+mn-lt"/>
              </a:rPr>
              <a:t>Overview of 802.16-2017 security</a:t>
            </a:r>
          </a:p>
        </p:txBody>
      </p:sp>
      <p:sp>
        <p:nvSpPr>
          <p:cNvPr id="3" name="Subtitle 2"/>
          <p:cNvSpPr>
            <a:spLocks noGrp="1"/>
          </p:cNvSpPr>
          <p:nvPr>
            <p:ph idx="1"/>
          </p:nvPr>
        </p:nvSpPr>
        <p:spPr>
          <a:xfrm>
            <a:off x="1203010" y="1600199"/>
            <a:ext cx="9782801" cy="4572000"/>
          </a:xfrm>
        </p:spPr>
        <p:txBody>
          <a:bodyPr>
            <a:normAutofit fontScale="92500"/>
          </a:bodyPr>
          <a:lstStyle/>
          <a:p>
            <a:pPr marL="342797" indent="-342797">
              <a:buFont typeface="Arial" panose="020B0604020202020204" pitchFamily="34" charset="0"/>
              <a:buChar char="•"/>
            </a:pPr>
            <a:r>
              <a:rPr lang="en-US" sz="2799" dirty="0"/>
              <a:t>Two main protocols:</a:t>
            </a:r>
          </a:p>
          <a:p>
            <a:pPr marL="799860" lvl="1" indent="-342797" algn="l">
              <a:buFont typeface="Arial" panose="020B0604020202020204" pitchFamily="34" charset="0"/>
              <a:buChar char="•"/>
            </a:pPr>
            <a:r>
              <a:rPr lang="en-US" sz="2399" dirty="0"/>
              <a:t>Encapsulation protocol for data encryption / decryption</a:t>
            </a:r>
          </a:p>
          <a:p>
            <a:pPr marL="1256923" lvl="2" indent="-342797" algn="l">
              <a:buFont typeface="Arial" panose="020B0604020202020204" pitchFamily="34" charset="0"/>
              <a:buChar char="•"/>
            </a:pPr>
            <a:r>
              <a:rPr lang="en-US" sz="1700" dirty="0"/>
              <a:t>Ensuring privacy and confidentiality</a:t>
            </a:r>
          </a:p>
          <a:p>
            <a:pPr marL="1256923" lvl="2" indent="-342797" algn="l">
              <a:buFont typeface="Arial" panose="020B0604020202020204" pitchFamily="34" charset="0"/>
              <a:buChar char="•"/>
            </a:pPr>
            <a:r>
              <a:rPr lang="en-US" sz="1700" dirty="0"/>
              <a:t>Authorization policy: no authorization, only RSA, only EAP, EAP after RSA</a:t>
            </a:r>
          </a:p>
          <a:p>
            <a:pPr marL="1256923" lvl="2" indent="-342797">
              <a:buFont typeface="Arial" panose="020B0604020202020204" pitchFamily="34" charset="0"/>
              <a:buChar char="•"/>
            </a:pPr>
            <a:r>
              <a:rPr lang="en-US" sz="1700" dirty="0"/>
              <a:t>Data encryption algorithms: no encryption, 56-bit DES-CBC, 128-bit AES-CCM, 128-bit AES-CBC, 128-bit AES-CTR</a:t>
            </a:r>
          </a:p>
          <a:p>
            <a:pPr marL="1256923" lvl="2" indent="-342797">
              <a:buFont typeface="Arial" panose="020B0604020202020204" pitchFamily="34" charset="0"/>
              <a:buChar char="•"/>
            </a:pPr>
            <a:r>
              <a:rPr lang="en-US" sz="1700" dirty="0"/>
              <a:t>Data authentication algorithms: no data authentication, 128-bit AES-CCM</a:t>
            </a:r>
          </a:p>
          <a:p>
            <a:pPr marL="1256923" lvl="2" indent="-342797">
              <a:buFont typeface="Arial" panose="020B0604020202020204" pitchFamily="34" charset="0"/>
              <a:buChar char="•"/>
            </a:pPr>
            <a:r>
              <a:rPr lang="en-US" sz="1700" dirty="0"/>
              <a:t>TEK encryption algorithm: none, 128-bit 3-DES-EDE, 1024-bits RSA, 128-bits AES</a:t>
            </a:r>
          </a:p>
          <a:p>
            <a:pPr marL="1256923" lvl="2" indent="-342797">
              <a:buFont typeface="Arial" panose="020B0604020202020204" pitchFamily="34" charset="0"/>
              <a:buChar char="•"/>
            </a:pPr>
            <a:endParaRPr lang="en-US" sz="1999" dirty="0"/>
          </a:p>
          <a:p>
            <a:pPr marL="799860" lvl="1" indent="-342797" algn="l">
              <a:buFont typeface="Arial" panose="020B0604020202020204" pitchFamily="34" charset="0"/>
              <a:buChar char="•"/>
            </a:pPr>
            <a:r>
              <a:rPr lang="en-US" sz="2399" dirty="0"/>
              <a:t>PKM protocol</a:t>
            </a:r>
          </a:p>
          <a:p>
            <a:pPr marL="1256923" lvl="2" indent="-342797" algn="l">
              <a:buFont typeface="Arial" panose="020B0604020202020204" pitchFamily="34" charset="0"/>
              <a:buChar char="•"/>
            </a:pPr>
            <a:r>
              <a:rPr lang="en-US" sz="1999" dirty="0"/>
              <a:t>Provides authorization, authentication and key exchange between BS and SSs.</a:t>
            </a:r>
          </a:p>
          <a:p>
            <a:pPr marL="1256923" lvl="2" indent="-342797" algn="l">
              <a:buFont typeface="Arial" panose="020B0604020202020204" pitchFamily="34" charset="0"/>
              <a:buChar char="•"/>
            </a:pPr>
            <a:r>
              <a:rPr lang="en-US" sz="1999" dirty="0"/>
              <a:t>Two approved PKM versions:</a:t>
            </a:r>
          </a:p>
          <a:p>
            <a:pPr marL="1713986" lvl="3" indent="-342797" algn="l">
              <a:buFont typeface="Arial" panose="020B0604020202020204" pitchFamily="34" charset="0"/>
              <a:buChar char="•"/>
            </a:pPr>
            <a:r>
              <a:rPr lang="en-US" dirty="0"/>
              <a:t>PKMv1 - one-way RSA authentication</a:t>
            </a:r>
          </a:p>
          <a:p>
            <a:pPr marL="1713986" lvl="3" indent="-342797" algn="l">
              <a:buFont typeface="Arial" panose="020B0604020202020204" pitchFamily="34" charset="0"/>
              <a:buChar char="•"/>
            </a:pPr>
            <a:r>
              <a:rPr lang="en-US" dirty="0"/>
              <a:t>PKMv2 - one-way or mutual authentication methods: RSA, EAP, RSA + EAP</a:t>
            </a:r>
          </a:p>
        </p:txBody>
      </p:sp>
      <p:sp>
        <p:nvSpPr>
          <p:cNvPr id="4" name="Date Placeholder 1">
            <a:extLst>
              <a:ext uri="{FF2B5EF4-FFF2-40B4-BE49-F238E27FC236}">
                <a16:creationId xmlns:a16="http://schemas.microsoft.com/office/drawing/2014/main" id="{DC2CF916-266A-411C-8AF3-45C816DCFC03}"/>
              </a:ext>
            </a:extLst>
          </p:cNvPr>
          <p:cNvSpPr txBox="1">
            <a:spLocks/>
          </p:cNvSpPr>
          <p:nvPr/>
        </p:nvSpPr>
        <p:spPr>
          <a:xfrm>
            <a:off x="380901" y="6356350"/>
            <a:ext cx="27432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November 2020</a:t>
            </a:r>
            <a:endParaRPr lang="en-US" altLang="en-US" dirty="0"/>
          </a:p>
        </p:txBody>
      </p:sp>
      <p:sp>
        <p:nvSpPr>
          <p:cNvPr id="6" name="Slide Number Placeholder 3">
            <a:extLst>
              <a:ext uri="{FF2B5EF4-FFF2-40B4-BE49-F238E27FC236}">
                <a16:creationId xmlns:a16="http://schemas.microsoft.com/office/drawing/2014/main" id="{4AA445F7-E582-4AA3-860D-BD001C3AF731}"/>
              </a:ext>
            </a:extLst>
          </p:cNvPr>
          <p:cNvSpPr txBox="1">
            <a:spLocks/>
          </p:cNvSpPr>
          <p:nvPr/>
        </p:nvSpPr>
        <p:spPr>
          <a:xfrm>
            <a:off x="10766796" y="6356351"/>
            <a:ext cx="104112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altLang="en-US" sz="1200"/>
              <a:t>Slide </a:t>
            </a:r>
            <a:fld id="{C6213B5F-16EA-4E6C-B391-0D0EC6DE41A6}" type="slidenum">
              <a:rPr lang="en-US" altLang="en-US" sz="1200" smtClean="0"/>
              <a:pPr algn="r"/>
              <a:t>3</a:t>
            </a:fld>
            <a:endParaRPr lang="en-US" altLang="en-US" sz="1200" dirty="0"/>
          </a:p>
        </p:txBody>
      </p:sp>
      <p:sp>
        <p:nvSpPr>
          <p:cNvPr id="8" name="Footer Placeholder 2">
            <a:extLst>
              <a:ext uri="{FF2B5EF4-FFF2-40B4-BE49-F238E27FC236}">
                <a16:creationId xmlns:a16="http://schemas.microsoft.com/office/drawing/2014/main" id="{5EC333AB-E205-419A-834F-1770BB6EB2F9}"/>
              </a:ext>
            </a:extLst>
          </p:cNvPr>
          <p:cNvSpPr txBox="1">
            <a:spLocks/>
          </p:cNvSpPr>
          <p:nvPr/>
        </p:nvSpPr>
        <p:spPr>
          <a:xfrm>
            <a:off x="3621239" y="6352997"/>
            <a:ext cx="397406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en-US" sz="1200" dirty="0"/>
              <a:t>Yael Luz – Ondas Networks</a:t>
            </a:r>
          </a:p>
        </p:txBody>
      </p:sp>
    </p:spTree>
    <p:extLst>
      <p:ext uri="{BB962C8B-B14F-4D97-AF65-F5344CB8AC3E}">
        <p14:creationId xmlns:p14="http://schemas.microsoft.com/office/powerpoint/2010/main" val="3588464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5225" y="217576"/>
            <a:ext cx="9782801" cy="898505"/>
          </a:xfrm>
        </p:spPr>
        <p:txBody>
          <a:bodyPr>
            <a:normAutofit/>
          </a:bodyPr>
          <a:lstStyle/>
          <a:p>
            <a:r>
              <a:rPr lang="en-US" sz="3599" dirty="0">
                <a:latin typeface="+mn-lt"/>
              </a:rPr>
              <a:t>802.16-2017 Security Sublayer Components</a:t>
            </a:r>
          </a:p>
        </p:txBody>
      </p:sp>
      <p:sp>
        <p:nvSpPr>
          <p:cNvPr id="6" name="Rectangle 5">
            <a:extLst>
              <a:ext uri="{FF2B5EF4-FFF2-40B4-BE49-F238E27FC236}">
                <a16:creationId xmlns:a16="http://schemas.microsoft.com/office/drawing/2014/main" id="{4F78FF60-05E3-4227-9975-64975CBA1060}"/>
              </a:ext>
            </a:extLst>
          </p:cNvPr>
          <p:cNvSpPr/>
          <p:nvPr/>
        </p:nvSpPr>
        <p:spPr>
          <a:xfrm>
            <a:off x="989012" y="1733576"/>
            <a:ext cx="10025029" cy="4151819"/>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a:p>
        </p:txBody>
      </p:sp>
      <p:sp>
        <p:nvSpPr>
          <p:cNvPr id="8" name="Rectangle 7">
            <a:extLst>
              <a:ext uri="{FF2B5EF4-FFF2-40B4-BE49-F238E27FC236}">
                <a16:creationId xmlns:a16="http://schemas.microsoft.com/office/drawing/2014/main" id="{695FCC3D-C047-43DC-8F45-3E06141BF5DC}"/>
              </a:ext>
            </a:extLst>
          </p:cNvPr>
          <p:cNvSpPr/>
          <p:nvPr/>
        </p:nvSpPr>
        <p:spPr>
          <a:xfrm>
            <a:off x="1072529" y="1828800"/>
            <a:ext cx="3304314" cy="1371243"/>
          </a:xfrm>
          <a:prstGeom prst="rect">
            <a:avLst/>
          </a:prstGeom>
          <a:ln>
            <a:noFill/>
          </a:ln>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999" b="1" dirty="0"/>
              <a:t>RSA Authentication</a:t>
            </a:r>
          </a:p>
          <a:p>
            <a:pPr algn="ctr"/>
            <a:r>
              <a:rPr lang="en-US" sz="1799" dirty="0"/>
              <a:t>Via X.509 certificate</a:t>
            </a:r>
          </a:p>
        </p:txBody>
      </p:sp>
      <p:sp>
        <p:nvSpPr>
          <p:cNvPr id="9" name="Rectangle 8">
            <a:extLst>
              <a:ext uri="{FF2B5EF4-FFF2-40B4-BE49-F238E27FC236}">
                <a16:creationId xmlns:a16="http://schemas.microsoft.com/office/drawing/2014/main" id="{2B27A744-C0B1-4665-ADED-43FA8BC94FA3}"/>
              </a:ext>
            </a:extLst>
          </p:cNvPr>
          <p:cNvSpPr/>
          <p:nvPr/>
        </p:nvSpPr>
        <p:spPr>
          <a:xfrm>
            <a:off x="4376843" y="1828800"/>
            <a:ext cx="3199567" cy="1371243"/>
          </a:xfrm>
          <a:prstGeom prst="rect">
            <a:avLst/>
          </a:prstGeom>
          <a:ln>
            <a:noFill/>
          </a:ln>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999" b="1" dirty="0"/>
              <a:t>SA   Control</a:t>
            </a:r>
          </a:p>
          <a:p>
            <a:pPr algn="ctr"/>
            <a:r>
              <a:rPr lang="en-US" sz="1799" dirty="0"/>
              <a:t>State machine of authorization and traffic encryption key </a:t>
            </a:r>
          </a:p>
        </p:txBody>
      </p:sp>
      <p:sp>
        <p:nvSpPr>
          <p:cNvPr id="11" name="Rectangle 10">
            <a:extLst>
              <a:ext uri="{FF2B5EF4-FFF2-40B4-BE49-F238E27FC236}">
                <a16:creationId xmlns:a16="http://schemas.microsoft.com/office/drawing/2014/main" id="{E7A70F84-D2B9-4312-92D4-A427DCE89FB6}"/>
              </a:ext>
            </a:extLst>
          </p:cNvPr>
          <p:cNvSpPr/>
          <p:nvPr/>
        </p:nvSpPr>
        <p:spPr>
          <a:xfrm>
            <a:off x="7604978" y="1828800"/>
            <a:ext cx="3304314" cy="1371243"/>
          </a:xfrm>
          <a:prstGeom prst="rect">
            <a:avLst/>
          </a:prstGeom>
          <a:ln>
            <a:noFill/>
          </a:ln>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999" b="1" dirty="0"/>
              <a:t>EAP Authentication</a:t>
            </a:r>
          </a:p>
          <a:p>
            <a:pPr algn="ctr"/>
            <a:r>
              <a:rPr lang="en-US" sz="1799" dirty="0"/>
              <a:t>Via AAA server</a:t>
            </a:r>
          </a:p>
        </p:txBody>
      </p:sp>
      <p:sp>
        <p:nvSpPr>
          <p:cNvPr id="12" name="Rectangle 11">
            <a:extLst>
              <a:ext uri="{FF2B5EF4-FFF2-40B4-BE49-F238E27FC236}">
                <a16:creationId xmlns:a16="http://schemas.microsoft.com/office/drawing/2014/main" id="{F94200CD-EB6A-4B58-B1CE-073DE48ED912}"/>
              </a:ext>
            </a:extLst>
          </p:cNvPr>
          <p:cNvSpPr/>
          <p:nvPr/>
        </p:nvSpPr>
        <p:spPr>
          <a:xfrm>
            <a:off x="1072529" y="3209560"/>
            <a:ext cx="9808194" cy="947490"/>
          </a:xfrm>
          <a:prstGeom prst="rect">
            <a:avLst/>
          </a:prstGeom>
          <a:ln>
            <a:noFill/>
          </a:ln>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999" b="1" dirty="0"/>
              <a:t>PKM  Key Management</a:t>
            </a:r>
          </a:p>
        </p:txBody>
      </p:sp>
      <p:sp>
        <p:nvSpPr>
          <p:cNvPr id="13" name="Rectangle 12">
            <a:extLst>
              <a:ext uri="{FF2B5EF4-FFF2-40B4-BE49-F238E27FC236}">
                <a16:creationId xmlns:a16="http://schemas.microsoft.com/office/drawing/2014/main" id="{D349784E-2F1B-40FA-8345-361A2E052048}"/>
              </a:ext>
            </a:extLst>
          </p:cNvPr>
          <p:cNvSpPr/>
          <p:nvPr/>
        </p:nvSpPr>
        <p:spPr>
          <a:xfrm>
            <a:off x="1072529" y="4166566"/>
            <a:ext cx="3961369" cy="1661693"/>
          </a:xfrm>
          <a:prstGeom prst="rect">
            <a:avLst/>
          </a:prstGeom>
          <a:ln>
            <a:noFill/>
          </a:ln>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999" b="1" dirty="0"/>
              <a:t>Traffic Data </a:t>
            </a:r>
            <a:br>
              <a:rPr lang="en-US" sz="1999" b="1" dirty="0"/>
            </a:br>
            <a:r>
              <a:rPr lang="en-US" sz="1999" b="1" dirty="0"/>
              <a:t>Encryption / Decryption</a:t>
            </a:r>
          </a:p>
        </p:txBody>
      </p:sp>
      <p:sp>
        <p:nvSpPr>
          <p:cNvPr id="14" name="Rectangle 13">
            <a:extLst>
              <a:ext uri="{FF2B5EF4-FFF2-40B4-BE49-F238E27FC236}">
                <a16:creationId xmlns:a16="http://schemas.microsoft.com/office/drawing/2014/main" id="{3E74D462-35D5-4488-906A-F162DD0F83B4}"/>
              </a:ext>
            </a:extLst>
          </p:cNvPr>
          <p:cNvSpPr/>
          <p:nvPr/>
        </p:nvSpPr>
        <p:spPr>
          <a:xfrm>
            <a:off x="5062469" y="4180846"/>
            <a:ext cx="5846824" cy="1647414"/>
          </a:xfrm>
          <a:prstGeom prst="rect">
            <a:avLst/>
          </a:prstGeom>
          <a:ln>
            <a:noFill/>
          </a:ln>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999" b="1" dirty="0"/>
              <a:t>       Control message processing    </a:t>
            </a:r>
          </a:p>
          <a:p>
            <a:r>
              <a:rPr lang="en-US" sz="1799" dirty="0"/>
              <a:t>     </a:t>
            </a:r>
          </a:p>
          <a:p>
            <a:pPr algn="ctr"/>
            <a:endParaRPr lang="en-US" sz="1799" dirty="0"/>
          </a:p>
          <a:p>
            <a:pPr algn="ctr"/>
            <a:endParaRPr lang="en-US" sz="1799" dirty="0"/>
          </a:p>
        </p:txBody>
      </p:sp>
      <p:sp>
        <p:nvSpPr>
          <p:cNvPr id="15" name="Rectangle 14">
            <a:extLst>
              <a:ext uri="{FF2B5EF4-FFF2-40B4-BE49-F238E27FC236}">
                <a16:creationId xmlns:a16="http://schemas.microsoft.com/office/drawing/2014/main" id="{96905700-7D72-4E00-902C-715A43F456BE}"/>
              </a:ext>
            </a:extLst>
          </p:cNvPr>
          <p:cNvSpPr/>
          <p:nvPr/>
        </p:nvSpPr>
        <p:spPr>
          <a:xfrm>
            <a:off x="6096753" y="4923620"/>
            <a:ext cx="4812539" cy="818299"/>
          </a:xfrm>
          <a:prstGeom prst="rect">
            <a:avLst/>
          </a:prstGeom>
          <a:ln>
            <a:noFill/>
          </a:ln>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799" b="1" dirty="0"/>
              <a:t>Message authentication processing</a:t>
            </a:r>
          </a:p>
        </p:txBody>
      </p:sp>
      <p:sp>
        <p:nvSpPr>
          <p:cNvPr id="16" name="Date Placeholder 1">
            <a:extLst>
              <a:ext uri="{FF2B5EF4-FFF2-40B4-BE49-F238E27FC236}">
                <a16:creationId xmlns:a16="http://schemas.microsoft.com/office/drawing/2014/main" id="{5F3B20DD-AB23-4F99-9A58-6D690D7E0A75}"/>
              </a:ext>
            </a:extLst>
          </p:cNvPr>
          <p:cNvSpPr txBox="1">
            <a:spLocks/>
          </p:cNvSpPr>
          <p:nvPr/>
        </p:nvSpPr>
        <p:spPr>
          <a:xfrm>
            <a:off x="380901" y="6356350"/>
            <a:ext cx="27432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November 2020</a:t>
            </a:r>
            <a:endParaRPr lang="en-US" altLang="en-US" dirty="0"/>
          </a:p>
        </p:txBody>
      </p:sp>
      <p:sp>
        <p:nvSpPr>
          <p:cNvPr id="18" name="Slide Number Placeholder 3">
            <a:extLst>
              <a:ext uri="{FF2B5EF4-FFF2-40B4-BE49-F238E27FC236}">
                <a16:creationId xmlns:a16="http://schemas.microsoft.com/office/drawing/2014/main" id="{C41CACB3-FA02-4A2C-88F9-D39D50863DFA}"/>
              </a:ext>
            </a:extLst>
          </p:cNvPr>
          <p:cNvSpPr txBox="1">
            <a:spLocks/>
          </p:cNvSpPr>
          <p:nvPr/>
        </p:nvSpPr>
        <p:spPr>
          <a:xfrm>
            <a:off x="10766796" y="6356351"/>
            <a:ext cx="104112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altLang="en-US" sz="1200"/>
              <a:t>Slide </a:t>
            </a:r>
            <a:fld id="{C6213B5F-16EA-4E6C-B391-0D0EC6DE41A6}" type="slidenum">
              <a:rPr lang="en-US" altLang="en-US" sz="1200" smtClean="0"/>
              <a:pPr algn="r"/>
              <a:t>4</a:t>
            </a:fld>
            <a:endParaRPr lang="en-US" altLang="en-US" sz="1200" dirty="0"/>
          </a:p>
        </p:txBody>
      </p:sp>
      <p:sp>
        <p:nvSpPr>
          <p:cNvPr id="3" name="Footer Placeholder 2">
            <a:extLst>
              <a:ext uri="{FF2B5EF4-FFF2-40B4-BE49-F238E27FC236}">
                <a16:creationId xmlns:a16="http://schemas.microsoft.com/office/drawing/2014/main" id="{606ACB50-F3BA-494F-903B-066D97F3638C}"/>
              </a:ext>
            </a:extLst>
          </p:cNvPr>
          <p:cNvSpPr txBox="1">
            <a:spLocks/>
          </p:cNvSpPr>
          <p:nvPr/>
        </p:nvSpPr>
        <p:spPr>
          <a:xfrm>
            <a:off x="3621239" y="6352997"/>
            <a:ext cx="397406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en-US" sz="1200" dirty="0"/>
              <a:t>Yael Luz – Ondas Networks</a:t>
            </a:r>
          </a:p>
        </p:txBody>
      </p:sp>
    </p:spTree>
    <p:extLst>
      <p:ext uri="{BB962C8B-B14F-4D97-AF65-F5344CB8AC3E}">
        <p14:creationId xmlns:p14="http://schemas.microsoft.com/office/powerpoint/2010/main" val="3703270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3436" y="177801"/>
            <a:ext cx="9782801" cy="1048858"/>
          </a:xfrm>
        </p:spPr>
        <p:txBody>
          <a:bodyPr>
            <a:normAutofit/>
          </a:bodyPr>
          <a:lstStyle/>
          <a:p>
            <a:r>
              <a:rPr lang="en-US" sz="3599" dirty="0">
                <a:latin typeface="+mn-lt"/>
              </a:rPr>
              <a:t>802.16-2017 PKM protocol</a:t>
            </a:r>
          </a:p>
        </p:txBody>
      </p:sp>
      <p:sp>
        <p:nvSpPr>
          <p:cNvPr id="8" name="Rectangle 7">
            <a:extLst>
              <a:ext uri="{FF2B5EF4-FFF2-40B4-BE49-F238E27FC236}">
                <a16:creationId xmlns:a16="http://schemas.microsoft.com/office/drawing/2014/main" id="{BEDBE4A3-624D-42D8-8E79-EB321D768074}"/>
              </a:ext>
            </a:extLst>
          </p:cNvPr>
          <p:cNvSpPr/>
          <p:nvPr/>
        </p:nvSpPr>
        <p:spPr>
          <a:xfrm>
            <a:off x="1286472" y="1761877"/>
            <a:ext cx="152360" cy="4227999"/>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a:p>
        </p:txBody>
      </p:sp>
      <p:sp>
        <p:nvSpPr>
          <p:cNvPr id="9" name="Rectangle 8">
            <a:extLst>
              <a:ext uri="{FF2B5EF4-FFF2-40B4-BE49-F238E27FC236}">
                <a16:creationId xmlns:a16="http://schemas.microsoft.com/office/drawing/2014/main" id="{9AC7EE31-BD77-4FE6-A878-F313181713DA}"/>
              </a:ext>
            </a:extLst>
          </p:cNvPr>
          <p:cNvSpPr/>
          <p:nvPr/>
        </p:nvSpPr>
        <p:spPr>
          <a:xfrm>
            <a:off x="9475839" y="1761877"/>
            <a:ext cx="152360" cy="4227999"/>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a:p>
        </p:txBody>
      </p:sp>
      <p:sp>
        <p:nvSpPr>
          <p:cNvPr id="10" name="TextBox 9">
            <a:extLst>
              <a:ext uri="{FF2B5EF4-FFF2-40B4-BE49-F238E27FC236}">
                <a16:creationId xmlns:a16="http://schemas.microsoft.com/office/drawing/2014/main" id="{D247F1B9-F9C0-4062-8068-722F4A036DE0}"/>
              </a:ext>
            </a:extLst>
          </p:cNvPr>
          <p:cNvSpPr txBox="1"/>
          <p:nvPr/>
        </p:nvSpPr>
        <p:spPr>
          <a:xfrm>
            <a:off x="1065212" y="1349124"/>
            <a:ext cx="546803" cy="461417"/>
          </a:xfrm>
          <a:prstGeom prst="rect">
            <a:avLst/>
          </a:prstGeom>
          <a:noFill/>
        </p:spPr>
        <p:txBody>
          <a:bodyPr wrap="none" rtlCol="0">
            <a:spAutoFit/>
          </a:bodyPr>
          <a:lstStyle/>
          <a:p>
            <a:r>
              <a:rPr lang="en-US" sz="2399" b="1" dirty="0"/>
              <a:t>SS</a:t>
            </a:r>
          </a:p>
        </p:txBody>
      </p:sp>
      <p:sp>
        <p:nvSpPr>
          <p:cNvPr id="11" name="TextBox 10">
            <a:extLst>
              <a:ext uri="{FF2B5EF4-FFF2-40B4-BE49-F238E27FC236}">
                <a16:creationId xmlns:a16="http://schemas.microsoft.com/office/drawing/2014/main" id="{6C769AD0-CDE5-4C5C-B504-C86BB157DDED}"/>
              </a:ext>
            </a:extLst>
          </p:cNvPr>
          <p:cNvSpPr txBox="1"/>
          <p:nvPr/>
        </p:nvSpPr>
        <p:spPr>
          <a:xfrm>
            <a:off x="9254579" y="1295400"/>
            <a:ext cx="553213" cy="461417"/>
          </a:xfrm>
          <a:prstGeom prst="rect">
            <a:avLst/>
          </a:prstGeom>
          <a:noFill/>
        </p:spPr>
        <p:txBody>
          <a:bodyPr wrap="none" rtlCol="0">
            <a:spAutoFit/>
          </a:bodyPr>
          <a:lstStyle/>
          <a:p>
            <a:r>
              <a:rPr lang="en-US" sz="2399" b="1" dirty="0"/>
              <a:t>BS</a:t>
            </a:r>
          </a:p>
        </p:txBody>
      </p:sp>
      <p:cxnSp>
        <p:nvCxnSpPr>
          <p:cNvPr id="13" name="Straight Arrow Connector 12">
            <a:extLst>
              <a:ext uri="{FF2B5EF4-FFF2-40B4-BE49-F238E27FC236}">
                <a16:creationId xmlns:a16="http://schemas.microsoft.com/office/drawing/2014/main" id="{D0939EBF-7AFC-4CE3-A0A7-B76A3C58EBAC}"/>
              </a:ext>
            </a:extLst>
          </p:cNvPr>
          <p:cNvCxnSpPr/>
          <p:nvPr/>
        </p:nvCxnSpPr>
        <p:spPr>
          <a:xfrm>
            <a:off x="1711373" y="2095166"/>
            <a:ext cx="7650194" cy="0"/>
          </a:xfrm>
          <a:prstGeom prst="straightConnector1">
            <a:avLst/>
          </a:prstGeom>
          <a:ln w="76200">
            <a:tailEnd type="triangle"/>
          </a:ln>
        </p:spPr>
        <p:style>
          <a:lnRef idx="3">
            <a:schemeClr val="accent6"/>
          </a:lnRef>
          <a:fillRef idx="0">
            <a:schemeClr val="accent6"/>
          </a:fillRef>
          <a:effectRef idx="2">
            <a:schemeClr val="accent6"/>
          </a:effectRef>
          <a:fontRef idx="minor">
            <a:schemeClr val="tx1"/>
          </a:fontRef>
        </p:style>
      </p:cxnSp>
      <p:cxnSp>
        <p:nvCxnSpPr>
          <p:cNvPr id="14" name="Straight Arrow Connector 13">
            <a:extLst>
              <a:ext uri="{FF2B5EF4-FFF2-40B4-BE49-F238E27FC236}">
                <a16:creationId xmlns:a16="http://schemas.microsoft.com/office/drawing/2014/main" id="{45D465D9-CFDE-439E-9EDD-D74B1B95C2B1}"/>
              </a:ext>
            </a:extLst>
          </p:cNvPr>
          <p:cNvCxnSpPr/>
          <p:nvPr/>
        </p:nvCxnSpPr>
        <p:spPr>
          <a:xfrm>
            <a:off x="1711373" y="2811259"/>
            <a:ext cx="7650194" cy="0"/>
          </a:xfrm>
          <a:prstGeom prst="straightConnector1">
            <a:avLst/>
          </a:prstGeom>
          <a:ln w="76200">
            <a:tailEnd type="triangle"/>
          </a:ln>
        </p:spPr>
        <p:style>
          <a:lnRef idx="3">
            <a:schemeClr val="accent6"/>
          </a:lnRef>
          <a:fillRef idx="0">
            <a:schemeClr val="accent6"/>
          </a:fillRef>
          <a:effectRef idx="2">
            <a:schemeClr val="accent6"/>
          </a:effectRef>
          <a:fontRef idx="minor">
            <a:schemeClr val="tx1"/>
          </a:fontRef>
        </p:style>
      </p:cxnSp>
      <p:cxnSp>
        <p:nvCxnSpPr>
          <p:cNvPr id="15" name="Straight Arrow Connector 14">
            <a:extLst>
              <a:ext uri="{FF2B5EF4-FFF2-40B4-BE49-F238E27FC236}">
                <a16:creationId xmlns:a16="http://schemas.microsoft.com/office/drawing/2014/main" id="{9854453E-622D-4447-9FBE-5163E424D20F}"/>
              </a:ext>
            </a:extLst>
          </p:cNvPr>
          <p:cNvCxnSpPr>
            <a:cxnSpLocks/>
          </p:cNvCxnSpPr>
          <p:nvPr/>
        </p:nvCxnSpPr>
        <p:spPr>
          <a:xfrm flipH="1">
            <a:off x="1711373" y="3527353"/>
            <a:ext cx="7650194" cy="0"/>
          </a:xfrm>
          <a:prstGeom prst="straightConnector1">
            <a:avLst/>
          </a:prstGeom>
          <a:ln w="76200">
            <a:tailEnd type="triangle"/>
          </a:ln>
        </p:spPr>
        <p:style>
          <a:lnRef idx="3">
            <a:schemeClr val="accent6"/>
          </a:lnRef>
          <a:fillRef idx="0">
            <a:schemeClr val="accent6"/>
          </a:fillRef>
          <a:effectRef idx="2">
            <a:schemeClr val="accent6"/>
          </a:effectRef>
          <a:fontRef idx="minor">
            <a:schemeClr val="tx1"/>
          </a:fontRef>
        </p:style>
      </p:cxnSp>
      <p:cxnSp>
        <p:nvCxnSpPr>
          <p:cNvPr id="16" name="Straight Arrow Connector 15">
            <a:extLst>
              <a:ext uri="{FF2B5EF4-FFF2-40B4-BE49-F238E27FC236}">
                <a16:creationId xmlns:a16="http://schemas.microsoft.com/office/drawing/2014/main" id="{C49898EE-8EC5-4EC2-88AA-61FBF31E1EBD}"/>
              </a:ext>
            </a:extLst>
          </p:cNvPr>
          <p:cNvCxnSpPr/>
          <p:nvPr/>
        </p:nvCxnSpPr>
        <p:spPr>
          <a:xfrm>
            <a:off x="1711373" y="4243446"/>
            <a:ext cx="7650194" cy="0"/>
          </a:xfrm>
          <a:prstGeom prst="straightConnector1">
            <a:avLst/>
          </a:prstGeom>
          <a:ln w="76200">
            <a:tailEnd type="triangle"/>
          </a:ln>
        </p:spPr>
        <p:style>
          <a:lnRef idx="3">
            <a:schemeClr val="accent6"/>
          </a:lnRef>
          <a:fillRef idx="0">
            <a:schemeClr val="accent6"/>
          </a:fillRef>
          <a:effectRef idx="2">
            <a:schemeClr val="accent6"/>
          </a:effectRef>
          <a:fontRef idx="minor">
            <a:schemeClr val="tx1"/>
          </a:fontRef>
        </p:style>
      </p:cxnSp>
      <p:cxnSp>
        <p:nvCxnSpPr>
          <p:cNvPr id="17" name="Straight Arrow Connector 16">
            <a:extLst>
              <a:ext uri="{FF2B5EF4-FFF2-40B4-BE49-F238E27FC236}">
                <a16:creationId xmlns:a16="http://schemas.microsoft.com/office/drawing/2014/main" id="{88CADEC2-585C-4569-949D-430D4BA04CE4}"/>
              </a:ext>
            </a:extLst>
          </p:cNvPr>
          <p:cNvCxnSpPr>
            <a:cxnSpLocks/>
          </p:cNvCxnSpPr>
          <p:nvPr/>
        </p:nvCxnSpPr>
        <p:spPr>
          <a:xfrm flipH="1">
            <a:off x="1711373" y="4959540"/>
            <a:ext cx="7650194" cy="0"/>
          </a:xfrm>
          <a:prstGeom prst="straightConnector1">
            <a:avLst/>
          </a:prstGeom>
          <a:ln w="76200">
            <a:tailEnd type="triangle"/>
          </a:ln>
        </p:spPr>
        <p:style>
          <a:lnRef idx="3">
            <a:schemeClr val="accent6"/>
          </a:lnRef>
          <a:fillRef idx="0">
            <a:schemeClr val="accent6"/>
          </a:fillRef>
          <a:effectRef idx="2">
            <a:schemeClr val="accent6"/>
          </a:effectRef>
          <a:fontRef idx="minor">
            <a:schemeClr val="tx1"/>
          </a:fontRef>
        </p:style>
      </p:cxnSp>
      <p:cxnSp>
        <p:nvCxnSpPr>
          <p:cNvPr id="18" name="Straight Arrow Connector 17">
            <a:extLst>
              <a:ext uri="{FF2B5EF4-FFF2-40B4-BE49-F238E27FC236}">
                <a16:creationId xmlns:a16="http://schemas.microsoft.com/office/drawing/2014/main" id="{D01E1D67-F96C-43EF-AF87-E677EF2E4180}"/>
              </a:ext>
            </a:extLst>
          </p:cNvPr>
          <p:cNvCxnSpPr/>
          <p:nvPr/>
        </p:nvCxnSpPr>
        <p:spPr>
          <a:xfrm>
            <a:off x="1711373" y="5675633"/>
            <a:ext cx="7650194" cy="0"/>
          </a:xfrm>
          <a:prstGeom prst="straightConnector1">
            <a:avLst/>
          </a:prstGeom>
          <a:ln w="76200">
            <a:headEnd type="triangle" w="med" len="med"/>
            <a:tailEnd type="triangle" w="med" len="med"/>
          </a:ln>
        </p:spPr>
        <p:style>
          <a:lnRef idx="3">
            <a:schemeClr val="accent6"/>
          </a:lnRef>
          <a:fillRef idx="0">
            <a:schemeClr val="accent6"/>
          </a:fillRef>
          <a:effectRef idx="2">
            <a:schemeClr val="accent6"/>
          </a:effectRef>
          <a:fontRef idx="minor">
            <a:schemeClr val="tx1"/>
          </a:fontRef>
        </p:style>
      </p:cxnSp>
      <p:sp>
        <p:nvSpPr>
          <p:cNvPr id="19" name="TextBox 18">
            <a:extLst>
              <a:ext uri="{FF2B5EF4-FFF2-40B4-BE49-F238E27FC236}">
                <a16:creationId xmlns:a16="http://schemas.microsoft.com/office/drawing/2014/main" id="{AEB3ED83-BCC8-4AE8-82A4-050319BA63C6}"/>
              </a:ext>
            </a:extLst>
          </p:cNvPr>
          <p:cNvSpPr txBox="1"/>
          <p:nvPr/>
        </p:nvSpPr>
        <p:spPr>
          <a:xfrm>
            <a:off x="4075816" y="1669568"/>
            <a:ext cx="2980681" cy="369108"/>
          </a:xfrm>
          <a:prstGeom prst="rect">
            <a:avLst/>
          </a:prstGeom>
          <a:noFill/>
        </p:spPr>
        <p:txBody>
          <a:bodyPr wrap="none" rtlCol="0">
            <a:spAutoFit/>
          </a:bodyPr>
          <a:lstStyle/>
          <a:p>
            <a:r>
              <a:rPr lang="en-US" sz="1799" dirty="0"/>
              <a:t>Authentication Information</a:t>
            </a:r>
          </a:p>
        </p:txBody>
      </p:sp>
      <p:sp>
        <p:nvSpPr>
          <p:cNvPr id="20" name="TextBox 19">
            <a:extLst>
              <a:ext uri="{FF2B5EF4-FFF2-40B4-BE49-F238E27FC236}">
                <a16:creationId xmlns:a16="http://schemas.microsoft.com/office/drawing/2014/main" id="{BC175FD8-34EB-4161-8E8F-E17F5C1779AA}"/>
              </a:ext>
            </a:extLst>
          </p:cNvPr>
          <p:cNvSpPr txBox="1"/>
          <p:nvPr/>
        </p:nvSpPr>
        <p:spPr>
          <a:xfrm>
            <a:off x="4280947" y="2420835"/>
            <a:ext cx="2506636" cy="369108"/>
          </a:xfrm>
          <a:prstGeom prst="rect">
            <a:avLst/>
          </a:prstGeom>
          <a:noFill/>
        </p:spPr>
        <p:txBody>
          <a:bodyPr wrap="none" rtlCol="0">
            <a:spAutoFit/>
          </a:bodyPr>
          <a:lstStyle/>
          <a:p>
            <a:r>
              <a:rPr lang="en-US" sz="1799" dirty="0"/>
              <a:t>Authorization Request</a:t>
            </a:r>
          </a:p>
        </p:txBody>
      </p:sp>
      <p:sp>
        <p:nvSpPr>
          <p:cNvPr id="21" name="TextBox 20">
            <a:extLst>
              <a:ext uri="{FF2B5EF4-FFF2-40B4-BE49-F238E27FC236}">
                <a16:creationId xmlns:a16="http://schemas.microsoft.com/office/drawing/2014/main" id="{DAA88C2C-ED9A-4E14-84F1-D287A98BFE2B}"/>
              </a:ext>
            </a:extLst>
          </p:cNvPr>
          <p:cNvSpPr txBox="1"/>
          <p:nvPr/>
        </p:nvSpPr>
        <p:spPr>
          <a:xfrm>
            <a:off x="4415564" y="3093364"/>
            <a:ext cx="2229388" cy="369108"/>
          </a:xfrm>
          <a:prstGeom prst="rect">
            <a:avLst/>
          </a:prstGeom>
          <a:noFill/>
        </p:spPr>
        <p:txBody>
          <a:bodyPr wrap="none" rtlCol="0">
            <a:spAutoFit/>
          </a:bodyPr>
          <a:lstStyle/>
          <a:p>
            <a:r>
              <a:rPr lang="en-US" sz="1799" dirty="0"/>
              <a:t>Authorization Reply</a:t>
            </a:r>
          </a:p>
        </p:txBody>
      </p:sp>
      <p:sp>
        <p:nvSpPr>
          <p:cNvPr id="22" name="TextBox 21">
            <a:extLst>
              <a:ext uri="{FF2B5EF4-FFF2-40B4-BE49-F238E27FC236}">
                <a16:creationId xmlns:a16="http://schemas.microsoft.com/office/drawing/2014/main" id="{00CEAE48-51F9-48F3-8ACD-EC7902D34D0C}"/>
              </a:ext>
            </a:extLst>
          </p:cNvPr>
          <p:cNvSpPr txBox="1"/>
          <p:nvPr/>
        </p:nvSpPr>
        <p:spPr>
          <a:xfrm>
            <a:off x="4755312" y="3827287"/>
            <a:ext cx="1505148" cy="369236"/>
          </a:xfrm>
          <a:prstGeom prst="rect">
            <a:avLst/>
          </a:prstGeom>
          <a:noFill/>
        </p:spPr>
        <p:txBody>
          <a:bodyPr wrap="none" rtlCol="0">
            <a:spAutoFit/>
          </a:bodyPr>
          <a:lstStyle/>
          <a:p>
            <a:r>
              <a:rPr lang="en-US" sz="1799" dirty="0"/>
              <a:t>Key Request</a:t>
            </a:r>
          </a:p>
        </p:txBody>
      </p:sp>
      <p:sp>
        <p:nvSpPr>
          <p:cNvPr id="23" name="TextBox 22">
            <a:extLst>
              <a:ext uri="{FF2B5EF4-FFF2-40B4-BE49-F238E27FC236}">
                <a16:creationId xmlns:a16="http://schemas.microsoft.com/office/drawing/2014/main" id="{4213C512-ECBC-447A-BE33-A48FED58C8F9}"/>
              </a:ext>
            </a:extLst>
          </p:cNvPr>
          <p:cNvSpPr txBox="1"/>
          <p:nvPr/>
        </p:nvSpPr>
        <p:spPr>
          <a:xfrm>
            <a:off x="4889929" y="4546176"/>
            <a:ext cx="1235914" cy="369236"/>
          </a:xfrm>
          <a:prstGeom prst="rect">
            <a:avLst/>
          </a:prstGeom>
          <a:noFill/>
        </p:spPr>
        <p:txBody>
          <a:bodyPr wrap="none" rtlCol="0">
            <a:spAutoFit/>
          </a:bodyPr>
          <a:lstStyle/>
          <a:p>
            <a:r>
              <a:rPr lang="en-US" sz="1799" dirty="0"/>
              <a:t>Key Reply</a:t>
            </a:r>
          </a:p>
        </p:txBody>
      </p:sp>
      <p:sp>
        <p:nvSpPr>
          <p:cNvPr id="24" name="TextBox 23">
            <a:extLst>
              <a:ext uri="{FF2B5EF4-FFF2-40B4-BE49-F238E27FC236}">
                <a16:creationId xmlns:a16="http://schemas.microsoft.com/office/drawing/2014/main" id="{8C8DC2B3-26A2-4F65-8D33-7F32B6FAF286}"/>
              </a:ext>
            </a:extLst>
          </p:cNvPr>
          <p:cNvSpPr txBox="1"/>
          <p:nvPr/>
        </p:nvSpPr>
        <p:spPr>
          <a:xfrm>
            <a:off x="3947609" y="5262269"/>
            <a:ext cx="3321327" cy="369108"/>
          </a:xfrm>
          <a:prstGeom prst="rect">
            <a:avLst/>
          </a:prstGeom>
          <a:noFill/>
        </p:spPr>
        <p:txBody>
          <a:bodyPr wrap="none" rtlCol="0">
            <a:spAutoFit/>
          </a:bodyPr>
          <a:lstStyle/>
          <a:p>
            <a:r>
              <a:rPr lang="en-US" sz="1799" dirty="0"/>
              <a:t>Data Encryption / Decryption</a:t>
            </a:r>
          </a:p>
        </p:txBody>
      </p:sp>
      <p:sp>
        <p:nvSpPr>
          <p:cNvPr id="25" name="Date Placeholder 1">
            <a:extLst>
              <a:ext uri="{FF2B5EF4-FFF2-40B4-BE49-F238E27FC236}">
                <a16:creationId xmlns:a16="http://schemas.microsoft.com/office/drawing/2014/main" id="{AEEDAFA1-FB72-441C-BF4C-FF079F0D49BC}"/>
              </a:ext>
            </a:extLst>
          </p:cNvPr>
          <p:cNvSpPr txBox="1">
            <a:spLocks/>
          </p:cNvSpPr>
          <p:nvPr/>
        </p:nvSpPr>
        <p:spPr>
          <a:xfrm>
            <a:off x="380901" y="6356350"/>
            <a:ext cx="27432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November 2020</a:t>
            </a:r>
            <a:endParaRPr lang="en-US" altLang="en-US" dirty="0"/>
          </a:p>
        </p:txBody>
      </p:sp>
      <p:sp>
        <p:nvSpPr>
          <p:cNvPr id="26" name="Footer Placeholder 2">
            <a:extLst>
              <a:ext uri="{FF2B5EF4-FFF2-40B4-BE49-F238E27FC236}">
                <a16:creationId xmlns:a16="http://schemas.microsoft.com/office/drawing/2014/main" id="{90DFDE19-98EF-4892-9751-7EFD5383CB7B}"/>
              </a:ext>
            </a:extLst>
          </p:cNvPr>
          <p:cNvSpPr txBox="1">
            <a:spLocks/>
          </p:cNvSpPr>
          <p:nvPr/>
        </p:nvSpPr>
        <p:spPr>
          <a:xfrm>
            <a:off x="3621239" y="6352997"/>
            <a:ext cx="397406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en-US" sz="1200" dirty="0"/>
              <a:t>Yael Luz – Ondas Networks</a:t>
            </a:r>
          </a:p>
        </p:txBody>
      </p:sp>
      <p:sp>
        <p:nvSpPr>
          <p:cNvPr id="27" name="Slide Number Placeholder 3">
            <a:extLst>
              <a:ext uri="{FF2B5EF4-FFF2-40B4-BE49-F238E27FC236}">
                <a16:creationId xmlns:a16="http://schemas.microsoft.com/office/drawing/2014/main" id="{794A4717-8EF9-4998-988A-D0C92DEC4937}"/>
              </a:ext>
            </a:extLst>
          </p:cNvPr>
          <p:cNvSpPr txBox="1">
            <a:spLocks/>
          </p:cNvSpPr>
          <p:nvPr/>
        </p:nvSpPr>
        <p:spPr>
          <a:xfrm>
            <a:off x="10766796" y="6356351"/>
            <a:ext cx="104112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altLang="en-US" sz="1200"/>
              <a:t>Slide </a:t>
            </a:r>
            <a:fld id="{C6213B5F-16EA-4E6C-B391-0D0EC6DE41A6}" type="slidenum">
              <a:rPr lang="en-US" altLang="en-US" sz="1200" smtClean="0"/>
              <a:pPr algn="r"/>
              <a:t>5</a:t>
            </a:fld>
            <a:endParaRPr lang="en-US" altLang="en-US" sz="1200" dirty="0"/>
          </a:p>
        </p:txBody>
      </p:sp>
    </p:spTree>
    <p:extLst>
      <p:ext uri="{BB962C8B-B14F-4D97-AF65-F5344CB8AC3E}">
        <p14:creationId xmlns:p14="http://schemas.microsoft.com/office/powerpoint/2010/main" val="1204763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5F53E99-CA77-4523-84B1-A1365B3ED399}"/>
              </a:ext>
            </a:extLst>
          </p:cNvPr>
          <p:cNvSpPr>
            <a:spLocks noGrp="1"/>
          </p:cNvSpPr>
          <p:nvPr>
            <p:ph type="ctrTitle"/>
          </p:nvPr>
        </p:nvSpPr>
        <p:spPr>
          <a:xfrm>
            <a:off x="989013" y="1600200"/>
            <a:ext cx="9768688" cy="2680127"/>
          </a:xfrm>
        </p:spPr>
        <p:txBody>
          <a:bodyPr>
            <a:normAutofit/>
          </a:bodyPr>
          <a:lstStyle/>
          <a:p>
            <a:r>
              <a:rPr lang="en-US" dirty="0"/>
              <a:t>Recommended 802.16-2017 Security Components Removal</a:t>
            </a:r>
          </a:p>
        </p:txBody>
      </p:sp>
      <p:sp>
        <p:nvSpPr>
          <p:cNvPr id="2" name="Subtitle 1">
            <a:extLst>
              <a:ext uri="{FF2B5EF4-FFF2-40B4-BE49-F238E27FC236}">
                <a16:creationId xmlns:a16="http://schemas.microsoft.com/office/drawing/2014/main" id="{8237F63D-15BD-473E-8EB3-3A7E2CD95337}"/>
              </a:ext>
            </a:extLst>
          </p:cNvPr>
          <p:cNvSpPr>
            <a:spLocks noGrp="1"/>
          </p:cNvSpPr>
          <p:nvPr>
            <p:ph type="subTitle" idx="1"/>
          </p:nvPr>
        </p:nvSpPr>
        <p:spPr/>
        <p:txBody>
          <a:bodyPr/>
          <a:lstStyle/>
          <a:p>
            <a:endParaRPr lang="en-US"/>
          </a:p>
        </p:txBody>
      </p:sp>
      <p:sp>
        <p:nvSpPr>
          <p:cNvPr id="4" name="Date Placeholder 1">
            <a:extLst>
              <a:ext uri="{FF2B5EF4-FFF2-40B4-BE49-F238E27FC236}">
                <a16:creationId xmlns:a16="http://schemas.microsoft.com/office/drawing/2014/main" id="{AE00D8C2-84B6-45AB-A132-6497E0B6D643}"/>
              </a:ext>
            </a:extLst>
          </p:cNvPr>
          <p:cNvSpPr txBox="1">
            <a:spLocks/>
          </p:cNvSpPr>
          <p:nvPr/>
        </p:nvSpPr>
        <p:spPr>
          <a:xfrm>
            <a:off x="380901" y="6356350"/>
            <a:ext cx="27432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November 2020</a:t>
            </a:r>
            <a:endParaRPr lang="en-US" altLang="en-US" dirty="0"/>
          </a:p>
        </p:txBody>
      </p:sp>
      <p:sp>
        <p:nvSpPr>
          <p:cNvPr id="7" name="Slide Number Placeholder 3">
            <a:extLst>
              <a:ext uri="{FF2B5EF4-FFF2-40B4-BE49-F238E27FC236}">
                <a16:creationId xmlns:a16="http://schemas.microsoft.com/office/drawing/2014/main" id="{E7B10AC5-5818-480B-B39B-C4963324FA1A}"/>
              </a:ext>
            </a:extLst>
          </p:cNvPr>
          <p:cNvSpPr txBox="1">
            <a:spLocks/>
          </p:cNvSpPr>
          <p:nvPr/>
        </p:nvSpPr>
        <p:spPr>
          <a:xfrm>
            <a:off x="10766796" y="6356351"/>
            <a:ext cx="104112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altLang="en-US" sz="1200"/>
              <a:t>Slide </a:t>
            </a:r>
            <a:fld id="{C6213B5F-16EA-4E6C-B391-0D0EC6DE41A6}" type="slidenum">
              <a:rPr lang="en-US" altLang="en-US" sz="1200" smtClean="0"/>
              <a:pPr algn="r"/>
              <a:t>6</a:t>
            </a:fld>
            <a:endParaRPr lang="en-US" altLang="en-US" sz="1200" dirty="0"/>
          </a:p>
        </p:txBody>
      </p:sp>
      <p:sp>
        <p:nvSpPr>
          <p:cNvPr id="3" name="Footer Placeholder 2">
            <a:extLst>
              <a:ext uri="{FF2B5EF4-FFF2-40B4-BE49-F238E27FC236}">
                <a16:creationId xmlns:a16="http://schemas.microsoft.com/office/drawing/2014/main" id="{947BD7E7-6CB4-4755-ACDC-3ED87DACA560}"/>
              </a:ext>
            </a:extLst>
          </p:cNvPr>
          <p:cNvSpPr txBox="1">
            <a:spLocks/>
          </p:cNvSpPr>
          <p:nvPr/>
        </p:nvSpPr>
        <p:spPr>
          <a:xfrm>
            <a:off x="3621239" y="6352997"/>
            <a:ext cx="397406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en-US" sz="1200" dirty="0"/>
              <a:t>Yael Luz – Ondas Networks</a:t>
            </a:r>
          </a:p>
        </p:txBody>
      </p:sp>
    </p:spTree>
    <p:extLst>
      <p:ext uri="{BB962C8B-B14F-4D97-AF65-F5344CB8AC3E}">
        <p14:creationId xmlns:p14="http://schemas.microsoft.com/office/powerpoint/2010/main" val="3082537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3436" y="177801"/>
            <a:ext cx="9782801" cy="1041400"/>
          </a:xfrm>
        </p:spPr>
        <p:txBody>
          <a:bodyPr>
            <a:normAutofit/>
          </a:bodyPr>
          <a:lstStyle/>
          <a:p>
            <a:r>
              <a:rPr lang="en-US" sz="3599" dirty="0">
                <a:latin typeface="+mn-lt"/>
              </a:rPr>
              <a:t>Security capabilities downgrade</a:t>
            </a:r>
          </a:p>
        </p:txBody>
      </p:sp>
      <p:sp>
        <p:nvSpPr>
          <p:cNvPr id="3" name="Subtitle 2"/>
          <p:cNvSpPr>
            <a:spLocks noGrp="1"/>
          </p:cNvSpPr>
          <p:nvPr>
            <p:ph idx="1"/>
          </p:nvPr>
        </p:nvSpPr>
        <p:spPr>
          <a:xfrm>
            <a:off x="1203011" y="1447800"/>
            <a:ext cx="9782801" cy="4952999"/>
          </a:xfrm>
        </p:spPr>
        <p:txBody>
          <a:bodyPr>
            <a:normAutofit fontScale="77500" lnSpcReduction="20000"/>
          </a:bodyPr>
          <a:lstStyle/>
          <a:p>
            <a:pPr marL="342797" indent="-342797">
              <a:lnSpc>
                <a:spcPct val="120000"/>
              </a:lnSpc>
              <a:spcBef>
                <a:spcPts val="600"/>
              </a:spcBef>
              <a:buFont typeface="Arial" panose="020B0604020202020204" pitchFamily="34" charset="0"/>
              <a:buChar char="•"/>
            </a:pPr>
            <a:r>
              <a:rPr lang="en-US" sz="2599" dirty="0"/>
              <a:t>802.16t is focused on infrastructure and mission critical applications. As such, strong security is required.</a:t>
            </a:r>
          </a:p>
          <a:p>
            <a:pPr marL="342797" indent="-342797">
              <a:lnSpc>
                <a:spcPct val="120000"/>
              </a:lnSpc>
              <a:spcBef>
                <a:spcPts val="600"/>
              </a:spcBef>
              <a:buFont typeface="Arial" panose="020B0604020202020204" pitchFamily="34" charset="0"/>
              <a:buChar char="•"/>
            </a:pPr>
            <a:endParaRPr lang="en-US" sz="2599" dirty="0"/>
          </a:p>
          <a:p>
            <a:pPr marL="342797" indent="-342797">
              <a:lnSpc>
                <a:spcPct val="120000"/>
              </a:lnSpc>
              <a:spcBef>
                <a:spcPts val="600"/>
              </a:spcBef>
              <a:buFont typeface="Arial" panose="020B0604020202020204" pitchFamily="34" charset="0"/>
              <a:buChar char="•"/>
            </a:pPr>
            <a:r>
              <a:rPr lang="en-US" sz="2599" dirty="0"/>
              <a:t>802.16-2007 supports security options that are not </a:t>
            </a:r>
            <a:r>
              <a:rPr lang="en-GB" sz="2599" dirty="0"/>
              <a:t>suitable for 802.16t and are not </a:t>
            </a:r>
            <a:r>
              <a:rPr lang="en-US" sz="2599" dirty="0"/>
              <a:t>within minimal requirements of relevant regulations.</a:t>
            </a:r>
          </a:p>
          <a:p>
            <a:pPr marL="731520" lvl="2" indent="0">
              <a:lnSpc>
                <a:spcPct val="120000"/>
              </a:lnSpc>
              <a:buNone/>
            </a:pPr>
            <a:endParaRPr lang="en-US" sz="1799" dirty="0"/>
          </a:p>
          <a:p>
            <a:pPr marL="342797" indent="-342797">
              <a:lnSpc>
                <a:spcPct val="120000"/>
              </a:lnSpc>
              <a:spcBef>
                <a:spcPts val="600"/>
              </a:spcBef>
              <a:buFont typeface="Arial" panose="020B0604020202020204" pitchFamily="34" charset="0"/>
              <a:buChar char="•"/>
            </a:pPr>
            <a:r>
              <a:rPr lang="en-US" sz="2599" dirty="0"/>
              <a:t>An SS attacker can send a forge message to BS containing weaker capabilities in order to induce the BS to agree on an unconfident cryptographic suite.</a:t>
            </a:r>
            <a:br>
              <a:rPr lang="en-US" sz="2599" dirty="0"/>
            </a:br>
            <a:r>
              <a:rPr lang="en-US" sz="2599" dirty="0"/>
              <a:t>	</a:t>
            </a:r>
            <a:endParaRPr lang="en-US" sz="2999" dirty="0"/>
          </a:p>
          <a:p>
            <a:pPr marL="342797" indent="-342797">
              <a:lnSpc>
                <a:spcPct val="120000"/>
              </a:lnSpc>
              <a:spcBef>
                <a:spcPts val="600"/>
              </a:spcBef>
              <a:buFont typeface="Arial" panose="020B0604020202020204" pitchFamily="34" charset="0"/>
              <a:buChar char="•"/>
            </a:pPr>
            <a:r>
              <a:rPr lang="en-US" sz="2799" dirty="0"/>
              <a:t>The following options should be removed: </a:t>
            </a:r>
          </a:p>
          <a:p>
            <a:pPr marL="799860" lvl="1" indent="-342797" algn="l">
              <a:lnSpc>
                <a:spcPct val="120000"/>
              </a:lnSpc>
              <a:buFont typeface="Arial" panose="020B0604020202020204" pitchFamily="34" charset="0"/>
              <a:buChar char="•"/>
            </a:pPr>
            <a:r>
              <a:rPr lang="en-US" dirty="0"/>
              <a:t>PKMv1 (no mutual authentication, ineffective nonce)</a:t>
            </a:r>
          </a:p>
          <a:p>
            <a:pPr marL="799860" lvl="1" indent="-342797" algn="l">
              <a:lnSpc>
                <a:spcPct val="120000"/>
              </a:lnSpc>
              <a:buFont typeface="Arial" panose="020B0604020202020204" pitchFamily="34" charset="0"/>
              <a:buChar char="•"/>
            </a:pPr>
            <a:r>
              <a:rPr lang="en-US" dirty="0"/>
              <a:t>Capabilities options:</a:t>
            </a:r>
          </a:p>
          <a:p>
            <a:pPr marL="1256923" lvl="2" indent="-342797">
              <a:lnSpc>
                <a:spcPct val="120000"/>
              </a:lnSpc>
              <a:buFont typeface="Arial" panose="020B0604020202020204" pitchFamily="34" charset="0"/>
              <a:buChar char="•"/>
            </a:pPr>
            <a:r>
              <a:rPr lang="en-US" sz="1700" dirty="0"/>
              <a:t>no authorization, all DES related data encryption and TEK encryption algorithms, no data authentication, no TEK encryption</a:t>
            </a:r>
          </a:p>
        </p:txBody>
      </p:sp>
      <p:sp>
        <p:nvSpPr>
          <p:cNvPr id="4" name="Date Placeholder 1">
            <a:extLst>
              <a:ext uri="{FF2B5EF4-FFF2-40B4-BE49-F238E27FC236}">
                <a16:creationId xmlns:a16="http://schemas.microsoft.com/office/drawing/2014/main" id="{E1C87C10-F4B8-4DE8-85B4-196E1A976401}"/>
              </a:ext>
            </a:extLst>
          </p:cNvPr>
          <p:cNvSpPr txBox="1">
            <a:spLocks/>
          </p:cNvSpPr>
          <p:nvPr/>
        </p:nvSpPr>
        <p:spPr>
          <a:xfrm>
            <a:off x="380901" y="6356350"/>
            <a:ext cx="27432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November 2020</a:t>
            </a:r>
            <a:endParaRPr lang="en-US" altLang="en-US" dirty="0"/>
          </a:p>
        </p:txBody>
      </p:sp>
      <p:sp>
        <p:nvSpPr>
          <p:cNvPr id="6" name="Slide Number Placeholder 3">
            <a:extLst>
              <a:ext uri="{FF2B5EF4-FFF2-40B4-BE49-F238E27FC236}">
                <a16:creationId xmlns:a16="http://schemas.microsoft.com/office/drawing/2014/main" id="{2B2551DC-7D3B-48B9-BF44-16255F92626D}"/>
              </a:ext>
            </a:extLst>
          </p:cNvPr>
          <p:cNvSpPr txBox="1">
            <a:spLocks/>
          </p:cNvSpPr>
          <p:nvPr/>
        </p:nvSpPr>
        <p:spPr>
          <a:xfrm>
            <a:off x="10766796" y="6356351"/>
            <a:ext cx="104112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altLang="en-US" sz="1200"/>
              <a:t>Slide </a:t>
            </a:r>
            <a:fld id="{C6213B5F-16EA-4E6C-B391-0D0EC6DE41A6}" type="slidenum">
              <a:rPr lang="en-US" altLang="en-US" sz="1200" smtClean="0"/>
              <a:pPr algn="r"/>
              <a:t>7</a:t>
            </a:fld>
            <a:endParaRPr lang="en-US" altLang="en-US" sz="1200" dirty="0"/>
          </a:p>
        </p:txBody>
      </p:sp>
      <p:sp>
        <p:nvSpPr>
          <p:cNvPr id="8" name="Footer Placeholder 2">
            <a:extLst>
              <a:ext uri="{FF2B5EF4-FFF2-40B4-BE49-F238E27FC236}">
                <a16:creationId xmlns:a16="http://schemas.microsoft.com/office/drawing/2014/main" id="{A450E6D6-E472-4C8C-96C0-8E11C822A17C}"/>
              </a:ext>
            </a:extLst>
          </p:cNvPr>
          <p:cNvSpPr txBox="1">
            <a:spLocks/>
          </p:cNvSpPr>
          <p:nvPr/>
        </p:nvSpPr>
        <p:spPr>
          <a:xfrm>
            <a:off x="3621239" y="6352997"/>
            <a:ext cx="397406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en-US" sz="1200" dirty="0"/>
              <a:t>Yael Luz – Ondas Networks</a:t>
            </a:r>
          </a:p>
        </p:txBody>
      </p:sp>
    </p:spTree>
    <p:extLst>
      <p:ext uri="{BB962C8B-B14F-4D97-AF65-F5344CB8AC3E}">
        <p14:creationId xmlns:p14="http://schemas.microsoft.com/office/powerpoint/2010/main" val="3568412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2" y="65881"/>
            <a:ext cx="9782801" cy="1239837"/>
          </a:xfrm>
        </p:spPr>
        <p:txBody>
          <a:bodyPr>
            <a:normAutofit/>
          </a:bodyPr>
          <a:lstStyle/>
          <a:p>
            <a:r>
              <a:rPr lang="en-GB" sz="3599" dirty="0">
                <a:latin typeface="+mn-lt"/>
              </a:rPr>
              <a:t>Authentication</a:t>
            </a:r>
            <a:endParaRPr lang="en-US" sz="3599" dirty="0">
              <a:latin typeface="+mn-lt"/>
            </a:endParaRPr>
          </a:p>
        </p:txBody>
      </p:sp>
      <p:sp>
        <p:nvSpPr>
          <p:cNvPr id="3" name="Subtitle 2"/>
          <p:cNvSpPr>
            <a:spLocks noGrp="1"/>
          </p:cNvSpPr>
          <p:nvPr>
            <p:ph idx="1"/>
          </p:nvPr>
        </p:nvSpPr>
        <p:spPr>
          <a:xfrm>
            <a:off x="1203011" y="1600200"/>
            <a:ext cx="9782801" cy="4572000"/>
          </a:xfrm>
        </p:spPr>
        <p:txBody>
          <a:bodyPr>
            <a:normAutofit fontScale="92500" lnSpcReduction="10000"/>
          </a:bodyPr>
          <a:lstStyle/>
          <a:p>
            <a:pPr marL="342797" indent="-342797">
              <a:spcBef>
                <a:spcPts val="600"/>
              </a:spcBef>
              <a:buFont typeface="Arial" panose="020B0604020202020204" pitchFamily="34" charset="0"/>
              <a:buChar char="•"/>
            </a:pPr>
            <a:r>
              <a:rPr lang="en-GB" sz="2799" dirty="0"/>
              <a:t>In 802.16-2017 one-way authentication protects service provider from theft of service, and mutual authentication is optional</a:t>
            </a:r>
          </a:p>
          <a:p>
            <a:pPr marL="1074317" lvl="2" indent="-342797">
              <a:buFont typeface="Arial" panose="020B0604020202020204" pitchFamily="34" charset="0"/>
              <a:buChar char="•"/>
            </a:pPr>
            <a:endParaRPr lang="en-GB" sz="1999" dirty="0"/>
          </a:p>
          <a:p>
            <a:pPr marL="342797" indent="-342797">
              <a:spcBef>
                <a:spcPts val="600"/>
              </a:spcBef>
              <a:buFont typeface="Arial" panose="020B0604020202020204" pitchFamily="34" charset="0"/>
              <a:buChar char="•"/>
            </a:pPr>
            <a:r>
              <a:rPr lang="en-US" sz="2799" dirty="0"/>
              <a:t>In 802.16-t, mutual authentication is </a:t>
            </a:r>
            <a:r>
              <a:rPr lang="en-US" sz="2799" b="1" u="sng" dirty="0"/>
              <a:t>required</a:t>
            </a:r>
            <a:r>
              <a:rPr lang="en-US" sz="2799" dirty="0"/>
              <a:t> to protect the network from rogue BS and rogue SS attacks.</a:t>
            </a:r>
          </a:p>
          <a:p>
            <a:pPr marL="0" indent="0">
              <a:spcBef>
                <a:spcPts val="600"/>
              </a:spcBef>
              <a:buNone/>
            </a:pPr>
            <a:r>
              <a:rPr lang="en-US" sz="2799" dirty="0"/>
              <a:t> </a:t>
            </a:r>
          </a:p>
          <a:p>
            <a:pPr marL="342797" indent="-342797">
              <a:spcBef>
                <a:spcPts val="600"/>
              </a:spcBef>
              <a:buFont typeface="Arial" panose="020B0604020202020204" pitchFamily="34" charset="0"/>
              <a:buChar char="•"/>
            </a:pPr>
            <a:r>
              <a:rPr lang="en-US" sz="2799" dirty="0"/>
              <a:t>One-way authentication should be removed from standard.</a:t>
            </a:r>
          </a:p>
          <a:p>
            <a:pPr marL="1074317" lvl="2" indent="-342797">
              <a:buFont typeface="Arial" panose="020B0604020202020204" pitchFamily="34" charset="0"/>
              <a:buChar char="•"/>
            </a:pPr>
            <a:endParaRPr lang="en-US" sz="1999" dirty="0"/>
          </a:p>
          <a:p>
            <a:pPr marL="342797" indent="-342797">
              <a:spcBef>
                <a:spcPts val="600"/>
              </a:spcBef>
              <a:buFont typeface="Arial" panose="020B0604020202020204" pitchFamily="34" charset="0"/>
              <a:buChar char="•"/>
            </a:pPr>
            <a:r>
              <a:rPr lang="en-US" sz="2799" dirty="0"/>
              <a:t>Required by regulations:</a:t>
            </a:r>
          </a:p>
          <a:p>
            <a:pPr marL="799860" lvl="1" indent="-342797" algn="l">
              <a:buFont typeface="Arial" panose="020B0604020202020204" pitchFamily="34" charset="0"/>
              <a:buChar char="•"/>
            </a:pPr>
            <a:r>
              <a:rPr lang="en-US" sz="2399" dirty="0"/>
              <a:t>IEC-62443, CR 1.2</a:t>
            </a:r>
          </a:p>
          <a:p>
            <a:pPr marL="799860" lvl="1" indent="-342797" algn="l">
              <a:buFont typeface="Arial" panose="020B0604020202020204" pitchFamily="34" charset="0"/>
              <a:buChar char="•"/>
            </a:pPr>
            <a:r>
              <a:rPr lang="en-US" sz="2399" dirty="0"/>
              <a:t>CIP 005-5, R-1.2</a:t>
            </a:r>
          </a:p>
          <a:p>
            <a:pPr marL="799860" lvl="1" indent="-342797" algn="l">
              <a:buFont typeface="Arial" panose="020B0604020202020204" pitchFamily="34" charset="0"/>
              <a:buChar char="•"/>
            </a:pPr>
            <a:r>
              <a:rPr lang="en-US" sz="2399" dirty="0"/>
              <a:t>DO-377 SER-08, SER-16, SER-17</a:t>
            </a:r>
          </a:p>
          <a:p>
            <a:pPr marL="799860" lvl="1" indent="-342797" algn="l">
              <a:buFont typeface="Arial" panose="020B0604020202020204" pitchFamily="34" charset="0"/>
              <a:buChar char="•"/>
            </a:pPr>
            <a:endParaRPr lang="en-US" dirty="0"/>
          </a:p>
        </p:txBody>
      </p:sp>
      <p:sp>
        <p:nvSpPr>
          <p:cNvPr id="4" name="Date Placeholder 1">
            <a:extLst>
              <a:ext uri="{FF2B5EF4-FFF2-40B4-BE49-F238E27FC236}">
                <a16:creationId xmlns:a16="http://schemas.microsoft.com/office/drawing/2014/main" id="{A6FDD4C2-622F-4284-9CEE-6DA6A9D838B3}"/>
              </a:ext>
            </a:extLst>
          </p:cNvPr>
          <p:cNvSpPr txBox="1">
            <a:spLocks/>
          </p:cNvSpPr>
          <p:nvPr/>
        </p:nvSpPr>
        <p:spPr>
          <a:xfrm>
            <a:off x="380901" y="6356350"/>
            <a:ext cx="27432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November 2020</a:t>
            </a:r>
            <a:endParaRPr lang="en-US" altLang="en-US" dirty="0"/>
          </a:p>
        </p:txBody>
      </p:sp>
      <p:sp>
        <p:nvSpPr>
          <p:cNvPr id="6" name="Slide Number Placeholder 3">
            <a:extLst>
              <a:ext uri="{FF2B5EF4-FFF2-40B4-BE49-F238E27FC236}">
                <a16:creationId xmlns:a16="http://schemas.microsoft.com/office/drawing/2014/main" id="{DC08D9E5-5769-44C9-A051-55FB87C16340}"/>
              </a:ext>
            </a:extLst>
          </p:cNvPr>
          <p:cNvSpPr txBox="1">
            <a:spLocks/>
          </p:cNvSpPr>
          <p:nvPr/>
        </p:nvSpPr>
        <p:spPr>
          <a:xfrm>
            <a:off x="10766796" y="6356351"/>
            <a:ext cx="104112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altLang="en-US" sz="1200"/>
              <a:t>Slide </a:t>
            </a:r>
            <a:fld id="{C6213B5F-16EA-4E6C-B391-0D0EC6DE41A6}" type="slidenum">
              <a:rPr lang="en-US" altLang="en-US" sz="1200" smtClean="0"/>
              <a:pPr algn="r"/>
              <a:t>8</a:t>
            </a:fld>
            <a:endParaRPr lang="en-US" altLang="en-US" sz="1200" dirty="0"/>
          </a:p>
        </p:txBody>
      </p:sp>
      <p:sp>
        <p:nvSpPr>
          <p:cNvPr id="8" name="Footer Placeholder 2">
            <a:extLst>
              <a:ext uri="{FF2B5EF4-FFF2-40B4-BE49-F238E27FC236}">
                <a16:creationId xmlns:a16="http://schemas.microsoft.com/office/drawing/2014/main" id="{63BD6B60-7D4F-46E6-98A5-201A5AD54D94}"/>
              </a:ext>
            </a:extLst>
          </p:cNvPr>
          <p:cNvSpPr txBox="1">
            <a:spLocks/>
          </p:cNvSpPr>
          <p:nvPr/>
        </p:nvSpPr>
        <p:spPr>
          <a:xfrm>
            <a:off x="3621239" y="6352997"/>
            <a:ext cx="397406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en-US" sz="1200" dirty="0"/>
              <a:t>Yael Luz – Ondas Networks</a:t>
            </a:r>
          </a:p>
        </p:txBody>
      </p:sp>
    </p:spTree>
    <p:extLst>
      <p:ext uri="{BB962C8B-B14F-4D97-AF65-F5344CB8AC3E}">
        <p14:creationId xmlns:p14="http://schemas.microsoft.com/office/powerpoint/2010/main" val="715975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5F53E99-CA77-4523-84B1-A1365B3ED399}"/>
              </a:ext>
            </a:extLst>
          </p:cNvPr>
          <p:cNvSpPr>
            <a:spLocks noGrp="1"/>
          </p:cNvSpPr>
          <p:nvPr>
            <p:ph type="ctrTitle"/>
          </p:nvPr>
        </p:nvSpPr>
        <p:spPr>
          <a:xfrm>
            <a:off x="227012" y="1600201"/>
            <a:ext cx="11810999" cy="1676400"/>
          </a:xfrm>
        </p:spPr>
        <p:txBody>
          <a:bodyPr>
            <a:normAutofit/>
          </a:bodyPr>
          <a:lstStyle/>
          <a:p>
            <a:r>
              <a:rPr lang="en-US" dirty="0"/>
              <a:t>Recommended additions to 802.16-t</a:t>
            </a:r>
          </a:p>
        </p:txBody>
      </p:sp>
      <p:sp>
        <p:nvSpPr>
          <p:cNvPr id="2" name="Subtitle 1">
            <a:extLst>
              <a:ext uri="{FF2B5EF4-FFF2-40B4-BE49-F238E27FC236}">
                <a16:creationId xmlns:a16="http://schemas.microsoft.com/office/drawing/2014/main" id="{C40C823A-983E-45A8-9152-022BDC085CBC}"/>
              </a:ext>
            </a:extLst>
          </p:cNvPr>
          <p:cNvSpPr>
            <a:spLocks noGrp="1"/>
          </p:cNvSpPr>
          <p:nvPr>
            <p:ph type="subTitle" idx="1"/>
          </p:nvPr>
        </p:nvSpPr>
        <p:spPr/>
        <p:txBody>
          <a:bodyPr/>
          <a:lstStyle/>
          <a:p>
            <a:endParaRPr lang="en-US"/>
          </a:p>
        </p:txBody>
      </p:sp>
      <p:sp>
        <p:nvSpPr>
          <p:cNvPr id="4" name="Date Placeholder 1">
            <a:extLst>
              <a:ext uri="{FF2B5EF4-FFF2-40B4-BE49-F238E27FC236}">
                <a16:creationId xmlns:a16="http://schemas.microsoft.com/office/drawing/2014/main" id="{F1E63DB1-B87A-46EC-8DB6-5972B9DA410B}"/>
              </a:ext>
            </a:extLst>
          </p:cNvPr>
          <p:cNvSpPr txBox="1">
            <a:spLocks/>
          </p:cNvSpPr>
          <p:nvPr/>
        </p:nvSpPr>
        <p:spPr>
          <a:xfrm>
            <a:off x="380901" y="6356350"/>
            <a:ext cx="27432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November 2020</a:t>
            </a:r>
            <a:endParaRPr lang="en-US" altLang="en-US" dirty="0"/>
          </a:p>
        </p:txBody>
      </p:sp>
      <p:sp>
        <p:nvSpPr>
          <p:cNvPr id="7" name="Slide Number Placeholder 3">
            <a:extLst>
              <a:ext uri="{FF2B5EF4-FFF2-40B4-BE49-F238E27FC236}">
                <a16:creationId xmlns:a16="http://schemas.microsoft.com/office/drawing/2014/main" id="{52EBB3BF-FE5F-4755-82EB-09CB707A001D}"/>
              </a:ext>
            </a:extLst>
          </p:cNvPr>
          <p:cNvSpPr txBox="1">
            <a:spLocks/>
          </p:cNvSpPr>
          <p:nvPr/>
        </p:nvSpPr>
        <p:spPr>
          <a:xfrm>
            <a:off x="10766796" y="6356351"/>
            <a:ext cx="104112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altLang="en-US" sz="1200"/>
              <a:t>Slide </a:t>
            </a:r>
            <a:fld id="{C6213B5F-16EA-4E6C-B391-0D0EC6DE41A6}" type="slidenum">
              <a:rPr lang="en-US" altLang="en-US" sz="1200" smtClean="0"/>
              <a:pPr algn="r"/>
              <a:t>9</a:t>
            </a:fld>
            <a:endParaRPr lang="en-US" altLang="en-US" sz="1200" dirty="0"/>
          </a:p>
        </p:txBody>
      </p:sp>
      <p:sp>
        <p:nvSpPr>
          <p:cNvPr id="3" name="Footer Placeholder 2">
            <a:extLst>
              <a:ext uri="{FF2B5EF4-FFF2-40B4-BE49-F238E27FC236}">
                <a16:creationId xmlns:a16="http://schemas.microsoft.com/office/drawing/2014/main" id="{B77A8678-A538-44C0-A7AF-EEEAE409FF0C}"/>
              </a:ext>
            </a:extLst>
          </p:cNvPr>
          <p:cNvSpPr txBox="1">
            <a:spLocks/>
          </p:cNvSpPr>
          <p:nvPr/>
        </p:nvSpPr>
        <p:spPr>
          <a:xfrm>
            <a:off x="3621239" y="6352997"/>
            <a:ext cx="397406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en-US" sz="1200" dirty="0"/>
              <a:t>Yael Luz – Ondas Networks</a:t>
            </a:r>
          </a:p>
        </p:txBody>
      </p:sp>
    </p:spTree>
    <p:extLst>
      <p:ext uri="{BB962C8B-B14F-4D97-AF65-F5344CB8AC3E}">
        <p14:creationId xmlns:p14="http://schemas.microsoft.com/office/powerpoint/2010/main" val="624476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Math 16x9">
  <a:themeElements>
    <a:clrScheme name="Custom 4">
      <a:dk1>
        <a:sysClr val="windowText" lastClr="000000"/>
      </a:dk1>
      <a:lt1>
        <a:sysClr val="window" lastClr="FFFFFF"/>
      </a:lt1>
      <a:dk2>
        <a:srgbClr val="44546A"/>
      </a:dk2>
      <a:lt2>
        <a:srgbClr val="E7E6E6"/>
      </a:lt2>
      <a:accent1>
        <a:srgbClr val="33336C"/>
      </a:accent1>
      <a:accent2>
        <a:srgbClr val="4CD6B0"/>
      </a:accent2>
      <a:accent3>
        <a:srgbClr val="9ED8EE"/>
      </a:accent3>
      <a:accent4>
        <a:srgbClr val="33336C"/>
      </a:accent4>
      <a:accent5>
        <a:srgbClr val="4CD6B0"/>
      </a:accent5>
      <a:accent6>
        <a:srgbClr val="9ED8EE"/>
      </a:accent6>
      <a:hlink>
        <a:srgbClr val="BFBFBF"/>
      </a:hlink>
      <a:folHlink>
        <a:srgbClr val="BFBFBF"/>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th education presentation with Pi  (widescreen).potx" id="{DF132673-7A8C-4FB7-A35E-0123B6C0D98B}" vid="{CCAAB50D-2EF2-4925-80C2-C83131AE58AC}"/>
    </a:ext>
  </a:extLst>
</a:theme>
</file>

<file path=ppt/theme/theme2.xml><?xml version="1.0" encoding="utf-8"?>
<a:theme xmlns:a="http://schemas.openxmlformats.org/drawingml/2006/main" name="Office Theme">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A97C96"/>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A97C96"/>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1D199278E03EE48B73E1FA1DC669774" ma:contentTypeVersion="12" ma:contentTypeDescription="Create a new document." ma:contentTypeScope="" ma:versionID="6e22b9b74df731cf986403ad267f2ba1">
  <xsd:schema xmlns:xsd="http://www.w3.org/2001/XMLSchema" xmlns:xs="http://www.w3.org/2001/XMLSchema" xmlns:p="http://schemas.microsoft.com/office/2006/metadata/properties" xmlns:ns3="afff23e2-e452-442e-9e2a-7f5de0caac75" xmlns:ns4="af190666-d786-4e21-84a2-0d0516a684e0" targetNamespace="http://schemas.microsoft.com/office/2006/metadata/properties" ma:root="true" ma:fieldsID="edd08b606226eba11580a1add5f33ed3" ns3:_="" ns4:_="">
    <xsd:import namespace="afff23e2-e452-442e-9e2a-7f5de0caac75"/>
    <xsd:import namespace="af190666-d786-4e21-84a2-0d0516a684e0"/>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4:SharedWithUsers" minOccurs="0"/>
                <xsd:element ref="ns4:SharedWithDetails" minOccurs="0"/>
                <xsd:element ref="ns4:SharingHintHash" minOccurs="0"/>
                <xsd:element ref="ns3:MediaServiceDateTake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ff23e2-e452-442e-9e2a-7f5de0caac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f190666-d786-4e21-84a2-0d0516a684e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3FF1E8B-2271-4A2F-BA4D-5EA0FA87CDF7}">
  <ds:schemaRefs>
    <ds:schemaRef ds:uri="http://schemas.microsoft.com/sharepoint/v3/contenttype/forms"/>
  </ds:schemaRefs>
</ds:datastoreItem>
</file>

<file path=customXml/itemProps2.xml><?xml version="1.0" encoding="utf-8"?>
<ds:datastoreItem xmlns:ds="http://schemas.openxmlformats.org/officeDocument/2006/customXml" ds:itemID="{A2FEAD23-8B1C-4151-B31C-93816D5053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fff23e2-e452-442e-9e2a-7f5de0caac75"/>
    <ds:schemaRef ds:uri="af190666-d786-4e21-84a2-0d0516a684e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F0BE910-F20D-4983-8237-9951BE510FD2}">
  <ds:schemaRefs>
    <ds:schemaRef ds:uri="http://schemas.openxmlformats.org/package/2006/metadata/core-properties"/>
    <ds:schemaRef ds:uri="http://schemas.microsoft.com/office/2006/documentManagement/types"/>
    <ds:schemaRef ds:uri="afff23e2-e452-442e-9e2a-7f5de0caac75"/>
    <ds:schemaRef ds:uri="http://schemas.microsoft.com/office/infopath/2007/PartnerControls"/>
    <ds:schemaRef ds:uri="http://schemas.microsoft.com/office/2006/metadata/properties"/>
    <ds:schemaRef ds:uri="http://purl.org/dc/elements/1.1/"/>
    <ds:schemaRef ds:uri="http://purl.org/dc/dcmitype/"/>
    <ds:schemaRef ds:uri="af190666-d786-4e21-84a2-0d0516a684e0"/>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222</TotalTime>
  <Words>767</Words>
  <Application>Microsoft Office PowerPoint</Application>
  <PresentationFormat>Custom</PresentationFormat>
  <Paragraphs>134</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Cambria Math</vt:lpstr>
      <vt:lpstr>Euphemia</vt:lpstr>
      <vt:lpstr>Verdana</vt:lpstr>
      <vt:lpstr>Math 16x9</vt:lpstr>
      <vt:lpstr>PowerPoint Presentation</vt:lpstr>
      <vt:lpstr>802.16t Security proposal</vt:lpstr>
      <vt:lpstr>Overview of 802.16-2017 security</vt:lpstr>
      <vt:lpstr>802.16-2017 Security Sublayer Components</vt:lpstr>
      <vt:lpstr>802.16-2017 PKM protocol</vt:lpstr>
      <vt:lpstr>Recommended 802.16-2017 Security Components Removal</vt:lpstr>
      <vt:lpstr>Security capabilities downgrade</vt:lpstr>
      <vt:lpstr>Authentication</vt:lpstr>
      <vt:lpstr>Recommended additions to 802.16-t</vt:lpstr>
      <vt:lpstr>Stronger cryptographic suite</vt:lpstr>
      <vt:lpstr>MAC Messages Protection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Yael Luz</dc:creator>
  <cp:lastModifiedBy>Guy Simpson</cp:lastModifiedBy>
  <cp:revision>17</cp:revision>
  <dcterms:created xsi:type="dcterms:W3CDTF">2020-11-02T18:29:43Z</dcterms:created>
  <dcterms:modified xsi:type="dcterms:W3CDTF">2020-11-02T22:36:39Z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0x01010051D199278E03EE48B73E1FA1DC669774</vt:lpwstr>
  </property>
  <property fmtid="{D5CDD505-2E9C-101B-9397-08002B2CF9AE}" pid="4" name="FeatureTags">
    <vt:lpwstr/>
  </property>
  <property fmtid="{D5CDD505-2E9C-101B-9397-08002B2CF9AE}" pid="5" name="LocalizationTags">
    <vt:lpwstr/>
  </property>
  <property fmtid="{D5CDD505-2E9C-101B-9397-08002B2CF9AE}" pid="6" name="CampaignTags">
    <vt:lpwstr/>
  </property>
  <property fmtid="{D5CDD505-2E9C-101B-9397-08002B2CF9AE}" pid="7" name="ScenarioTags">
    <vt:lpwstr/>
  </property>
</Properties>
</file>