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59" r:id="rId2"/>
    <p:sldId id="286" r:id="rId3"/>
    <p:sldId id="285" r:id="rId4"/>
    <p:sldId id="258" r:id="rId5"/>
    <p:sldId id="282" r:id="rId6"/>
    <p:sldId id="256" r:id="rId7"/>
    <p:sldId id="288" r:id="rId8"/>
    <p:sldId id="287" r:id="rId9"/>
    <p:sldId id="289"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763"/>
    <p:restoredTop sz="96291"/>
  </p:normalViewPr>
  <p:slideViewPr>
    <p:cSldViewPr>
      <p:cViewPr varScale="1">
        <p:scale>
          <a:sx n="122" d="100"/>
          <a:sy n="122" d="100"/>
        </p:scale>
        <p:origin x="1600" y="208"/>
      </p:cViewPr>
      <p:guideLst>
        <p:guide orient="horz" pos="2160"/>
        <p:guide pos="2880"/>
      </p:guideLst>
    </p:cSldViewPr>
  </p:slideViewPr>
  <p:notesTextViewPr>
    <p:cViewPr>
      <p:scale>
        <a:sx n="1" d="1"/>
        <a:sy n="1" d="1"/>
      </p:scale>
      <p:origin x="0" y="0"/>
    </p:cViewPr>
  </p:notesTextViewPr>
  <p:notesViewPr>
    <p:cSldViewPr>
      <p:cViewPr varScale="1">
        <p:scale>
          <a:sx n="94" d="100"/>
          <a:sy n="94" d="100"/>
        </p:scale>
        <p:origin x="2520" y="2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9B5EF21-5B16-844F-A344-6D844A0F7708}"/>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 15-20-0314-00-0000 &gt;</a:t>
            </a:r>
          </a:p>
        </p:txBody>
      </p:sp>
      <p:sp>
        <p:nvSpPr>
          <p:cNvPr id="3075" name="Rectangle 3">
            <a:extLst>
              <a:ext uri="{FF2B5EF4-FFF2-40B4-BE49-F238E27FC236}">
                <a16:creationId xmlns:a16="http://schemas.microsoft.com/office/drawing/2014/main" id="{F7DA6FAA-FFB6-1C40-8E67-7CB9ACB6707A}"/>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&lt;November 2020&gt;</a:t>
            </a:r>
          </a:p>
        </p:txBody>
      </p:sp>
      <p:sp>
        <p:nvSpPr>
          <p:cNvPr id="3076" name="Rectangle 4">
            <a:extLst>
              <a:ext uri="{FF2B5EF4-FFF2-40B4-BE49-F238E27FC236}">
                <a16:creationId xmlns:a16="http://schemas.microsoft.com/office/drawing/2014/main" id="{6ECFF644-788F-A241-93D9-A37AE6CC14C2}"/>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&lt;Pat Kinney&gt;, &lt;Kinney Consulting&gt;</a:t>
            </a:r>
          </a:p>
        </p:txBody>
      </p:sp>
      <p:sp>
        <p:nvSpPr>
          <p:cNvPr id="3077" name="Rectangle 5">
            <a:extLst>
              <a:ext uri="{FF2B5EF4-FFF2-40B4-BE49-F238E27FC236}">
                <a16:creationId xmlns:a16="http://schemas.microsoft.com/office/drawing/2014/main" id="{240C1934-B015-8346-8F6B-5D1E1CF96C65}"/>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980ABDCF-3B21-8D46-8802-E800598E2B9B}" type="slidenum">
              <a:rPr lang="en-US" altLang="en-US"/>
              <a:pPr/>
              <a:t>‹#›</a:t>
            </a:fld>
            <a:endParaRPr lang="en-US" altLang="en-US"/>
          </a:p>
        </p:txBody>
      </p:sp>
      <p:sp>
        <p:nvSpPr>
          <p:cNvPr id="3078" name="Line 6">
            <a:extLst>
              <a:ext uri="{FF2B5EF4-FFF2-40B4-BE49-F238E27FC236}">
                <a16:creationId xmlns:a16="http://schemas.microsoft.com/office/drawing/2014/main" id="{43BF3BF0-2E91-354A-B26E-7B0F3792C7F4}"/>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F850915C-51FA-1C4F-977D-1064AAD4CAAF}"/>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80B13E4A-9B3E-B14C-91DC-0078FD9779EE}"/>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0973109F-6D1F-9845-86CC-9F8D9D0EA042}"/>
              </a:ext>
            </a:extLst>
          </p:cNvPr>
          <p:cNvSpPr>
            <a:spLocks noGrp="1" noChangeArrowheads="1"/>
          </p:cNvSpPr>
          <p:nvPr>
            <p:ph type="hdr" sz="quarter"/>
          </p:nvPr>
        </p:nvSpPr>
        <p:spPr bwMode="auto">
          <a:xfrm>
            <a:off x="2781300" y="95706"/>
            <a:ext cx="350043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a:t>
            </a:r>
            <a:r>
              <a:rPr lang="en-US" dirty="0"/>
              <a:t> 15-20-0314-02-0000 </a:t>
            </a:r>
            <a:r>
              <a:rPr lang="en-US" altLang="en-US" dirty="0"/>
              <a:t>&gt;</a:t>
            </a:r>
          </a:p>
        </p:txBody>
      </p:sp>
      <p:sp>
        <p:nvSpPr>
          <p:cNvPr id="2051" name="Rectangle 3">
            <a:extLst>
              <a:ext uri="{FF2B5EF4-FFF2-40B4-BE49-F238E27FC236}">
                <a16:creationId xmlns:a16="http://schemas.microsoft.com/office/drawing/2014/main" id="{72CCD4D4-BAA7-1C40-A769-64D26FA68499}"/>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&lt;November 2020&gt;</a:t>
            </a:r>
          </a:p>
        </p:txBody>
      </p:sp>
      <p:sp>
        <p:nvSpPr>
          <p:cNvPr id="2052" name="Rectangle 4">
            <a:extLst>
              <a:ext uri="{FF2B5EF4-FFF2-40B4-BE49-F238E27FC236}">
                <a16:creationId xmlns:a16="http://schemas.microsoft.com/office/drawing/2014/main" id="{4E76553E-35EE-6048-BB03-B1D1DC44A9BB}"/>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C86D3508-8747-684D-A546-60AE6D5069E3}"/>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AC46C72D-9BAD-3D42-880C-B69FC625636C}"/>
              </a:ext>
            </a:extLst>
          </p:cNvPr>
          <p:cNvSpPr>
            <a:spLocks noGrp="1" noChangeArrowheads="1"/>
          </p:cNvSpPr>
          <p:nvPr>
            <p:ph type="ftr" sz="quarter" idx="4"/>
          </p:nvPr>
        </p:nvSpPr>
        <p:spPr bwMode="auto">
          <a:xfrm>
            <a:off x="3467100" y="8982098"/>
            <a:ext cx="2814638" cy="1857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&lt;Pat Kinney&gt;, &lt;Kinney Consulting&gt;</a:t>
            </a:r>
          </a:p>
        </p:txBody>
      </p:sp>
      <p:sp>
        <p:nvSpPr>
          <p:cNvPr id="2055" name="Rectangle 7">
            <a:extLst>
              <a:ext uri="{FF2B5EF4-FFF2-40B4-BE49-F238E27FC236}">
                <a16:creationId xmlns:a16="http://schemas.microsoft.com/office/drawing/2014/main" id="{73C67331-C0FA-9148-93DD-EC8403F9002B}"/>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CEEE9547-AC81-7B45-AF45-51A4196554FB}" type="slidenum">
              <a:rPr lang="en-US" altLang="en-US"/>
              <a:pPr/>
              <a:t>‹#›</a:t>
            </a:fld>
            <a:endParaRPr lang="en-US" altLang="en-US"/>
          </a:p>
        </p:txBody>
      </p:sp>
      <p:sp>
        <p:nvSpPr>
          <p:cNvPr id="2056" name="Rectangle 8">
            <a:extLst>
              <a:ext uri="{FF2B5EF4-FFF2-40B4-BE49-F238E27FC236}">
                <a16:creationId xmlns:a16="http://schemas.microsoft.com/office/drawing/2014/main" id="{650FACF9-7AD3-F244-89FF-C9306831AEF4}"/>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B349587-A7BD-A147-9F7C-E4CFD5393F98}"/>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5CCD8923-74C9-0149-8750-9528C3BE38FE}"/>
              </a:ext>
            </a:extLst>
          </p:cNvPr>
          <p:cNvSpPr>
            <a:spLocks noChangeShapeType="1"/>
          </p:cNvSpPr>
          <p:nvPr/>
        </p:nvSpPr>
        <p:spPr bwMode="auto">
          <a:xfrm>
            <a:off x="571500" y="31115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dirty="0"/>
              <a:t>314</a:t>
            </a: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r>
              <a:rPr lang="en-US" altLang="en-US" dirty="0"/>
              <a:t>doc.: IEEE 802.15-&lt;</a:t>
            </a:r>
            <a:r>
              <a:rPr lang="en-US" dirty="0"/>
              <a:t> 15-20-0314-02-0000 </a:t>
            </a:r>
            <a:r>
              <a:rPr lang="en-US" altLang="en-US" dirty="0"/>
              <a:t>&gt;</a:t>
            </a:r>
          </a:p>
        </p:txBody>
      </p:sp>
      <p:sp>
        <p:nvSpPr>
          <p:cNvPr id="5" name="Date Placeholder 4"/>
          <p:cNvSpPr>
            <a:spLocks noGrp="1"/>
          </p:cNvSpPr>
          <p:nvPr>
            <p:ph type="dt" idx="1"/>
          </p:nvPr>
        </p:nvSpPr>
        <p:spPr/>
        <p:txBody>
          <a:bodyPr/>
          <a:lstStyle/>
          <a:p>
            <a:r>
              <a:rPr lang="en-US" altLang="en-US"/>
              <a:t>&lt;November 2020&gt;</a:t>
            </a:r>
          </a:p>
        </p:txBody>
      </p:sp>
      <p:sp>
        <p:nvSpPr>
          <p:cNvPr id="6" name="Footer Placeholder 5"/>
          <p:cNvSpPr>
            <a:spLocks noGrp="1"/>
          </p:cNvSpPr>
          <p:nvPr>
            <p:ph type="ftr" sz="quarter" idx="4"/>
          </p:nvPr>
        </p:nvSpPr>
        <p:spPr/>
        <p:txBody>
          <a:bodyPr/>
          <a:lstStyle/>
          <a:p>
            <a:pPr lvl="4"/>
            <a:r>
              <a:rPr lang="en-US" altLang="en-US"/>
              <a:t>&lt;Pat Kinney&gt;, &lt;Kinney Consulting&gt;</a:t>
            </a:r>
            <a:endParaRPr lang="en-US" altLang="en-US" dirty="0"/>
          </a:p>
        </p:txBody>
      </p:sp>
      <p:sp>
        <p:nvSpPr>
          <p:cNvPr id="7" name="Slide Number Placeholder 6"/>
          <p:cNvSpPr>
            <a:spLocks noGrp="1"/>
          </p:cNvSpPr>
          <p:nvPr>
            <p:ph type="sldNum" sz="quarter" idx="5"/>
          </p:nvPr>
        </p:nvSpPr>
        <p:spPr/>
        <p:txBody>
          <a:bodyPr/>
          <a:lstStyle/>
          <a:p>
            <a:r>
              <a:rPr lang="en-US" altLang="en-US"/>
              <a:t>Page </a:t>
            </a:r>
            <a:fld id="{CEEE9547-AC81-7B45-AF45-51A4196554FB}" type="slidenum">
              <a:rPr lang="en-US" altLang="en-US" smtClean="0"/>
              <a:pPr/>
              <a:t>1</a:t>
            </a:fld>
            <a:endParaRPr lang="en-US" altLang="en-US"/>
          </a:p>
        </p:txBody>
      </p:sp>
    </p:spTree>
    <p:extLst>
      <p:ext uri="{BB962C8B-B14F-4D97-AF65-F5344CB8AC3E}">
        <p14:creationId xmlns:p14="http://schemas.microsoft.com/office/powerpoint/2010/main" val="29503572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759BE03-B8B1-724F-B6DE-3C2B5D8E232E}" type="slidenum">
              <a:rPr lang="en-US" smtClean="0"/>
              <a:t>5</a:t>
            </a:fld>
            <a:endParaRPr lang="en-US"/>
          </a:p>
        </p:txBody>
      </p:sp>
    </p:spTree>
    <p:extLst>
      <p:ext uri="{BB962C8B-B14F-4D97-AF65-F5344CB8AC3E}">
        <p14:creationId xmlns:p14="http://schemas.microsoft.com/office/powerpoint/2010/main" val="41446214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41254DA1-C6D4-1446-AF0B-166999764C3F}"/>
              </a:ext>
            </a:extLst>
          </p:cNvPr>
          <p:cNvSpPr>
            <a:spLocks noGrp="1" noChangeArrowheads="1"/>
          </p:cNvSpPr>
          <p:nvPr>
            <p:ph type="hdr" sz="quarter"/>
          </p:nvPr>
        </p:nvSpPr>
        <p:spPr>
          <a:ln/>
        </p:spPr>
        <p:txBody>
          <a:bodyPr/>
          <a:lstStyle/>
          <a:p>
            <a:r>
              <a:rPr lang="en-US" altLang="en-US" dirty="0"/>
              <a:t>doc.: IEEE 802.15-&lt; 15-20-0314-01-0000 &gt;</a:t>
            </a:r>
          </a:p>
        </p:txBody>
      </p:sp>
      <p:sp>
        <p:nvSpPr>
          <p:cNvPr id="5" name="Rectangle 3">
            <a:extLst>
              <a:ext uri="{FF2B5EF4-FFF2-40B4-BE49-F238E27FC236}">
                <a16:creationId xmlns:a16="http://schemas.microsoft.com/office/drawing/2014/main" id="{4786065E-A645-C14C-A28E-66AB7398DF72}"/>
              </a:ext>
            </a:extLst>
          </p:cNvPr>
          <p:cNvSpPr>
            <a:spLocks noGrp="1" noChangeArrowheads="1"/>
          </p:cNvSpPr>
          <p:nvPr>
            <p:ph type="dt" idx="1"/>
          </p:nvPr>
        </p:nvSpPr>
        <p:spPr>
          <a:ln/>
        </p:spPr>
        <p:txBody>
          <a:bodyPr/>
          <a:lstStyle/>
          <a:p>
            <a:r>
              <a:rPr lang="en-US" altLang="en-US"/>
              <a:t>&lt;November 2020&gt;</a:t>
            </a:r>
          </a:p>
        </p:txBody>
      </p:sp>
      <p:sp>
        <p:nvSpPr>
          <p:cNvPr id="6" name="Rectangle 6">
            <a:extLst>
              <a:ext uri="{FF2B5EF4-FFF2-40B4-BE49-F238E27FC236}">
                <a16:creationId xmlns:a16="http://schemas.microsoft.com/office/drawing/2014/main" id="{831F7015-3842-DB4F-889E-A334401E0E1C}"/>
              </a:ext>
            </a:extLst>
          </p:cNvPr>
          <p:cNvSpPr>
            <a:spLocks noGrp="1" noChangeArrowheads="1"/>
          </p:cNvSpPr>
          <p:nvPr>
            <p:ph type="ftr" sz="quarter" idx="4"/>
          </p:nvPr>
        </p:nvSpPr>
        <p:spPr>
          <a:ln/>
        </p:spPr>
        <p:txBody>
          <a:bodyPr/>
          <a:lstStyle/>
          <a:p>
            <a:pPr lvl="4"/>
            <a:r>
              <a:rPr lang="en-US" altLang="en-US"/>
              <a:t>&lt;Pat Kinney&gt;, &lt;Kinney Consulting&gt;</a:t>
            </a:r>
          </a:p>
        </p:txBody>
      </p:sp>
      <p:sp>
        <p:nvSpPr>
          <p:cNvPr id="7" name="Rectangle 7">
            <a:extLst>
              <a:ext uri="{FF2B5EF4-FFF2-40B4-BE49-F238E27FC236}">
                <a16:creationId xmlns:a16="http://schemas.microsoft.com/office/drawing/2014/main" id="{26E15D05-FBB0-0942-9E79-C42A7A1F074F}"/>
              </a:ext>
            </a:extLst>
          </p:cNvPr>
          <p:cNvSpPr>
            <a:spLocks noGrp="1" noChangeArrowheads="1"/>
          </p:cNvSpPr>
          <p:nvPr>
            <p:ph type="sldNum" sz="quarter" idx="5"/>
          </p:nvPr>
        </p:nvSpPr>
        <p:spPr>
          <a:ln/>
        </p:spPr>
        <p:txBody>
          <a:bodyPr/>
          <a:lstStyle/>
          <a:p>
            <a:r>
              <a:rPr lang="en-US" altLang="en-US"/>
              <a:t>Page </a:t>
            </a:r>
            <a:fld id="{E64D5CD1-6D92-BE49-B339-49343C3990F1}" type="slidenum">
              <a:rPr lang="en-US" altLang="en-US"/>
              <a:pPr/>
              <a:t>6</a:t>
            </a:fld>
            <a:endParaRPr lang="en-US" altLang="en-US"/>
          </a:p>
        </p:txBody>
      </p:sp>
      <p:sp>
        <p:nvSpPr>
          <p:cNvPr id="24578" name="Rectangle 2">
            <a:extLst>
              <a:ext uri="{FF2B5EF4-FFF2-40B4-BE49-F238E27FC236}">
                <a16:creationId xmlns:a16="http://schemas.microsoft.com/office/drawing/2014/main" id="{0CACCD7C-2A47-974A-ADD4-366B9BE444D6}"/>
              </a:ext>
            </a:extLst>
          </p:cNvPr>
          <p:cNvSpPr>
            <a:spLocks noGrp="1" noRot="1" noChangeAspect="1" noChangeArrowheads="1" noTextEdit="1"/>
          </p:cNvSpPr>
          <p:nvPr>
            <p:ph type="sldImg"/>
          </p:nvPr>
        </p:nvSpPr>
        <p:spPr>
          <a:xfrm>
            <a:off x="1154113" y="449263"/>
            <a:ext cx="4625975" cy="3468687"/>
          </a:xfrm>
          <a:ln/>
        </p:spPr>
      </p:sp>
      <p:sp>
        <p:nvSpPr>
          <p:cNvPr id="24579" name="Rectangle 3">
            <a:extLst>
              <a:ext uri="{FF2B5EF4-FFF2-40B4-BE49-F238E27FC236}">
                <a16:creationId xmlns:a16="http://schemas.microsoft.com/office/drawing/2014/main" id="{0849AF2D-FA92-1A43-9E16-45C4B7641219}"/>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5D84F-B271-F14A-AB27-8BB91C8C5BE3}"/>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6D61A7F-0FBF-064C-B235-34E044A8085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FF9EB50-AAC3-5E4D-9A94-6B75BE5922C9}"/>
              </a:ext>
            </a:extLst>
          </p:cNvPr>
          <p:cNvSpPr>
            <a:spLocks noGrp="1"/>
          </p:cNvSpPr>
          <p:nvPr>
            <p:ph type="dt" sz="half" idx="10"/>
          </p:nvPr>
        </p:nvSpPr>
        <p:spPr/>
        <p:txBody>
          <a:bodyPr/>
          <a:lstStyle>
            <a:lvl1pPr>
              <a:defRPr/>
            </a:lvl1pPr>
          </a:lstStyle>
          <a:p>
            <a:r>
              <a:rPr lang="en-US" altLang="en-US"/>
              <a:t>&lt;November 2020&gt;</a:t>
            </a:r>
            <a:endParaRPr lang="en-US" altLang="en-US" dirty="0"/>
          </a:p>
        </p:txBody>
      </p:sp>
      <p:sp>
        <p:nvSpPr>
          <p:cNvPr id="5" name="Footer Placeholder 4">
            <a:extLst>
              <a:ext uri="{FF2B5EF4-FFF2-40B4-BE49-F238E27FC236}">
                <a16:creationId xmlns:a16="http://schemas.microsoft.com/office/drawing/2014/main" id="{FB7EF6DE-C328-E444-B9C6-EAB184860A4F}"/>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FF982101-D628-EC45-8939-EA34D8C2A8FA}"/>
              </a:ext>
            </a:extLst>
          </p:cNvPr>
          <p:cNvSpPr>
            <a:spLocks noGrp="1"/>
          </p:cNvSpPr>
          <p:nvPr>
            <p:ph type="sldNum" sz="quarter" idx="12"/>
          </p:nvPr>
        </p:nvSpPr>
        <p:spPr/>
        <p:txBody>
          <a:bodyPr/>
          <a:lstStyle>
            <a:lvl1pPr>
              <a:defRPr/>
            </a:lvl1pPr>
          </a:lstStyle>
          <a:p>
            <a:r>
              <a:rPr lang="en-US" altLang="en-US"/>
              <a:t>Slide </a:t>
            </a:r>
            <a:fld id="{5893585A-855F-D14F-A869-24E8E6A81279}" type="slidenum">
              <a:rPr lang="en-US" altLang="en-US"/>
              <a:pPr/>
              <a:t>‹#›</a:t>
            </a:fld>
            <a:endParaRPr lang="en-US" altLang="en-US"/>
          </a:p>
        </p:txBody>
      </p:sp>
    </p:spTree>
    <p:extLst>
      <p:ext uri="{BB962C8B-B14F-4D97-AF65-F5344CB8AC3E}">
        <p14:creationId xmlns:p14="http://schemas.microsoft.com/office/powerpoint/2010/main" val="1095478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2E96B-6685-BC47-B31F-69C05C1EFA0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C442C72-4CEB-1E47-9EEA-EBE177EBFBA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F99E36-3B2C-EE40-B042-35F9F5946863}"/>
              </a:ext>
            </a:extLst>
          </p:cNvPr>
          <p:cNvSpPr>
            <a:spLocks noGrp="1"/>
          </p:cNvSpPr>
          <p:nvPr>
            <p:ph type="dt" sz="half" idx="10"/>
          </p:nvPr>
        </p:nvSpPr>
        <p:spPr/>
        <p:txBody>
          <a:bodyPr/>
          <a:lstStyle>
            <a:lvl1pPr>
              <a:defRPr/>
            </a:lvl1pPr>
          </a:lstStyle>
          <a:p>
            <a:r>
              <a:rPr lang="en-US" altLang="en-US"/>
              <a:t>&lt;November 2020&gt;</a:t>
            </a:r>
          </a:p>
        </p:txBody>
      </p:sp>
      <p:sp>
        <p:nvSpPr>
          <p:cNvPr id="5" name="Footer Placeholder 4">
            <a:extLst>
              <a:ext uri="{FF2B5EF4-FFF2-40B4-BE49-F238E27FC236}">
                <a16:creationId xmlns:a16="http://schemas.microsoft.com/office/drawing/2014/main" id="{AC787AC1-3F31-1140-BF5C-2172A6B167FA}"/>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3F53A9FE-0087-B946-99D9-DDEC5363E132}"/>
              </a:ext>
            </a:extLst>
          </p:cNvPr>
          <p:cNvSpPr>
            <a:spLocks noGrp="1"/>
          </p:cNvSpPr>
          <p:nvPr>
            <p:ph type="sldNum" sz="quarter" idx="12"/>
          </p:nvPr>
        </p:nvSpPr>
        <p:spPr/>
        <p:txBody>
          <a:bodyPr/>
          <a:lstStyle>
            <a:lvl1pPr>
              <a:defRPr/>
            </a:lvl1pPr>
          </a:lstStyle>
          <a:p>
            <a:r>
              <a:rPr lang="en-US" altLang="en-US"/>
              <a:t>Slide </a:t>
            </a:r>
            <a:fld id="{FCB462E5-0CC1-874D-8109-65B1BC0DA8F7}" type="slidenum">
              <a:rPr lang="en-US" altLang="en-US"/>
              <a:pPr/>
              <a:t>‹#›</a:t>
            </a:fld>
            <a:endParaRPr lang="en-US" altLang="en-US"/>
          </a:p>
        </p:txBody>
      </p:sp>
    </p:spTree>
    <p:extLst>
      <p:ext uri="{BB962C8B-B14F-4D97-AF65-F5344CB8AC3E}">
        <p14:creationId xmlns:p14="http://schemas.microsoft.com/office/powerpoint/2010/main" val="3465286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01F1285-BD58-FD4E-8B4A-79EE10760D2A}"/>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C2BE19E-F1B2-3640-8E6B-050949301B90}"/>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101B5D-A1C9-8F4F-9D39-0537E7B1D260}"/>
              </a:ext>
            </a:extLst>
          </p:cNvPr>
          <p:cNvSpPr>
            <a:spLocks noGrp="1"/>
          </p:cNvSpPr>
          <p:nvPr>
            <p:ph type="dt" sz="half" idx="10"/>
          </p:nvPr>
        </p:nvSpPr>
        <p:spPr/>
        <p:txBody>
          <a:bodyPr/>
          <a:lstStyle>
            <a:lvl1pPr>
              <a:defRPr/>
            </a:lvl1pPr>
          </a:lstStyle>
          <a:p>
            <a:r>
              <a:rPr lang="en-US" altLang="en-US"/>
              <a:t>&lt;November 2020&gt;</a:t>
            </a:r>
          </a:p>
        </p:txBody>
      </p:sp>
      <p:sp>
        <p:nvSpPr>
          <p:cNvPr id="5" name="Footer Placeholder 4">
            <a:extLst>
              <a:ext uri="{FF2B5EF4-FFF2-40B4-BE49-F238E27FC236}">
                <a16:creationId xmlns:a16="http://schemas.microsoft.com/office/drawing/2014/main" id="{46CF9A0C-7039-624E-987D-43AA2E0D8D15}"/>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D71F1D86-6388-1542-8679-71A794ED0D0B}"/>
              </a:ext>
            </a:extLst>
          </p:cNvPr>
          <p:cNvSpPr>
            <a:spLocks noGrp="1"/>
          </p:cNvSpPr>
          <p:nvPr>
            <p:ph type="sldNum" sz="quarter" idx="12"/>
          </p:nvPr>
        </p:nvSpPr>
        <p:spPr/>
        <p:txBody>
          <a:bodyPr/>
          <a:lstStyle>
            <a:lvl1pPr>
              <a:defRPr/>
            </a:lvl1pPr>
          </a:lstStyle>
          <a:p>
            <a:r>
              <a:rPr lang="en-US" altLang="en-US"/>
              <a:t>Slide </a:t>
            </a:r>
            <a:fld id="{E1E08018-CFCB-0345-A62B-D9AACA6AB3AC}" type="slidenum">
              <a:rPr lang="en-US" altLang="en-US"/>
              <a:pPr/>
              <a:t>‹#›</a:t>
            </a:fld>
            <a:endParaRPr lang="en-US" altLang="en-US"/>
          </a:p>
        </p:txBody>
      </p:sp>
    </p:spTree>
    <p:extLst>
      <p:ext uri="{BB962C8B-B14F-4D97-AF65-F5344CB8AC3E}">
        <p14:creationId xmlns:p14="http://schemas.microsoft.com/office/powerpoint/2010/main" val="3218776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7F2D2-B9DF-5A4A-9F77-27690AE16BE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D9593E8-3F13-264A-9DCE-578FE320BDD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E8F214-7FB4-8D46-8582-326849821C2D}"/>
              </a:ext>
            </a:extLst>
          </p:cNvPr>
          <p:cNvSpPr>
            <a:spLocks noGrp="1"/>
          </p:cNvSpPr>
          <p:nvPr>
            <p:ph type="dt" sz="half" idx="10"/>
          </p:nvPr>
        </p:nvSpPr>
        <p:spPr/>
        <p:txBody>
          <a:bodyPr/>
          <a:lstStyle>
            <a:lvl1pPr>
              <a:defRPr/>
            </a:lvl1pPr>
          </a:lstStyle>
          <a:p>
            <a:r>
              <a:rPr lang="en-US" altLang="en-US"/>
              <a:t>&lt;November 2020&gt;</a:t>
            </a:r>
            <a:endParaRPr lang="en-US" altLang="en-US" dirty="0"/>
          </a:p>
        </p:txBody>
      </p:sp>
      <p:sp>
        <p:nvSpPr>
          <p:cNvPr id="5" name="Footer Placeholder 4">
            <a:extLst>
              <a:ext uri="{FF2B5EF4-FFF2-40B4-BE49-F238E27FC236}">
                <a16:creationId xmlns:a16="http://schemas.microsoft.com/office/drawing/2014/main" id="{053B08D9-AF99-594D-83B5-AD07C978ACAC}"/>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2699516C-5714-EB4A-A260-895BA0222FBD}"/>
              </a:ext>
            </a:extLst>
          </p:cNvPr>
          <p:cNvSpPr>
            <a:spLocks noGrp="1"/>
          </p:cNvSpPr>
          <p:nvPr>
            <p:ph type="sldNum" sz="quarter" idx="12"/>
          </p:nvPr>
        </p:nvSpPr>
        <p:spPr/>
        <p:txBody>
          <a:bodyPr/>
          <a:lstStyle>
            <a:lvl1pPr>
              <a:defRPr/>
            </a:lvl1pPr>
          </a:lstStyle>
          <a:p>
            <a:r>
              <a:rPr lang="en-US" altLang="en-US"/>
              <a:t>Slide </a:t>
            </a:r>
            <a:fld id="{A7573364-A1F3-D44C-A432-D2193CA27DF3}" type="slidenum">
              <a:rPr lang="en-US" altLang="en-US"/>
              <a:pPr/>
              <a:t>‹#›</a:t>
            </a:fld>
            <a:endParaRPr lang="en-US" altLang="en-US"/>
          </a:p>
        </p:txBody>
      </p:sp>
    </p:spTree>
    <p:extLst>
      <p:ext uri="{BB962C8B-B14F-4D97-AF65-F5344CB8AC3E}">
        <p14:creationId xmlns:p14="http://schemas.microsoft.com/office/powerpoint/2010/main" val="689253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FDADF-1C5C-F743-BD8A-DB7DB2C1859A}"/>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5D57987-D1C1-C04F-AA1F-322D86D22699}"/>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47EA3BBC-F63D-D74C-8DA4-BE8ECA31CC6F}"/>
              </a:ext>
            </a:extLst>
          </p:cNvPr>
          <p:cNvSpPr>
            <a:spLocks noGrp="1"/>
          </p:cNvSpPr>
          <p:nvPr>
            <p:ph type="dt" sz="half" idx="10"/>
          </p:nvPr>
        </p:nvSpPr>
        <p:spPr/>
        <p:txBody>
          <a:bodyPr/>
          <a:lstStyle>
            <a:lvl1pPr>
              <a:defRPr/>
            </a:lvl1pPr>
          </a:lstStyle>
          <a:p>
            <a:r>
              <a:rPr lang="en-US" altLang="en-US"/>
              <a:t>&lt;November 2020&gt;</a:t>
            </a:r>
            <a:endParaRPr lang="en-US" altLang="en-US" dirty="0"/>
          </a:p>
        </p:txBody>
      </p:sp>
      <p:sp>
        <p:nvSpPr>
          <p:cNvPr id="5" name="Footer Placeholder 4">
            <a:extLst>
              <a:ext uri="{FF2B5EF4-FFF2-40B4-BE49-F238E27FC236}">
                <a16:creationId xmlns:a16="http://schemas.microsoft.com/office/drawing/2014/main" id="{D3915192-9DCA-DF4A-B53A-BFDC6CE46407}"/>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19385C23-54D3-6B47-8CD0-F5CCC913D9E3}"/>
              </a:ext>
            </a:extLst>
          </p:cNvPr>
          <p:cNvSpPr>
            <a:spLocks noGrp="1"/>
          </p:cNvSpPr>
          <p:nvPr>
            <p:ph type="sldNum" sz="quarter" idx="12"/>
          </p:nvPr>
        </p:nvSpPr>
        <p:spPr/>
        <p:txBody>
          <a:bodyPr/>
          <a:lstStyle>
            <a:lvl1pPr>
              <a:defRPr/>
            </a:lvl1pPr>
          </a:lstStyle>
          <a:p>
            <a:r>
              <a:rPr lang="en-US" altLang="en-US"/>
              <a:t>Slide </a:t>
            </a:r>
            <a:fld id="{6F21C583-2E1C-2848-9BEC-401246B810A7}" type="slidenum">
              <a:rPr lang="en-US" altLang="en-US"/>
              <a:pPr/>
              <a:t>‹#›</a:t>
            </a:fld>
            <a:endParaRPr lang="en-US" altLang="en-US"/>
          </a:p>
        </p:txBody>
      </p:sp>
    </p:spTree>
    <p:extLst>
      <p:ext uri="{BB962C8B-B14F-4D97-AF65-F5344CB8AC3E}">
        <p14:creationId xmlns:p14="http://schemas.microsoft.com/office/powerpoint/2010/main" val="3828946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E7C26-134B-9744-9C3E-3CCD80AE564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3FC670C-5C43-C04F-93E9-C77C7803B73F}"/>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FDAC29E-A39F-4B45-8172-D4B878FC8ECA}"/>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B128E1E-8096-734F-B38E-C559685B4902}"/>
              </a:ext>
            </a:extLst>
          </p:cNvPr>
          <p:cNvSpPr>
            <a:spLocks noGrp="1"/>
          </p:cNvSpPr>
          <p:nvPr>
            <p:ph type="dt" sz="half" idx="10"/>
          </p:nvPr>
        </p:nvSpPr>
        <p:spPr/>
        <p:txBody>
          <a:bodyPr/>
          <a:lstStyle>
            <a:lvl1pPr>
              <a:defRPr/>
            </a:lvl1pPr>
          </a:lstStyle>
          <a:p>
            <a:r>
              <a:rPr lang="en-US" altLang="en-US"/>
              <a:t>&lt;November 2020&gt;</a:t>
            </a:r>
            <a:endParaRPr lang="en-US" altLang="en-US" dirty="0"/>
          </a:p>
        </p:txBody>
      </p:sp>
      <p:sp>
        <p:nvSpPr>
          <p:cNvPr id="6" name="Footer Placeholder 5">
            <a:extLst>
              <a:ext uri="{FF2B5EF4-FFF2-40B4-BE49-F238E27FC236}">
                <a16:creationId xmlns:a16="http://schemas.microsoft.com/office/drawing/2014/main" id="{C81DC6EF-543C-5842-8EC3-61DAE558765D}"/>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7" name="Slide Number Placeholder 6">
            <a:extLst>
              <a:ext uri="{FF2B5EF4-FFF2-40B4-BE49-F238E27FC236}">
                <a16:creationId xmlns:a16="http://schemas.microsoft.com/office/drawing/2014/main" id="{0F59DF94-F137-9145-ACDC-1B2A11E415E9}"/>
              </a:ext>
            </a:extLst>
          </p:cNvPr>
          <p:cNvSpPr>
            <a:spLocks noGrp="1"/>
          </p:cNvSpPr>
          <p:nvPr>
            <p:ph type="sldNum" sz="quarter" idx="12"/>
          </p:nvPr>
        </p:nvSpPr>
        <p:spPr/>
        <p:txBody>
          <a:bodyPr/>
          <a:lstStyle>
            <a:lvl1pPr>
              <a:defRPr/>
            </a:lvl1pPr>
          </a:lstStyle>
          <a:p>
            <a:r>
              <a:rPr lang="en-US" altLang="en-US"/>
              <a:t>Slide </a:t>
            </a:r>
            <a:fld id="{A2142F20-7D0D-8440-9FF4-44C60AA37E97}" type="slidenum">
              <a:rPr lang="en-US" altLang="en-US"/>
              <a:pPr/>
              <a:t>‹#›</a:t>
            </a:fld>
            <a:endParaRPr lang="en-US" altLang="en-US"/>
          </a:p>
        </p:txBody>
      </p:sp>
    </p:spTree>
    <p:extLst>
      <p:ext uri="{BB962C8B-B14F-4D97-AF65-F5344CB8AC3E}">
        <p14:creationId xmlns:p14="http://schemas.microsoft.com/office/powerpoint/2010/main" val="3968329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AF1AE-F556-7E4B-8893-83136F26C171}"/>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DD11EEC-06E9-C149-9138-52F57F614AD4}"/>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E4891E-513E-1845-AD4D-A90198DE63D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E1905F5-36CA-BB46-B383-AA403C0FAC78}"/>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98A9A0D-D4F7-FA47-BC26-412610A85382}"/>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CD3B5AF-F03E-D24C-B992-1E95F0475F7A}"/>
              </a:ext>
            </a:extLst>
          </p:cNvPr>
          <p:cNvSpPr>
            <a:spLocks noGrp="1"/>
          </p:cNvSpPr>
          <p:nvPr>
            <p:ph type="dt" sz="half" idx="10"/>
          </p:nvPr>
        </p:nvSpPr>
        <p:spPr/>
        <p:txBody>
          <a:bodyPr/>
          <a:lstStyle>
            <a:lvl1pPr>
              <a:defRPr/>
            </a:lvl1pPr>
          </a:lstStyle>
          <a:p>
            <a:r>
              <a:rPr lang="en-US" altLang="en-US"/>
              <a:t>&lt;November 2020&gt;</a:t>
            </a:r>
          </a:p>
        </p:txBody>
      </p:sp>
      <p:sp>
        <p:nvSpPr>
          <p:cNvPr id="8" name="Footer Placeholder 7">
            <a:extLst>
              <a:ext uri="{FF2B5EF4-FFF2-40B4-BE49-F238E27FC236}">
                <a16:creationId xmlns:a16="http://schemas.microsoft.com/office/drawing/2014/main" id="{EFAE1E65-E5EF-8140-B46D-EF2AB05D875C}"/>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9" name="Slide Number Placeholder 8">
            <a:extLst>
              <a:ext uri="{FF2B5EF4-FFF2-40B4-BE49-F238E27FC236}">
                <a16:creationId xmlns:a16="http://schemas.microsoft.com/office/drawing/2014/main" id="{71955027-A242-3E47-92EF-354D4F4AE92F}"/>
              </a:ext>
            </a:extLst>
          </p:cNvPr>
          <p:cNvSpPr>
            <a:spLocks noGrp="1"/>
          </p:cNvSpPr>
          <p:nvPr>
            <p:ph type="sldNum" sz="quarter" idx="12"/>
          </p:nvPr>
        </p:nvSpPr>
        <p:spPr/>
        <p:txBody>
          <a:bodyPr/>
          <a:lstStyle>
            <a:lvl1pPr>
              <a:defRPr/>
            </a:lvl1pPr>
          </a:lstStyle>
          <a:p>
            <a:r>
              <a:rPr lang="en-US" altLang="en-US"/>
              <a:t>Slide </a:t>
            </a:r>
            <a:fld id="{FC93C1BC-6482-4143-944E-2B155FE5F316}" type="slidenum">
              <a:rPr lang="en-US" altLang="en-US"/>
              <a:pPr/>
              <a:t>‹#›</a:t>
            </a:fld>
            <a:endParaRPr lang="en-US" altLang="en-US"/>
          </a:p>
        </p:txBody>
      </p:sp>
    </p:spTree>
    <p:extLst>
      <p:ext uri="{BB962C8B-B14F-4D97-AF65-F5344CB8AC3E}">
        <p14:creationId xmlns:p14="http://schemas.microsoft.com/office/powerpoint/2010/main" val="1092422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38C18-5369-F44B-880C-9406D30A3BF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7498B76-7F32-7C4E-8C6B-65229EDA2CED}"/>
              </a:ext>
            </a:extLst>
          </p:cNvPr>
          <p:cNvSpPr>
            <a:spLocks noGrp="1"/>
          </p:cNvSpPr>
          <p:nvPr>
            <p:ph type="dt" sz="half" idx="10"/>
          </p:nvPr>
        </p:nvSpPr>
        <p:spPr/>
        <p:txBody>
          <a:bodyPr/>
          <a:lstStyle>
            <a:lvl1pPr>
              <a:defRPr/>
            </a:lvl1pPr>
          </a:lstStyle>
          <a:p>
            <a:r>
              <a:rPr lang="en-US" altLang="en-US"/>
              <a:t>&lt;November 2020&gt;</a:t>
            </a:r>
          </a:p>
        </p:txBody>
      </p:sp>
      <p:sp>
        <p:nvSpPr>
          <p:cNvPr id="4" name="Footer Placeholder 3">
            <a:extLst>
              <a:ext uri="{FF2B5EF4-FFF2-40B4-BE49-F238E27FC236}">
                <a16:creationId xmlns:a16="http://schemas.microsoft.com/office/drawing/2014/main" id="{E47667D9-D0EE-9947-AEC4-9CFF62492B54}"/>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5" name="Slide Number Placeholder 4">
            <a:extLst>
              <a:ext uri="{FF2B5EF4-FFF2-40B4-BE49-F238E27FC236}">
                <a16:creationId xmlns:a16="http://schemas.microsoft.com/office/drawing/2014/main" id="{AFA069DC-948C-2948-A47C-83BF630A63C8}"/>
              </a:ext>
            </a:extLst>
          </p:cNvPr>
          <p:cNvSpPr>
            <a:spLocks noGrp="1"/>
          </p:cNvSpPr>
          <p:nvPr>
            <p:ph type="sldNum" sz="quarter" idx="12"/>
          </p:nvPr>
        </p:nvSpPr>
        <p:spPr/>
        <p:txBody>
          <a:bodyPr/>
          <a:lstStyle>
            <a:lvl1pPr>
              <a:defRPr/>
            </a:lvl1pPr>
          </a:lstStyle>
          <a:p>
            <a:r>
              <a:rPr lang="en-US" altLang="en-US"/>
              <a:t>Slide </a:t>
            </a:r>
            <a:fld id="{C9DEA446-4AEF-F744-B11F-50FE5C6D8801}" type="slidenum">
              <a:rPr lang="en-US" altLang="en-US"/>
              <a:pPr/>
              <a:t>‹#›</a:t>
            </a:fld>
            <a:endParaRPr lang="en-US" altLang="en-US"/>
          </a:p>
        </p:txBody>
      </p:sp>
    </p:spTree>
    <p:extLst>
      <p:ext uri="{BB962C8B-B14F-4D97-AF65-F5344CB8AC3E}">
        <p14:creationId xmlns:p14="http://schemas.microsoft.com/office/powerpoint/2010/main" val="20040809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7" name="Date Placeholder 6">
            <a:extLst>
              <a:ext uri="{FF2B5EF4-FFF2-40B4-BE49-F238E27FC236}">
                <a16:creationId xmlns:a16="http://schemas.microsoft.com/office/drawing/2014/main" id="{1D545506-1020-294D-93A7-F55AD433F44E}"/>
              </a:ext>
            </a:extLst>
          </p:cNvPr>
          <p:cNvSpPr>
            <a:spLocks noGrp="1"/>
          </p:cNvSpPr>
          <p:nvPr>
            <p:ph type="dt" sz="half" idx="10"/>
          </p:nvPr>
        </p:nvSpPr>
        <p:spPr/>
        <p:txBody>
          <a:bodyPr/>
          <a:lstStyle/>
          <a:p>
            <a:r>
              <a:rPr lang="en-US" altLang="en-US" dirty="0"/>
              <a:t>&lt;November 2020&gt;</a:t>
            </a:r>
          </a:p>
        </p:txBody>
      </p:sp>
      <p:sp>
        <p:nvSpPr>
          <p:cNvPr id="8" name="Footer Placeholder 7">
            <a:extLst>
              <a:ext uri="{FF2B5EF4-FFF2-40B4-BE49-F238E27FC236}">
                <a16:creationId xmlns:a16="http://schemas.microsoft.com/office/drawing/2014/main" id="{30021183-ABA9-1F42-9CD7-8BFC1EFD8929}"/>
              </a:ext>
            </a:extLst>
          </p:cNvPr>
          <p:cNvSpPr>
            <a:spLocks noGrp="1"/>
          </p:cNvSpPr>
          <p:nvPr>
            <p:ph type="ftr" sz="quarter" idx="11"/>
          </p:nvPr>
        </p:nvSpPr>
        <p:spPr/>
        <p:txBody>
          <a:bodyPr/>
          <a:lstStyle/>
          <a:p>
            <a:r>
              <a:rPr lang="en-US" altLang="en-US"/>
              <a:t>&lt;Pat Kinney&gt;, &lt;Kinney Consulting&gt;</a:t>
            </a:r>
          </a:p>
        </p:txBody>
      </p:sp>
      <p:sp>
        <p:nvSpPr>
          <p:cNvPr id="9" name="Slide Number Placeholder 8">
            <a:extLst>
              <a:ext uri="{FF2B5EF4-FFF2-40B4-BE49-F238E27FC236}">
                <a16:creationId xmlns:a16="http://schemas.microsoft.com/office/drawing/2014/main" id="{5C75812E-1D6B-194B-800B-235907493DD7}"/>
              </a:ext>
            </a:extLst>
          </p:cNvPr>
          <p:cNvSpPr>
            <a:spLocks noGrp="1"/>
          </p:cNvSpPr>
          <p:nvPr>
            <p:ph type="sldNum" sz="quarter" idx="12"/>
          </p:nvPr>
        </p:nvSpPr>
        <p:spPr/>
        <p:txBody>
          <a:bodyPr/>
          <a:lstStyle/>
          <a:p>
            <a:r>
              <a:rPr lang="en-US" altLang="en-US"/>
              <a:t>Slide </a:t>
            </a:r>
            <a:fld id="{2163BB39-108E-3B43-A11B-A7164A052C73}" type="slidenum">
              <a:rPr lang="en-US" altLang="en-US" smtClean="0"/>
              <a:pPr/>
              <a:t>‹#›</a:t>
            </a:fld>
            <a:endParaRPr lang="en-US" altLang="en-US"/>
          </a:p>
        </p:txBody>
      </p:sp>
    </p:spTree>
    <p:extLst>
      <p:ext uri="{BB962C8B-B14F-4D97-AF65-F5344CB8AC3E}">
        <p14:creationId xmlns:p14="http://schemas.microsoft.com/office/powerpoint/2010/main" val="3757784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5A59BD-25B7-D344-94F3-EC6C307A0A6B}"/>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120E888-E1CE-FA48-82BC-2DCE667BC01E}"/>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5FA929C-D984-234C-B12F-9AFAE41BF62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050417-628C-4848-8281-6F0A86457FAE}"/>
              </a:ext>
            </a:extLst>
          </p:cNvPr>
          <p:cNvSpPr>
            <a:spLocks noGrp="1"/>
          </p:cNvSpPr>
          <p:nvPr>
            <p:ph type="dt" sz="half" idx="10"/>
          </p:nvPr>
        </p:nvSpPr>
        <p:spPr/>
        <p:txBody>
          <a:bodyPr/>
          <a:lstStyle>
            <a:lvl1pPr>
              <a:defRPr/>
            </a:lvl1pPr>
          </a:lstStyle>
          <a:p>
            <a:r>
              <a:rPr lang="en-US" altLang="en-US"/>
              <a:t>&lt;November 2020&gt;</a:t>
            </a:r>
          </a:p>
        </p:txBody>
      </p:sp>
      <p:sp>
        <p:nvSpPr>
          <p:cNvPr id="6" name="Footer Placeholder 5">
            <a:extLst>
              <a:ext uri="{FF2B5EF4-FFF2-40B4-BE49-F238E27FC236}">
                <a16:creationId xmlns:a16="http://schemas.microsoft.com/office/drawing/2014/main" id="{3D7935A9-90FF-BB47-8443-D3F739288B87}"/>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7" name="Slide Number Placeholder 6">
            <a:extLst>
              <a:ext uri="{FF2B5EF4-FFF2-40B4-BE49-F238E27FC236}">
                <a16:creationId xmlns:a16="http://schemas.microsoft.com/office/drawing/2014/main" id="{4786D204-4C9C-2C40-A75B-652919E7B000}"/>
              </a:ext>
            </a:extLst>
          </p:cNvPr>
          <p:cNvSpPr>
            <a:spLocks noGrp="1"/>
          </p:cNvSpPr>
          <p:nvPr>
            <p:ph type="sldNum" sz="quarter" idx="12"/>
          </p:nvPr>
        </p:nvSpPr>
        <p:spPr/>
        <p:txBody>
          <a:bodyPr/>
          <a:lstStyle>
            <a:lvl1pPr>
              <a:defRPr/>
            </a:lvl1pPr>
          </a:lstStyle>
          <a:p>
            <a:r>
              <a:rPr lang="en-US" altLang="en-US"/>
              <a:t>Slide </a:t>
            </a:r>
            <a:fld id="{DF2DCB18-D4F3-DF43-A2BB-4E3BD5E82DD4}" type="slidenum">
              <a:rPr lang="en-US" altLang="en-US"/>
              <a:pPr/>
              <a:t>‹#›</a:t>
            </a:fld>
            <a:endParaRPr lang="en-US" altLang="en-US"/>
          </a:p>
        </p:txBody>
      </p:sp>
    </p:spTree>
    <p:extLst>
      <p:ext uri="{BB962C8B-B14F-4D97-AF65-F5344CB8AC3E}">
        <p14:creationId xmlns:p14="http://schemas.microsoft.com/office/powerpoint/2010/main" val="3542049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00D25-ABEF-7E4A-828C-3BB37A6517A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30E1A45-75EE-D54F-BF35-C4B005CA9631}"/>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5E3465D3-328F-D24D-9042-F7CCFB8FE6E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9C13A9B-70CE-F04E-8F95-3A5A11177E6A}"/>
              </a:ext>
            </a:extLst>
          </p:cNvPr>
          <p:cNvSpPr>
            <a:spLocks noGrp="1"/>
          </p:cNvSpPr>
          <p:nvPr>
            <p:ph type="dt" sz="half" idx="10"/>
          </p:nvPr>
        </p:nvSpPr>
        <p:spPr/>
        <p:txBody>
          <a:bodyPr/>
          <a:lstStyle>
            <a:lvl1pPr>
              <a:defRPr/>
            </a:lvl1pPr>
          </a:lstStyle>
          <a:p>
            <a:r>
              <a:rPr lang="en-US" altLang="en-US"/>
              <a:t>&lt;November 2020&gt;</a:t>
            </a:r>
          </a:p>
        </p:txBody>
      </p:sp>
      <p:sp>
        <p:nvSpPr>
          <p:cNvPr id="6" name="Footer Placeholder 5">
            <a:extLst>
              <a:ext uri="{FF2B5EF4-FFF2-40B4-BE49-F238E27FC236}">
                <a16:creationId xmlns:a16="http://schemas.microsoft.com/office/drawing/2014/main" id="{472FB2AF-7881-7946-A6A7-1474188C13FF}"/>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7" name="Slide Number Placeholder 6">
            <a:extLst>
              <a:ext uri="{FF2B5EF4-FFF2-40B4-BE49-F238E27FC236}">
                <a16:creationId xmlns:a16="http://schemas.microsoft.com/office/drawing/2014/main" id="{F0F531B9-A8DA-6D4A-B5A9-E80D4895D273}"/>
              </a:ext>
            </a:extLst>
          </p:cNvPr>
          <p:cNvSpPr>
            <a:spLocks noGrp="1"/>
          </p:cNvSpPr>
          <p:nvPr>
            <p:ph type="sldNum" sz="quarter" idx="12"/>
          </p:nvPr>
        </p:nvSpPr>
        <p:spPr/>
        <p:txBody>
          <a:bodyPr/>
          <a:lstStyle>
            <a:lvl1pPr>
              <a:defRPr/>
            </a:lvl1pPr>
          </a:lstStyle>
          <a:p>
            <a:r>
              <a:rPr lang="en-US" altLang="en-US"/>
              <a:t>Slide </a:t>
            </a:r>
            <a:fld id="{77817992-A662-CC42-9B14-648E977B7935}" type="slidenum">
              <a:rPr lang="en-US" altLang="en-US"/>
              <a:pPr/>
              <a:t>‹#›</a:t>
            </a:fld>
            <a:endParaRPr lang="en-US" altLang="en-US"/>
          </a:p>
        </p:txBody>
      </p:sp>
    </p:spTree>
    <p:extLst>
      <p:ext uri="{BB962C8B-B14F-4D97-AF65-F5344CB8AC3E}">
        <p14:creationId xmlns:p14="http://schemas.microsoft.com/office/powerpoint/2010/main" val="3173973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8BFD955-198F-F140-90E4-306DC7F2BADF}"/>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11A52CB8-BAA5-8543-B90F-498F3AD18372}"/>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D5AEF45D-E3D6-394E-9D33-E26C36F3C3D9}"/>
              </a:ext>
            </a:extLst>
          </p:cNvPr>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&lt;November 2020&gt;</a:t>
            </a:r>
          </a:p>
        </p:txBody>
      </p:sp>
      <p:sp>
        <p:nvSpPr>
          <p:cNvPr id="1029" name="Rectangle 5">
            <a:extLst>
              <a:ext uri="{FF2B5EF4-FFF2-40B4-BE49-F238E27FC236}">
                <a16:creationId xmlns:a16="http://schemas.microsoft.com/office/drawing/2014/main" id="{0986E8EB-EFBE-614F-8EBA-F8FD29C74B6C}"/>
              </a:ext>
            </a:extLst>
          </p:cNvPr>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&lt;Pat Kinney&gt;, &lt;Kinney Consulting&gt;</a:t>
            </a:r>
          </a:p>
        </p:txBody>
      </p:sp>
      <p:sp>
        <p:nvSpPr>
          <p:cNvPr id="1030" name="Rectangle 6">
            <a:extLst>
              <a:ext uri="{FF2B5EF4-FFF2-40B4-BE49-F238E27FC236}">
                <a16:creationId xmlns:a16="http://schemas.microsoft.com/office/drawing/2014/main" id="{E833E0D3-D09E-6B41-9BB5-6A2E54DB9B4F}"/>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2163BB39-108E-3B43-A11B-A7164A052C73}" type="slidenum">
              <a:rPr lang="en-US" altLang="en-US"/>
              <a:pPr/>
              <a:t>‹#›</a:t>
            </a:fld>
            <a:endParaRPr lang="en-US" altLang="en-US"/>
          </a:p>
        </p:txBody>
      </p:sp>
      <p:sp>
        <p:nvSpPr>
          <p:cNvPr id="1031" name="Rectangle 7">
            <a:extLst>
              <a:ext uri="{FF2B5EF4-FFF2-40B4-BE49-F238E27FC236}">
                <a16:creationId xmlns:a16="http://schemas.microsoft.com/office/drawing/2014/main" id="{B2DC1711-47C0-3445-B355-A6EC0C03B5ED}"/>
              </a:ext>
            </a:extLst>
          </p:cNvPr>
          <p:cNvSpPr>
            <a:spLocks noChangeArrowheads="1"/>
          </p:cNvSpPr>
          <p:nvPr/>
        </p:nvSpPr>
        <p:spPr bwMode="auto">
          <a:xfrm>
            <a:off x="3505200" y="394156"/>
            <a:ext cx="4953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802.15-&lt;</a:t>
            </a:r>
            <a:r>
              <a:rPr lang="en-US" sz="1200" b="1" i="0" u="none" strike="noStrike" kern="1200" dirty="0">
                <a:solidFill>
                  <a:schemeClr val="tx1"/>
                </a:solidFill>
                <a:effectLst/>
                <a:latin typeface="Times New Roman" panose="02020603050405020304" pitchFamily="18" charset="0"/>
                <a:ea typeface="+mn-ea"/>
                <a:cs typeface="+mn-cs"/>
              </a:rPr>
              <a:t> 15-20-0314-02-0000 </a:t>
            </a:r>
            <a:r>
              <a:rPr lang="en-US" altLang="en-US" sz="1400" b="1" dirty="0"/>
              <a:t>&gt;</a:t>
            </a:r>
          </a:p>
        </p:txBody>
      </p:sp>
      <p:sp>
        <p:nvSpPr>
          <p:cNvPr id="1032" name="Line 8">
            <a:extLst>
              <a:ext uri="{FF2B5EF4-FFF2-40B4-BE49-F238E27FC236}">
                <a16:creationId xmlns:a16="http://schemas.microsoft.com/office/drawing/2014/main" id="{F9B2784E-CB70-4242-8AA7-32F1994C1EC5}"/>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2512CF80-BA40-4A47-8062-F7E4E1E539A0}"/>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F665E43E-AC84-DD4D-B499-66A8BDD48A3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5/dcn/20/15-20-0319-00-04aa-draft-csd-for-japanese-rate-extension.doc" TargetMode="External"/><Relationship Id="rId2" Type="http://schemas.openxmlformats.org/officeDocument/2006/relationships/hyperlink" Target="https://mentor.ieee.org/802.15/dcn/20/15-20-0202-04-0jre-802-15-4aa-par-for-japanese-rate-extension.pdf" TargetMode="External"/><Relationship Id="rId1" Type="http://schemas.openxmlformats.org/officeDocument/2006/relationships/slideLayout" Target="../slideLayouts/slideLayout2.xml"/><Relationship Id="rId4" Type="http://schemas.openxmlformats.org/officeDocument/2006/relationships/hyperlink" Target="https://www.ieee802.org/devdocs.s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5/dcn/20/15-20-0202-00-0jre-802-15-4aa-par-for-japanese-rate-extension.doc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mentor.ieee.org/802.15/dcn/20/15-20-0159-04-0jre-draft-csd-for-japanese-rate-extension.docx" TargetMode="External"/><Relationship Id="rId4" Type="http://schemas.openxmlformats.org/officeDocument/2006/relationships/hyperlink" Target="https://mentor.ieee.org/802.15/dcn/20/15-20-0202-04-0jre-802-15-4aa-par-for-japanese-rate-extension.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20/15-20-0196-01-016t-licensed-narrowband-amendment-par.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5/dcn/20/15-20-0159-04-0jre-draft-csd-for-japanese-rate-extension.docx" TargetMode="External"/><Relationship Id="rId2" Type="http://schemas.openxmlformats.org/officeDocument/2006/relationships/hyperlink" Target="https://mentor.ieee.org/802.15/dcn/20/15-20-0202-00-0jre-802-15-4aa-par-for-japanese-rate-extension.docx" TargetMode="External"/><Relationship Id="rId1" Type="http://schemas.openxmlformats.org/officeDocument/2006/relationships/slideLayout" Target="../slideLayouts/slideLayout2.xml"/><Relationship Id="rId4" Type="http://schemas.openxmlformats.org/officeDocument/2006/relationships/hyperlink" Target="https://mentor.ieee.org/802.15/dcn/20/15-20-0202-04-0jre-802-15-4aa-par-for-japanese-rate-extension.pdf"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ec/dcn/19/ec-19-0222-00-ACSD-p802-16t.docx" TargetMode="External"/><Relationship Id="rId2" Type="http://schemas.openxmlformats.org/officeDocument/2006/relationships/hyperlink" Target="https://mentor.ieee.org/802.15/dcn/20/15-20-0196-00-016t-licensed-narrowband-amendment-par.pdf" TargetMode="External"/><Relationship Id="rId1" Type="http://schemas.openxmlformats.org/officeDocument/2006/relationships/slideLayout" Target="../slideLayouts/slideLayout2.xml"/><Relationship Id="rId4" Type="http://schemas.openxmlformats.org/officeDocument/2006/relationships/hyperlink" Target="https://mentor.ieee.org/802.15/dcn/20/15-20-0196-01-016t-licensed-narrowband-amendment-par.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046DF2C0-DDA0-DD42-976F-72AE79D8AE92}"/>
              </a:ext>
            </a:extLst>
          </p:cNvPr>
          <p:cNvSpPr>
            <a:spLocks noGrp="1"/>
          </p:cNvSpPr>
          <p:nvPr>
            <p:ph type="dt" sz="half" idx="10"/>
          </p:nvPr>
        </p:nvSpPr>
        <p:spPr>
          <a:xfrm>
            <a:off x="685800" y="381000"/>
            <a:ext cx="1600200" cy="212725"/>
          </a:xfrm>
        </p:spPr>
        <p:txBody>
          <a:bodyPr/>
          <a:lstStyle/>
          <a:p>
            <a:r>
              <a:rPr lang="en-US" altLang="en-US"/>
              <a:t>&lt;November 2020&gt;</a:t>
            </a:r>
            <a:endParaRPr lang="en-US" altLang="en-US" dirty="0"/>
          </a:p>
        </p:txBody>
      </p:sp>
      <p:sp>
        <p:nvSpPr>
          <p:cNvPr id="5" name="Footer Placeholder 2">
            <a:extLst>
              <a:ext uri="{FF2B5EF4-FFF2-40B4-BE49-F238E27FC236}">
                <a16:creationId xmlns:a16="http://schemas.microsoft.com/office/drawing/2014/main" id="{D2A88B3F-0212-C241-A5D0-009986CBBF5A}"/>
              </a:ext>
            </a:extLst>
          </p:cNvPr>
          <p:cNvSpPr>
            <a:spLocks noGrp="1"/>
          </p:cNvSpPr>
          <p:nvPr>
            <p:ph type="ftr" sz="quarter" idx="11"/>
          </p:nvPr>
        </p:nvSpPr>
        <p:spPr>
          <a:xfrm>
            <a:off x="5486400" y="6475413"/>
            <a:ext cx="3124200" cy="182562"/>
          </a:xfrm>
        </p:spPr>
        <p:txBody>
          <a:bodyPr/>
          <a:lstStyle/>
          <a:p>
            <a:r>
              <a:rPr lang="en-US" altLang="en-US"/>
              <a:t>&lt;Pat Kinney&gt;, &lt;Kinney Consulting&gt;</a:t>
            </a:r>
          </a:p>
        </p:txBody>
      </p:sp>
      <p:sp>
        <p:nvSpPr>
          <p:cNvPr id="6" name="Slide Number Placeholder 3">
            <a:extLst>
              <a:ext uri="{FF2B5EF4-FFF2-40B4-BE49-F238E27FC236}">
                <a16:creationId xmlns:a16="http://schemas.microsoft.com/office/drawing/2014/main" id="{606B88C1-9D11-3B42-A116-E5F64DD46D6B}"/>
              </a:ext>
            </a:extLst>
          </p:cNvPr>
          <p:cNvSpPr>
            <a:spLocks noGrp="1"/>
          </p:cNvSpPr>
          <p:nvPr>
            <p:ph type="sldNum" sz="quarter" idx="12"/>
          </p:nvPr>
        </p:nvSpPr>
        <p:spPr>
          <a:xfrm>
            <a:off x="4344988" y="6475413"/>
            <a:ext cx="530225" cy="182562"/>
          </a:xfrm>
        </p:spPr>
        <p:txBody>
          <a:bodyPr/>
          <a:lstStyle/>
          <a:p>
            <a:r>
              <a:rPr lang="en-US" altLang="en-US"/>
              <a:t>Slide </a:t>
            </a:r>
            <a:fld id="{0A21A68B-CF2E-1F44-80D7-0CF91D23DA78}" type="slidenum">
              <a:rPr lang="en-US" altLang="en-US"/>
              <a:pPr/>
              <a:t>1</a:t>
            </a:fld>
            <a:endParaRPr lang="en-US" altLang="en-US"/>
          </a:p>
        </p:txBody>
      </p:sp>
      <p:sp>
        <p:nvSpPr>
          <p:cNvPr id="27651" name="Rectangle 3">
            <a:extLst>
              <a:ext uri="{FF2B5EF4-FFF2-40B4-BE49-F238E27FC236}">
                <a16:creationId xmlns:a16="http://schemas.microsoft.com/office/drawing/2014/main" id="{67596B59-EC6C-6945-9F7A-2CA227593410}"/>
              </a:ext>
            </a:extLst>
          </p:cNvPr>
          <p:cNvSpPr>
            <a:spLocks noChangeArrowheads="1"/>
          </p:cNvSpPr>
          <p:nvPr/>
        </p:nvSpPr>
        <p:spPr bwMode="auto">
          <a:xfrm>
            <a:off x="152400" y="609600"/>
            <a:ext cx="89916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Comments on 802.15 PARs and CSDs during Nov 2020 Plenary</a:t>
            </a:r>
            <a:r>
              <a:rPr lang="en-US" altLang="en-US" sz="1600" dirty="0">
                <a:solidFill>
                  <a:schemeClr val="tx2"/>
                </a:solidFill>
              </a:rPr>
              <a:t>]	</a:t>
            </a:r>
          </a:p>
          <a:p>
            <a:r>
              <a:rPr lang="en-US" altLang="en-US" sz="1600" b="1" dirty="0">
                <a:solidFill>
                  <a:schemeClr val="tx2"/>
                </a:solidFill>
              </a:rPr>
              <a:t>Date Submitted: </a:t>
            </a:r>
            <a:r>
              <a:rPr lang="en-US" altLang="en-US" sz="1600" dirty="0">
                <a:solidFill>
                  <a:schemeClr val="tx2"/>
                </a:solidFill>
              </a:rPr>
              <a:t>[</a:t>
            </a:r>
            <a:r>
              <a:rPr lang="en-US" altLang="en-US" sz="1600" dirty="0">
                <a:solidFill>
                  <a:srgbClr val="FF0000"/>
                </a:solidFill>
              </a:rPr>
              <a:t>2 Nov, 2020</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a:solidFill>
                  <a:srgbClr val="FF0000"/>
                </a:solidFill>
              </a:rPr>
              <a:t>Pat Kinney</a:t>
            </a:r>
            <a:r>
              <a:rPr lang="en-US" altLang="en-US" sz="1600" dirty="0">
                <a:solidFill>
                  <a:schemeClr val="tx2"/>
                </a:solidFill>
              </a:rPr>
              <a:t>] Company [</a:t>
            </a:r>
            <a:r>
              <a:rPr lang="en-US" altLang="en-US" sz="1600" dirty="0">
                <a:solidFill>
                  <a:srgbClr val="FF0000"/>
                </a:solidFill>
              </a:rPr>
              <a:t>Kinney Consulting</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Add address Street, City, PC, Province/State, Country</a:t>
            </a:r>
            <a:r>
              <a:rPr lang="en-US" altLang="en-US" sz="1600" dirty="0">
                <a:solidFill>
                  <a:schemeClr val="tx2"/>
                </a:solidFill>
              </a:rPr>
              <a:t>]</a:t>
            </a:r>
          </a:p>
          <a:p>
            <a:r>
              <a:rPr lang="en-US" altLang="en-US" sz="1600" dirty="0">
                <a:solidFill>
                  <a:schemeClr val="tx2"/>
                </a:solidFill>
              </a:rPr>
              <a:t>Voice:[</a:t>
            </a:r>
            <a:r>
              <a:rPr lang="en-US" altLang="en-US" sz="1600" dirty="0">
                <a:solidFill>
                  <a:srgbClr val="FF0000"/>
                </a:solidFill>
              </a:rPr>
              <a:t>Add telephone number</a:t>
            </a:r>
            <a:r>
              <a:rPr lang="en-US" altLang="en-US" sz="1600" dirty="0">
                <a:solidFill>
                  <a:schemeClr val="tx2"/>
                </a:solidFill>
              </a:rPr>
              <a:t>], FAX: [</a:t>
            </a:r>
            <a:r>
              <a:rPr lang="en-US" altLang="en-US" sz="1600" dirty="0">
                <a:solidFill>
                  <a:srgbClr val="FF0000"/>
                </a:solidFill>
              </a:rPr>
              <a:t>Add FAX number</a:t>
            </a:r>
            <a:r>
              <a:rPr lang="en-US" altLang="en-US" sz="1600" dirty="0">
                <a:solidFill>
                  <a:schemeClr val="tx2"/>
                </a:solidFill>
              </a:rPr>
              <a:t>], E-Mail:[</a:t>
            </a:r>
            <a:r>
              <a:rPr lang="en-US" altLang="en-US" sz="1600" dirty="0" err="1">
                <a:solidFill>
                  <a:srgbClr val="FF0000"/>
                </a:solidFill>
              </a:rPr>
              <a:t>pat.kinney@kinneyconsultingllc.com</a:t>
            </a:r>
            <a:r>
              <a:rPr lang="en-US" altLang="en-US" sz="1600" dirty="0">
                <a:solidFill>
                  <a:srgbClr val="FF0000"/>
                </a:solidFill>
              </a:rPr>
              <a:t>]</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P802.15.4aa and P802.16t PAR and CSD EC review</a:t>
            </a:r>
            <a:r>
              <a:rPr lang="en-US" altLang="en-US" sz="1600" dirty="0">
                <a:solidFill>
                  <a:schemeClr val="tx2"/>
                </a:solidFill>
              </a:rPr>
              <a:t>]</a:t>
            </a: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Comments received from other WGs or external to 802.15 on the PARs and CSDs submitted to 802 EC</a:t>
            </a:r>
            <a:r>
              <a:rPr lang="en-US" altLang="en-US" sz="1600" dirty="0">
                <a:solidFill>
                  <a:schemeClr val="tx2"/>
                </a:solidFill>
              </a:rPr>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Comments need to be addressed and responses sent to the originators]</a:t>
            </a:r>
            <a:endParaRPr lang="en-US" altLang="en-US" sz="1600" dirty="0">
              <a:solidFill>
                <a:schemeClr val="tx2"/>
              </a:solidFill>
            </a:endParaRP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BC6D6A3-663C-FA4E-8947-145FDC3CCBBF}"/>
              </a:ext>
            </a:extLst>
          </p:cNvPr>
          <p:cNvSpPr>
            <a:spLocks noGrp="1"/>
          </p:cNvSpPr>
          <p:nvPr>
            <p:ph type="dt" sz="half" idx="10"/>
          </p:nvPr>
        </p:nvSpPr>
        <p:spPr/>
        <p:txBody>
          <a:bodyPr/>
          <a:lstStyle/>
          <a:p>
            <a:r>
              <a:rPr lang="en-US" altLang="en-US"/>
              <a:t>&lt;November 2020&gt;</a:t>
            </a:r>
          </a:p>
        </p:txBody>
      </p:sp>
      <p:sp>
        <p:nvSpPr>
          <p:cNvPr id="5" name="Footer Placeholder 4">
            <a:extLst>
              <a:ext uri="{FF2B5EF4-FFF2-40B4-BE49-F238E27FC236}">
                <a16:creationId xmlns:a16="http://schemas.microsoft.com/office/drawing/2014/main" id="{0B722A80-655C-2D41-8744-D929E6742BF8}"/>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932A040F-91E2-6C4D-B681-C0DC763E4ADA}"/>
              </a:ext>
            </a:extLst>
          </p:cNvPr>
          <p:cNvSpPr>
            <a:spLocks noGrp="1"/>
          </p:cNvSpPr>
          <p:nvPr>
            <p:ph type="sldNum" sz="quarter" idx="12"/>
          </p:nvPr>
        </p:nvSpPr>
        <p:spPr/>
        <p:txBody>
          <a:bodyPr/>
          <a:lstStyle/>
          <a:p>
            <a:r>
              <a:rPr lang="en-US" altLang="en-US"/>
              <a:t>Slide </a:t>
            </a:r>
            <a:fld id="{EF9CF186-E50E-5F42-81CD-1BAA87E72B31}" type="slidenum">
              <a:rPr lang="en-US" altLang="en-US"/>
              <a:pPr/>
              <a:t>2</a:t>
            </a:fld>
            <a:endParaRPr lang="en-US" altLang="en-US"/>
          </a:p>
        </p:txBody>
      </p:sp>
      <p:sp>
        <p:nvSpPr>
          <p:cNvPr id="26626" name="Rectangle 2">
            <a:extLst>
              <a:ext uri="{FF2B5EF4-FFF2-40B4-BE49-F238E27FC236}">
                <a16:creationId xmlns:a16="http://schemas.microsoft.com/office/drawing/2014/main" id="{459CDD74-0DC9-E44F-B3E5-EE74B074C6EC}"/>
              </a:ext>
            </a:extLst>
          </p:cNvPr>
          <p:cNvSpPr>
            <a:spLocks noGrp="1" noChangeArrowheads="1"/>
          </p:cNvSpPr>
          <p:nvPr>
            <p:ph type="ctrTitle"/>
          </p:nvPr>
        </p:nvSpPr>
        <p:spPr>
          <a:xfrm>
            <a:off x="304800" y="1446104"/>
            <a:ext cx="8610600" cy="1143000"/>
          </a:xfrm>
        </p:spPr>
        <p:txBody>
          <a:bodyPr anchor="ctr"/>
          <a:lstStyle/>
          <a:p>
            <a:r>
              <a:rPr lang="en-US" altLang="en-US" sz="3600" dirty="0"/>
              <a:t>Comments on 802.15 PARs during </a:t>
            </a:r>
            <a:br>
              <a:rPr lang="en-US" altLang="en-US" sz="3600" dirty="0"/>
            </a:br>
            <a:r>
              <a:rPr lang="en-US" altLang="en-US" sz="3600" dirty="0"/>
              <a:t>Nov 2020 Plenary</a:t>
            </a:r>
          </a:p>
        </p:txBody>
      </p:sp>
      <p:sp>
        <p:nvSpPr>
          <p:cNvPr id="26627" name="Rectangle 3">
            <a:extLst>
              <a:ext uri="{FF2B5EF4-FFF2-40B4-BE49-F238E27FC236}">
                <a16:creationId xmlns:a16="http://schemas.microsoft.com/office/drawing/2014/main" id="{30053064-0A4E-2049-9A2B-FB8111DA97E4}"/>
              </a:ext>
            </a:extLst>
          </p:cNvPr>
          <p:cNvSpPr>
            <a:spLocks noGrp="1" noChangeArrowheads="1"/>
          </p:cNvSpPr>
          <p:nvPr>
            <p:ph type="subTitle" idx="1"/>
          </p:nvPr>
        </p:nvSpPr>
        <p:spPr>
          <a:xfrm>
            <a:off x="1371600" y="3886200"/>
            <a:ext cx="6400800" cy="1752600"/>
          </a:xfrm>
        </p:spPr>
        <p:txBody>
          <a:bodyPr/>
          <a:lstStyle/>
          <a:p>
            <a:r>
              <a:rPr lang="en-US" altLang="en-US" sz="3200" dirty="0"/>
              <a:t>Comments from 802.1</a:t>
            </a:r>
          </a:p>
        </p:txBody>
      </p:sp>
    </p:spTree>
    <p:extLst>
      <p:ext uri="{BB962C8B-B14F-4D97-AF65-F5344CB8AC3E}">
        <p14:creationId xmlns:p14="http://schemas.microsoft.com/office/powerpoint/2010/main" val="2679799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A8B9A-F6D2-D443-9179-914F1C0B1331}"/>
              </a:ext>
            </a:extLst>
          </p:cNvPr>
          <p:cNvSpPr>
            <a:spLocks noGrp="1"/>
          </p:cNvSpPr>
          <p:nvPr>
            <p:ph type="title"/>
          </p:nvPr>
        </p:nvSpPr>
        <p:spPr>
          <a:xfrm>
            <a:off x="228600" y="808038"/>
            <a:ext cx="8762999" cy="609600"/>
          </a:xfrm>
        </p:spPr>
        <p:txBody>
          <a:bodyPr/>
          <a:lstStyle/>
          <a:p>
            <a:r>
              <a:rPr lang="en-US" sz="2800" dirty="0"/>
              <a:t>Comments on P802.15.4aa PAR &amp; CSD from IEEE 802.1</a:t>
            </a:r>
            <a:br>
              <a:rPr lang="en-US" dirty="0"/>
            </a:br>
            <a:endParaRPr lang="en-US" dirty="0"/>
          </a:p>
        </p:txBody>
      </p:sp>
      <p:sp>
        <p:nvSpPr>
          <p:cNvPr id="3" name="Content Placeholder 2">
            <a:extLst>
              <a:ext uri="{FF2B5EF4-FFF2-40B4-BE49-F238E27FC236}">
                <a16:creationId xmlns:a16="http://schemas.microsoft.com/office/drawing/2014/main" id="{EA396B3E-34C5-944B-9F04-545827824ACC}"/>
              </a:ext>
            </a:extLst>
          </p:cNvPr>
          <p:cNvSpPr>
            <a:spLocks noGrp="1"/>
          </p:cNvSpPr>
          <p:nvPr>
            <p:ph idx="1"/>
          </p:nvPr>
        </p:nvSpPr>
        <p:spPr>
          <a:xfrm>
            <a:off x="381000" y="1166074"/>
            <a:ext cx="8610599" cy="5180013"/>
          </a:xfrm>
        </p:spPr>
        <p:txBody>
          <a:bodyPr/>
          <a:lstStyle/>
          <a:p>
            <a:pPr marL="0" indent="0">
              <a:buNone/>
            </a:pPr>
            <a:r>
              <a:rPr lang="en-US" sz="1600" dirty="0"/>
              <a:t>PAR</a:t>
            </a:r>
          </a:p>
          <a:p>
            <a:pPr marL="0" indent="0">
              <a:buNone/>
            </a:pPr>
            <a:r>
              <a:rPr lang="en-US" sz="1600" dirty="0"/>
              <a:t>5.5 Need for the Project</a:t>
            </a:r>
          </a:p>
          <a:p>
            <a:pPr>
              <a:buFont typeface="Arial" panose="020B0604020202020204" pitchFamily="34" charset="0"/>
              <a:buChar char="•"/>
            </a:pPr>
            <a:r>
              <a:rPr lang="en-US" sz="1600" dirty="0"/>
              <a:t>The acronym PAN is used without definition. Spell out on first usage or add to 8.1 Explanatory notes.</a:t>
            </a:r>
          </a:p>
          <a:p>
            <a:pPr lvl="1">
              <a:buFont typeface="Arial" panose="020B0604020202020204" pitchFamily="34" charset="0"/>
              <a:buChar char="•"/>
            </a:pPr>
            <a:r>
              <a:rPr lang="en-US" sz="1400" dirty="0">
                <a:solidFill>
                  <a:srgbClr val="FF0000"/>
                </a:solidFill>
              </a:rPr>
              <a:t>TG4aa: agree, see doc# </a:t>
            </a:r>
            <a:r>
              <a:rPr lang="en-US" sz="1400" dirty="0">
                <a:solidFill>
                  <a:schemeClr val="accent2">
                    <a:alpha val="91000"/>
                  </a:schemeClr>
                </a:solidFill>
                <a:hlinkClick r:id="rId2">
                  <a:extLst>
                    <a:ext uri="{A12FA001-AC4F-418D-AE19-62706E023703}">
                      <ahyp:hlinkClr xmlns:ahyp="http://schemas.microsoft.com/office/drawing/2018/hyperlinkcolor" val="tx"/>
                    </a:ext>
                  </a:extLst>
                </a:hlinkClick>
              </a:rPr>
              <a:t>15-20-0202-04</a:t>
            </a:r>
            <a:endParaRPr lang="en-US" sz="1400" dirty="0">
              <a:solidFill>
                <a:schemeClr val="accent2">
                  <a:alpha val="91000"/>
                </a:schemeClr>
              </a:solidFill>
            </a:endParaRPr>
          </a:p>
          <a:p>
            <a:pPr marL="0" indent="0">
              <a:buNone/>
            </a:pPr>
            <a:r>
              <a:rPr lang="en-US" sz="1600" dirty="0"/>
              <a:t>CSD</a:t>
            </a:r>
          </a:p>
          <a:p>
            <a:pPr marL="0" indent="0">
              <a:buNone/>
            </a:pPr>
            <a:r>
              <a:rPr lang="en-US" sz="1600" dirty="0"/>
              <a:t>Project Name</a:t>
            </a:r>
          </a:p>
          <a:p>
            <a:pPr>
              <a:buFont typeface="Arial" panose="020B0604020202020204" pitchFamily="34" charset="0"/>
              <a:buChar char="•"/>
            </a:pPr>
            <a:r>
              <a:rPr lang="en-US" sz="1600" dirty="0"/>
              <a:t>The PAR has indicated this project will be called P802.15.4aa. The CSD calls the project 802.15.4xx. Replace ‘xx’ with ‘aa’ in the </a:t>
            </a:r>
            <a:r>
              <a:rPr lang="en-US" sz="1600" dirty="0" err="1"/>
              <a:t>CSDTemplate</a:t>
            </a:r>
            <a:endParaRPr lang="en-US" sz="1600" dirty="0"/>
          </a:p>
          <a:p>
            <a:pPr lvl="1">
              <a:buFont typeface="Arial" panose="020B0604020202020204" pitchFamily="34" charset="0"/>
              <a:buChar char="•"/>
            </a:pPr>
            <a:r>
              <a:rPr lang="en-US" sz="1400" dirty="0">
                <a:solidFill>
                  <a:srgbClr val="FF0000"/>
                </a:solidFill>
              </a:rPr>
              <a:t>TG4aa: agree, see doc# </a:t>
            </a:r>
            <a:r>
              <a:rPr lang="en-US" sz="1400" dirty="0">
                <a:solidFill>
                  <a:schemeClr val="accent2">
                    <a:alpha val="93000"/>
                  </a:schemeClr>
                </a:solidFill>
                <a:hlinkClick r:id="rId3">
                  <a:extLst>
                    <a:ext uri="{A12FA001-AC4F-418D-AE19-62706E023703}">
                      <ahyp:hlinkClr xmlns:ahyp="http://schemas.microsoft.com/office/drawing/2018/hyperlinkcolor" val="tx"/>
                    </a:ext>
                  </a:extLst>
                </a:hlinkClick>
              </a:rPr>
              <a:t>15-20-0319-00</a:t>
            </a:r>
            <a:endParaRPr lang="en-US" sz="1400" dirty="0">
              <a:solidFill>
                <a:schemeClr val="accent2">
                  <a:alpha val="93000"/>
                </a:schemeClr>
              </a:solidFill>
            </a:endParaRPr>
          </a:p>
          <a:p>
            <a:pPr>
              <a:buFont typeface="Arial" panose="020B0604020202020204" pitchFamily="34" charset="0"/>
              <a:buChar char="•"/>
            </a:pPr>
            <a:r>
              <a:rPr lang="en-US" sz="1600" dirty="0"/>
              <a:t>The CSD appears to be using an old template that still includes the Balanced costs (infrastructure versus attached stations) section. Use the current template available from </a:t>
            </a:r>
            <a:r>
              <a:rPr lang="en-US" sz="1600" dirty="0">
                <a:solidFill>
                  <a:schemeClr val="accent2">
                    <a:alpha val="97000"/>
                  </a:schemeClr>
                </a:solidFill>
                <a:hlinkClick r:id="rId4">
                  <a:extLst>
                    <a:ext uri="{A12FA001-AC4F-418D-AE19-62706E023703}">
                      <ahyp:hlinkClr xmlns:ahyp="http://schemas.microsoft.com/office/drawing/2018/hyperlinkcolor" val="tx"/>
                    </a:ext>
                  </a:extLst>
                </a:hlinkClick>
              </a:rPr>
              <a:t>https://www.ieee802.org/devdocs.shtml</a:t>
            </a:r>
            <a:endParaRPr lang="en-US" sz="1600" dirty="0">
              <a:solidFill>
                <a:schemeClr val="accent2">
                  <a:alpha val="97000"/>
                </a:schemeClr>
              </a:solidFill>
            </a:endParaRPr>
          </a:p>
          <a:p>
            <a:pPr lvl="1">
              <a:buFont typeface="Arial" panose="020B0604020202020204" pitchFamily="34" charset="0"/>
              <a:buChar char="•"/>
            </a:pPr>
            <a:r>
              <a:rPr lang="en-US" sz="1400" dirty="0">
                <a:solidFill>
                  <a:srgbClr val="FF0000"/>
                </a:solidFill>
              </a:rPr>
              <a:t>TG4aa: agree, see doc# </a:t>
            </a:r>
            <a:r>
              <a:rPr lang="en-US" sz="1400" dirty="0">
                <a:solidFill>
                  <a:schemeClr val="accent2">
                    <a:alpha val="93000"/>
                  </a:schemeClr>
                </a:solidFill>
                <a:hlinkClick r:id="rId3">
                  <a:extLst>
                    <a:ext uri="{A12FA001-AC4F-418D-AE19-62706E023703}">
                      <ahyp:hlinkClr xmlns:ahyp="http://schemas.microsoft.com/office/drawing/2018/hyperlinkcolor" val="tx"/>
                    </a:ext>
                  </a:extLst>
                </a:hlinkClick>
              </a:rPr>
              <a:t>15-20-0319-00</a:t>
            </a:r>
            <a:endParaRPr lang="en-US" sz="1400" dirty="0">
              <a:solidFill>
                <a:srgbClr val="FF0000"/>
              </a:solidFill>
            </a:endParaRPr>
          </a:p>
          <a:p>
            <a:pPr marL="0" indent="0">
              <a:buNone/>
            </a:pPr>
            <a:r>
              <a:rPr lang="en-US" sz="1600" dirty="0"/>
              <a:t>Economic Feasibility</a:t>
            </a:r>
          </a:p>
          <a:p>
            <a:pPr>
              <a:buFont typeface="Arial" panose="020B0604020202020204" pitchFamily="34" charset="0"/>
              <a:buChar char="•"/>
            </a:pPr>
            <a:r>
              <a:rPr lang="en-US" sz="1600" dirty="0"/>
              <a:t>Installation costs for this new capability are different than manufacturing methods.  Explain any costs associated with upgrading to this new capability.</a:t>
            </a:r>
          </a:p>
          <a:p>
            <a:pPr lvl="1">
              <a:buFont typeface="Arial" panose="020B0604020202020204" pitchFamily="34" charset="0"/>
              <a:buChar char="•"/>
            </a:pPr>
            <a:r>
              <a:rPr lang="en-US" sz="1400" dirty="0">
                <a:solidFill>
                  <a:srgbClr val="FF0000"/>
                </a:solidFill>
              </a:rPr>
              <a:t>FSK data rate extension does not require any additional hardware implementation from existing hardware. There are no or at most minimal additional costs associated with installation.</a:t>
            </a:r>
          </a:p>
        </p:txBody>
      </p:sp>
      <p:sp>
        <p:nvSpPr>
          <p:cNvPr id="4" name="Date Placeholder 3">
            <a:extLst>
              <a:ext uri="{FF2B5EF4-FFF2-40B4-BE49-F238E27FC236}">
                <a16:creationId xmlns:a16="http://schemas.microsoft.com/office/drawing/2014/main" id="{71B61FFD-F3F4-D14E-A13E-49D35586C466}"/>
              </a:ext>
            </a:extLst>
          </p:cNvPr>
          <p:cNvSpPr>
            <a:spLocks noGrp="1"/>
          </p:cNvSpPr>
          <p:nvPr>
            <p:ph type="dt" sz="half" idx="10"/>
          </p:nvPr>
        </p:nvSpPr>
        <p:spPr/>
        <p:txBody>
          <a:bodyPr/>
          <a:lstStyle/>
          <a:p>
            <a:r>
              <a:rPr lang="en-US" altLang="en-US"/>
              <a:t>&lt;November 2020&gt;</a:t>
            </a:r>
          </a:p>
        </p:txBody>
      </p:sp>
      <p:sp>
        <p:nvSpPr>
          <p:cNvPr id="5" name="Footer Placeholder 4">
            <a:extLst>
              <a:ext uri="{FF2B5EF4-FFF2-40B4-BE49-F238E27FC236}">
                <a16:creationId xmlns:a16="http://schemas.microsoft.com/office/drawing/2014/main" id="{B837658C-BC54-4742-AE65-6DF4486CBFC0}"/>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452500C4-05C9-A746-B93B-3F599C736B65}"/>
              </a:ext>
            </a:extLst>
          </p:cNvPr>
          <p:cNvSpPr>
            <a:spLocks noGrp="1"/>
          </p:cNvSpPr>
          <p:nvPr>
            <p:ph type="sldNum" sz="quarter" idx="12"/>
          </p:nvPr>
        </p:nvSpPr>
        <p:spPr/>
        <p:txBody>
          <a:bodyPr/>
          <a:lstStyle/>
          <a:p>
            <a:r>
              <a:rPr lang="en-US" altLang="en-US"/>
              <a:t>Slide </a:t>
            </a:r>
            <a:fld id="{A7573364-A1F3-D44C-A432-D2193CA27DF3}" type="slidenum">
              <a:rPr lang="en-US" altLang="en-US" smtClean="0"/>
              <a:pPr/>
              <a:t>3</a:t>
            </a:fld>
            <a:endParaRPr lang="en-US" altLang="en-US"/>
          </a:p>
        </p:txBody>
      </p:sp>
    </p:spTree>
    <p:extLst>
      <p:ext uri="{BB962C8B-B14F-4D97-AF65-F5344CB8AC3E}">
        <p14:creationId xmlns:p14="http://schemas.microsoft.com/office/powerpoint/2010/main" val="785927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BC6D6A3-663C-FA4E-8947-145FDC3CCBBF}"/>
              </a:ext>
            </a:extLst>
          </p:cNvPr>
          <p:cNvSpPr>
            <a:spLocks noGrp="1"/>
          </p:cNvSpPr>
          <p:nvPr>
            <p:ph type="dt" sz="half" idx="10"/>
          </p:nvPr>
        </p:nvSpPr>
        <p:spPr/>
        <p:txBody>
          <a:bodyPr/>
          <a:lstStyle/>
          <a:p>
            <a:r>
              <a:rPr lang="en-US" altLang="en-US"/>
              <a:t>&lt;November 2020&gt;</a:t>
            </a:r>
          </a:p>
        </p:txBody>
      </p:sp>
      <p:sp>
        <p:nvSpPr>
          <p:cNvPr id="5" name="Footer Placeholder 4">
            <a:extLst>
              <a:ext uri="{FF2B5EF4-FFF2-40B4-BE49-F238E27FC236}">
                <a16:creationId xmlns:a16="http://schemas.microsoft.com/office/drawing/2014/main" id="{0B722A80-655C-2D41-8744-D929E6742BF8}"/>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932A040F-91E2-6C4D-B681-C0DC763E4ADA}"/>
              </a:ext>
            </a:extLst>
          </p:cNvPr>
          <p:cNvSpPr>
            <a:spLocks noGrp="1"/>
          </p:cNvSpPr>
          <p:nvPr>
            <p:ph type="sldNum" sz="quarter" idx="12"/>
          </p:nvPr>
        </p:nvSpPr>
        <p:spPr/>
        <p:txBody>
          <a:bodyPr/>
          <a:lstStyle/>
          <a:p>
            <a:r>
              <a:rPr lang="en-US" altLang="en-US"/>
              <a:t>Slide </a:t>
            </a:r>
            <a:fld id="{EF9CF186-E50E-5F42-81CD-1BAA87E72B31}" type="slidenum">
              <a:rPr lang="en-US" altLang="en-US"/>
              <a:pPr/>
              <a:t>4</a:t>
            </a:fld>
            <a:endParaRPr lang="en-US" altLang="en-US"/>
          </a:p>
        </p:txBody>
      </p:sp>
      <p:sp>
        <p:nvSpPr>
          <p:cNvPr id="26626" name="Rectangle 2">
            <a:extLst>
              <a:ext uri="{FF2B5EF4-FFF2-40B4-BE49-F238E27FC236}">
                <a16:creationId xmlns:a16="http://schemas.microsoft.com/office/drawing/2014/main" id="{459CDD74-0DC9-E44F-B3E5-EE74B074C6EC}"/>
              </a:ext>
            </a:extLst>
          </p:cNvPr>
          <p:cNvSpPr>
            <a:spLocks noGrp="1" noChangeArrowheads="1"/>
          </p:cNvSpPr>
          <p:nvPr>
            <p:ph type="ctrTitle"/>
          </p:nvPr>
        </p:nvSpPr>
        <p:spPr>
          <a:xfrm>
            <a:off x="304800" y="1446104"/>
            <a:ext cx="8610600" cy="1143000"/>
          </a:xfrm>
        </p:spPr>
        <p:txBody>
          <a:bodyPr anchor="ctr"/>
          <a:lstStyle/>
          <a:p>
            <a:r>
              <a:rPr lang="en-US" altLang="en-US" sz="3600" dirty="0"/>
              <a:t>Comments on 802.15 PARs during </a:t>
            </a:r>
            <a:br>
              <a:rPr lang="en-US" altLang="en-US" sz="3600" dirty="0"/>
            </a:br>
            <a:r>
              <a:rPr lang="en-US" altLang="en-US" sz="3600" dirty="0"/>
              <a:t>Nov 2020 Plenary</a:t>
            </a:r>
          </a:p>
        </p:txBody>
      </p:sp>
      <p:sp>
        <p:nvSpPr>
          <p:cNvPr id="26627" name="Rectangle 3">
            <a:extLst>
              <a:ext uri="{FF2B5EF4-FFF2-40B4-BE49-F238E27FC236}">
                <a16:creationId xmlns:a16="http://schemas.microsoft.com/office/drawing/2014/main" id="{30053064-0A4E-2049-9A2B-FB8111DA97E4}"/>
              </a:ext>
            </a:extLst>
          </p:cNvPr>
          <p:cNvSpPr>
            <a:spLocks noGrp="1" noChangeArrowheads="1"/>
          </p:cNvSpPr>
          <p:nvPr>
            <p:ph type="subTitle" idx="1"/>
          </p:nvPr>
        </p:nvSpPr>
        <p:spPr>
          <a:xfrm>
            <a:off x="1371600" y="3886200"/>
            <a:ext cx="6400800" cy="1752600"/>
          </a:xfrm>
        </p:spPr>
        <p:txBody>
          <a:bodyPr/>
          <a:lstStyle/>
          <a:p>
            <a:r>
              <a:rPr lang="en-US" altLang="en-US" sz="3200" dirty="0"/>
              <a:t>Comments from 802.3</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9CCC4-94A5-9E4A-81E6-7F052CE3FE1E}"/>
              </a:ext>
            </a:extLst>
          </p:cNvPr>
          <p:cNvSpPr>
            <a:spLocks noGrp="1"/>
          </p:cNvSpPr>
          <p:nvPr>
            <p:ph type="title"/>
          </p:nvPr>
        </p:nvSpPr>
        <p:spPr>
          <a:xfrm>
            <a:off x="685800" y="487362"/>
            <a:ext cx="7772400" cy="1066800"/>
          </a:xfrm>
        </p:spPr>
        <p:txBody>
          <a:bodyPr/>
          <a:lstStyle/>
          <a:p>
            <a:r>
              <a:rPr lang="en-US" sz="4400" dirty="0">
                <a:solidFill>
                  <a:schemeClr val="tx1"/>
                </a:solidFill>
              </a:rPr>
              <a:t>P802.15aa PAR &amp; CSD</a:t>
            </a:r>
            <a:endParaRPr lang="en-US" dirty="0"/>
          </a:p>
        </p:txBody>
      </p:sp>
      <p:sp>
        <p:nvSpPr>
          <p:cNvPr id="3" name="Content Placeholder 2">
            <a:extLst>
              <a:ext uri="{FF2B5EF4-FFF2-40B4-BE49-F238E27FC236}">
                <a16:creationId xmlns:a16="http://schemas.microsoft.com/office/drawing/2014/main" id="{5FB55AED-388D-3649-A489-D65A1C530721}"/>
              </a:ext>
            </a:extLst>
          </p:cNvPr>
          <p:cNvSpPr>
            <a:spLocks noGrp="1"/>
          </p:cNvSpPr>
          <p:nvPr>
            <p:ph idx="1"/>
          </p:nvPr>
        </p:nvSpPr>
        <p:spPr>
          <a:xfrm>
            <a:off x="304800" y="1371599"/>
            <a:ext cx="8609856" cy="5103813"/>
          </a:xfrm>
        </p:spPr>
        <p:txBody>
          <a:bodyPr>
            <a:normAutofit/>
          </a:bodyPr>
          <a:lstStyle/>
          <a:p>
            <a:pPr marL="0" indent="0">
              <a:buNone/>
            </a:pPr>
            <a:r>
              <a:rPr lang="en-US" sz="1400" dirty="0">
                <a:latin typeface="Helvetica"/>
                <a:cs typeface="Helvetica"/>
              </a:rPr>
              <a:t> </a:t>
            </a:r>
            <a:r>
              <a:rPr lang="en-US" sz="1600" dirty="0">
                <a:latin typeface="Helvetica"/>
                <a:cs typeface="Helvetica"/>
              </a:rPr>
              <a:t>Low-Rate Wireless Networks </a:t>
            </a:r>
          </a:p>
          <a:p>
            <a:pPr marL="0" indent="0">
              <a:buNone/>
            </a:pPr>
            <a:r>
              <a:rPr lang="en-US" sz="1600" dirty="0">
                <a:latin typeface="Helvetica"/>
                <a:cs typeface="Helvetica"/>
              </a:rPr>
              <a:t>Amendment: Higher data rate extension to IEEE 802.15.4 Smart Utility Network (SUN) Frequency Shift Keying (FSK) Physical layer (PHY)</a:t>
            </a:r>
          </a:p>
          <a:p>
            <a:pPr marL="0" indent="0">
              <a:buNone/>
            </a:pPr>
            <a:endParaRPr lang="en-US" sz="1600" dirty="0">
              <a:latin typeface="Helvetica"/>
              <a:cs typeface="Helvetica"/>
            </a:endParaRPr>
          </a:p>
          <a:p>
            <a:pPr marL="0" indent="0">
              <a:buNone/>
            </a:pPr>
            <a:r>
              <a:rPr lang="en-US" sz="1600" dirty="0">
                <a:latin typeface="Helvetica"/>
                <a:cs typeface="Helvetica"/>
              </a:rPr>
              <a:t>PAR: </a:t>
            </a:r>
            <a:r>
              <a:rPr lang="en-US" sz="1600" dirty="0">
                <a:latin typeface="Helvetica"/>
                <a:cs typeface="Helvetica"/>
                <a:hlinkClick r:id="rId3"/>
              </a:rPr>
              <a:t>https://mentor.ieee.org/802.15/dcn/20/15-20-0202-00-0jre-802-15-4aa-par-for-japanese-rate-extension.docx</a:t>
            </a:r>
            <a:r>
              <a:rPr lang="en-US" sz="1600" dirty="0">
                <a:latin typeface="Helvetica"/>
                <a:cs typeface="Helvetica"/>
              </a:rPr>
              <a:t> </a:t>
            </a:r>
          </a:p>
          <a:p>
            <a:pPr>
              <a:buFont typeface="Arial" panose="020B0604020202020204" pitchFamily="34" charset="0"/>
              <a:buChar char="•"/>
            </a:pPr>
            <a:r>
              <a:rPr lang="en-US" sz="1600" dirty="0">
                <a:latin typeface="Helvetica"/>
                <a:cs typeface="Helvetica"/>
              </a:rPr>
              <a:t>3.1 Working Group officers — This comment assumes the PAR content was entered into myProject then copied and pasted into the Word document as stated in the Abstract field.  Checking on 23 October, myProject has been updated with the new officers of 802.15.  Please check when submitting that these updates are shown before the submittal to </a:t>
            </a:r>
            <a:r>
              <a:rPr lang="en-US" sz="1600" dirty="0" err="1">
                <a:latin typeface="Helvetica"/>
                <a:cs typeface="Helvetica"/>
              </a:rPr>
              <a:t>NesCom</a:t>
            </a:r>
            <a:r>
              <a:rPr lang="en-US" sz="1600" dirty="0">
                <a:latin typeface="Helvetica"/>
                <a:cs typeface="Helvetica"/>
              </a:rPr>
              <a:t>.  If this does not happen, please submit a bug report on my project asking that auto-fill data be updated whenever a draft PAR is saved.</a:t>
            </a:r>
          </a:p>
          <a:p>
            <a:pPr lvl="1">
              <a:buFont typeface="Arial" panose="020B0604020202020204" pitchFamily="34" charset="0"/>
              <a:buChar char="•"/>
            </a:pPr>
            <a:r>
              <a:rPr lang="en-US" sz="1600" dirty="0">
                <a:solidFill>
                  <a:srgbClr val="FF0000"/>
                </a:solidFill>
                <a:latin typeface="Helvetica"/>
                <a:cs typeface="Helvetica"/>
              </a:rPr>
              <a:t>TG4aa: </a:t>
            </a:r>
            <a:r>
              <a:rPr lang="en-US" sz="1600" dirty="0">
                <a:solidFill>
                  <a:srgbClr val="FF0000"/>
                </a:solidFill>
              </a:rPr>
              <a:t>agree, see doc# </a:t>
            </a:r>
            <a:r>
              <a:rPr lang="en-US" sz="1600" dirty="0">
                <a:solidFill>
                  <a:schemeClr val="accent2">
                    <a:alpha val="91000"/>
                  </a:schemeClr>
                </a:solidFill>
                <a:hlinkClick r:id="rId4">
                  <a:extLst>
                    <a:ext uri="{A12FA001-AC4F-418D-AE19-62706E023703}">
                      <ahyp:hlinkClr xmlns:ahyp="http://schemas.microsoft.com/office/drawing/2018/hyperlinkcolor" val="tx"/>
                    </a:ext>
                  </a:extLst>
                </a:hlinkClick>
              </a:rPr>
              <a:t>15-20-0202-04</a:t>
            </a:r>
            <a:endParaRPr lang="en-US" sz="1600" dirty="0">
              <a:solidFill>
                <a:schemeClr val="accent2">
                  <a:alpha val="91000"/>
                </a:schemeClr>
              </a:solidFill>
            </a:endParaRPr>
          </a:p>
          <a:p>
            <a:pPr marL="0" indent="0">
              <a:buNone/>
            </a:pPr>
            <a:r>
              <a:rPr lang="en-US" sz="1600" dirty="0">
                <a:latin typeface="Helvetica"/>
                <a:cs typeface="Helvetica"/>
              </a:rPr>
              <a:t>CSD: </a:t>
            </a:r>
            <a:r>
              <a:rPr lang="en-US" sz="1600" dirty="0">
                <a:latin typeface="Helvetica"/>
                <a:cs typeface="Helvetica"/>
                <a:hlinkClick r:id="rId5"/>
              </a:rPr>
              <a:t>https://mentor.ieee.org/802.15/dcn/20/15-20-0159-04-0jre-draft-csd-for-japanese-rate-extension.docx</a:t>
            </a:r>
            <a:r>
              <a:rPr lang="en-US" sz="1600" dirty="0">
                <a:latin typeface="Helvetica"/>
                <a:cs typeface="Helvetica"/>
              </a:rPr>
              <a:t> </a:t>
            </a:r>
          </a:p>
          <a:p>
            <a:pPr>
              <a:buFont typeface="Arial" panose="020B0604020202020204" pitchFamily="34" charset="0"/>
              <a:buChar char="•"/>
            </a:pPr>
            <a:r>
              <a:rPr lang="en-US" sz="1600" dirty="0">
                <a:latin typeface="Helvetica"/>
                <a:cs typeface="Helvetica"/>
              </a:rPr>
              <a:t>Title page —  P802.15.4.xx should be replaced with the project identification P802.15.4aa in three places.</a:t>
            </a:r>
          </a:p>
          <a:p>
            <a:pPr lvl="1">
              <a:buFont typeface="Arial" panose="020B0604020202020204" pitchFamily="34" charset="0"/>
              <a:buChar char="•"/>
            </a:pPr>
            <a:r>
              <a:rPr lang="en-US" sz="1600" dirty="0">
                <a:solidFill>
                  <a:srgbClr val="FF0000"/>
                </a:solidFill>
                <a:latin typeface="Helvetica"/>
              </a:rPr>
              <a:t>TG4aa: agree</a:t>
            </a:r>
            <a:r>
              <a:rPr lang="en-US" sz="1600" dirty="0">
                <a:solidFill>
                  <a:srgbClr val="FF0000"/>
                </a:solidFill>
              </a:rPr>
              <a:t>, see doc# </a:t>
            </a:r>
            <a:r>
              <a:rPr lang="en-US" sz="1600" dirty="0">
                <a:solidFill>
                  <a:schemeClr val="accent2">
                    <a:alpha val="91000"/>
                  </a:schemeClr>
                </a:solidFill>
                <a:hlinkClick r:id="rId4">
                  <a:extLst>
                    <a:ext uri="{A12FA001-AC4F-418D-AE19-62706E023703}">
                      <ahyp:hlinkClr xmlns:ahyp="http://schemas.microsoft.com/office/drawing/2018/hyperlinkcolor" val="tx"/>
                    </a:ext>
                  </a:extLst>
                </a:hlinkClick>
              </a:rPr>
              <a:t>15-20-0202-04</a:t>
            </a:r>
            <a:endParaRPr lang="en-US" sz="1600" dirty="0">
              <a:solidFill>
                <a:schemeClr val="accent2">
                  <a:alpha val="91000"/>
                </a:schemeClr>
              </a:solidFill>
            </a:endParaRPr>
          </a:p>
          <a:p>
            <a:pPr lvl="1">
              <a:buFont typeface="Arial" panose="020B0604020202020204" pitchFamily="34" charset="0"/>
              <a:buChar char="•"/>
            </a:pPr>
            <a:endParaRPr lang="en-US" sz="1600" dirty="0">
              <a:solidFill>
                <a:srgbClr val="FF0000"/>
              </a:solidFill>
            </a:endParaRPr>
          </a:p>
        </p:txBody>
      </p:sp>
      <p:sp>
        <p:nvSpPr>
          <p:cNvPr id="4" name="Slide Number Placeholder 3">
            <a:extLst>
              <a:ext uri="{FF2B5EF4-FFF2-40B4-BE49-F238E27FC236}">
                <a16:creationId xmlns:a16="http://schemas.microsoft.com/office/drawing/2014/main" id="{BD03545D-5DC2-DC4F-860E-CCB7752291F0}"/>
              </a:ext>
            </a:extLst>
          </p:cNvPr>
          <p:cNvSpPr>
            <a:spLocks noGrp="1"/>
          </p:cNvSpPr>
          <p:nvPr>
            <p:ph type="sldNum" sz="quarter" idx="12"/>
          </p:nvPr>
        </p:nvSpPr>
        <p:spPr>
          <a:xfrm>
            <a:off x="4571628" y="6475413"/>
            <a:ext cx="76944" cy="184666"/>
          </a:xfrm>
        </p:spPr>
        <p:txBody>
          <a:bodyPr/>
          <a:lstStyle/>
          <a:p>
            <a:fld id="{B6A0C061-10B3-E146-8A9E-6072EFD08081}" type="slidenum">
              <a:rPr lang="en-US" smtClean="0"/>
              <a:t>5</a:t>
            </a:fld>
            <a:endParaRPr lang="en-US"/>
          </a:p>
        </p:txBody>
      </p:sp>
      <p:sp>
        <p:nvSpPr>
          <p:cNvPr id="6" name="Date Placeholder 5">
            <a:extLst>
              <a:ext uri="{FF2B5EF4-FFF2-40B4-BE49-F238E27FC236}">
                <a16:creationId xmlns:a16="http://schemas.microsoft.com/office/drawing/2014/main" id="{C914C030-6A1D-BC49-9E43-6B88D87C88A0}"/>
              </a:ext>
            </a:extLst>
          </p:cNvPr>
          <p:cNvSpPr>
            <a:spLocks noGrp="1"/>
          </p:cNvSpPr>
          <p:nvPr>
            <p:ph type="dt" sz="half" idx="10"/>
          </p:nvPr>
        </p:nvSpPr>
        <p:spPr/>
        <p:txBody>
          <a:bodyPr/>
          <a:lstStyle/>
          <a:p>
            <a:r>
              <a:rPr lang="en-US" altLang="en-US"/>
              <a:t>&lt;November 2020&gt;</a:t>
            </a:r>
          </a:p>
        </p:txBody>
      </p:sp>
      <p:sp>
        <p:nvSpPr>
          <p:cNvPr id="5" name="Footer Placeholder 4">
            <a:extLst>
              <a:ext uri="{FF2B5EF4-FFF2-40B4-BE49-F238E27FC236}">
                <a16:creationId xmlns:a16="http://schemas.microsoft.com/office/drawing/2014/main" id="{01C1664C-D694-6045-B60F-F425C1A199F9}"/>
              </a:ext>
            </a:extLst>
          </p:cNvPr>
          <p:cNvSpPr>
            <a:spLocks noGrp="1"/>
          </p:cNvSpPr>
          <p:nvPr>
            <p:ph type="ftr" sz="quarter" idx="11"/>
          </p:nvPr>
        </p:nvSpPr>
        <p:spPr/>
        <p:txBody>
          <a:bodyPr/>
          <a:lstStyle/>
          <a:p>
            <a:r>
              <a:rPr lang="en-US" altLang="en-US"/>
              <a:t>&lt;Pat Kinney&gt;, &lt;Kinney Consulting&gt;</a:t>
            </a:r>
          </a:p>
        </p:txBody>
      </p:sp>
    </p:spTree>
    <p:extLst>
      <p:ext uri="{BB962C8B-B14F-4D97-AF65-F5344CB8AC3E}">
        <p14:creationId xmlns:p14="http://schemas.microsoft.com/office/powerpoint/2010/main" val="6321103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6D612927-05BC-C74E-9B13-A1307F464F73}"/>
              </a:ext>
            </a:extLst>
          </p:cNvPr>
          <p:cNvSpPr>
            <a:spLocks noGrp="1"/>
          </p:cNvSpPr>
          <p:nvPr>
            <p:ph type="dt" sz="half" idx="10"/>
          </p:nvPr>
        </p:nvSpPr>
        <p:spPr/>
        <p:txBody>
          <a:bodyPr/>
          <a:lstStyle/>
          <a:p>
            <a:r>
              <a:rPr lang="en-US" altLang="en-US"/>
              <a:t>&lt;November 2020&gt;</a:t>
            </a:r>
          </a:p>
        </p:txBody>
      </p:sp>
      <p:sp>
        <p:nvSpPr>
          <p:cNvPr id="5" name="Footer Placeholder 4">
            <a:extLst>
              <a:ext uri="{FF2B5EF4-FFF2-40B4-BE49-F238E27FC236}">
                <a16:creationId xmlns:a16="http://schemas.microsoft.com/office/drawing/2014/main" id="{1BE651AF-A44E-024C-BDE1-55EBB778A835}"/>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CA0F2DD8-ADA0-EC4B-A54F-ECD736E16529}"/>
              </a:ext>
            </a:extLst>
          </p:cNvPr>
          <p:cNvSpPr>
            <a:spLocks noGrp="1"/>
          </p:cNvSpPr>
          <p:nvPr>
            <p:ph type="sldNum" sz="quarter" idx="12"/>
          </p:nvPr>
        </p:nvSpPr>
        <p:spPr/>
        <p:txBody>
          <a:bodyPr/>
          <a:lstStyle/>
          <a:p>
            <a:r>
              <a:rPr lang="en-US" altLang="en-US"/>
              <a:t>Slide </a:t>
            </a:r>
            <a:fld id="{9FDBB713-A281-4348-B7D4-FA2568329261}" type="slidenum">
              <a:rPr lang="en-US" altLang="en-US"/>
              <a:pPr/>
              <a:t>6</a:t>
            </a:fld>
            <a:endParaRPr lang="en-US" altLang="en-US"/>
          </a:p>
        </p:txBody>
      </p:sp>
      <p:sp>
        <p:nvSpPr>
          <p:cNvPr id="4098" name="Rectangle 2">
            <a:extLst>
              <a:ext uri="{FF2B5EF4-FFF2-40B4-BE49-F238E27FC236}">
                <a16:creationId xmlns:a16="http://schemas.microsoft.com/office/drawing/2014/main" id="{65222ABA-277E-FF4C-A1BF-E394A6A25674}"/>
              </a:ext>
            </a:extLst>
          </p:cNvPr>
          <p:cNvSpPr>
            <a:spLocks noGrp="1" noChangeArrowheads="1"/>
          </p:cNvSpPr>
          <p:nvPr>
            <p:ph type="title"/>
          </p:nvPr>
        </p:nvSpPr>
        <p:spPr>
          <a:xfrm>
            <a:off x="685800" y="517579"/>
            <a:ext cx="7772400" cy="1066800"/>
          </a:xfrm>
          <a:ln/>
        </p:spPr>
        <p:txBody>
          <a:bodyPr/>
          <a:lstStyle/>
          <a:p>
            <a:r>
              <a:rPr lang="en-US" altLang="en-US" sz="3200" dirty="0"/>
              <a:t>P802.16t PAR Modification &amp; CSD</a:t>
            </a:r>
          </a:p>
        </p:txBody>
      </p:sp>
      <p:sp>
        <p:nvSpPr>
          <p:cNvPr id="4099" name="Rectangle 3">
            <a:extLst>
              <a:ext uri="{FF2B5EF4-FFF2-40B4-BE49-F238E27FC236}">
                <a16:creationId xmlns:a16="http://schemas.microsoft.com/office/drawing/2014/main" id="{DDB5EEE3-4147-5447-98C2-0B6E824C2ADD}"/>
              </a:ext>
            </a:extLst>
          </p:cNvPr>
          <p:cNvSpPr>
            <a:spLocks noGrp="1" noChangeArrowheads="1"/>
          </p:cNvSpPr>
          <p:nvPr>
            <p:ph type="body" idx="1"/>
          </p:nvPr>
        </p:nvSpPr>
        <p:spPr>
          <a:xfrm>
            <a:off x="457994" y="1523999"/>
            <a:ext cx="8228012" cy="4648201"/>
          </a:xfrm>
          <a:ln/>
        </p:spPr>
        <p:txBody>
          <a:bodyPr/>
          <a:lstStyle/>
          <a:p>
            <a:pPr marL="0" indent="0">
              <a:buNone/>
            </a:pPr>
            <a:r>
              <a:rPr lang="en-US" altLang="en-US" sz="1400" dirty="0"/>
              <a:t>General – The ad hoc recommends the 802.3 WG Chair vote against this modified PAR unless the submittal is corrected to use a modified PAR form from myProject (or information copied from myProject), rather than a markup of the 06 October 2019 submittal for 802 review (not even a markup of the approved PAR on myProject). </a:t>
            </a:r>
          </a:p>
          <a:p>
            <a:pPr>
              <a:buFont typeface="Arial" panose="020B0604020202020204" pitchFamily="34" charset="0"/>
              <a:buChar char="•"/>
            </a:pPr>
            <a:r>
              <a:rPr lang="en-US" altLang="en-US" sz="1400" dirty="0">
                <a:solidFill>
                  <a:srgbClr val="FF0000"/>
                </a:solidFill>
              </a:rPr>
              <a:t>TG16t agreed: The PAR has been uploaded on the correct template, doc# (</a:t>
            </a:r>
            <a:r>
              <a:rPr lang="en-US" altLang="en-US" sz="1400" dirty="0">
                <a:solidFill>
                  <a:schemeClr val="accent2">
                    <a:alpha val="91000"/>
                  </a:schemeClr>
                </a:solidFill>
                <a:hlinkClick r:id="rId3">
                  <a:extLst>
                    <a:ext uri="{A12FA001-AC4F-418D-AE19-62706E023703}">
                      <ahyp:hlinkClr xmlns:ahyp="http://schemas.microsoft.com/office/drawing/2018/hyperlinkcolor" val="tx"/>
                    </a:ext>
                  </a:extLst>
                </a:hlinkClick>
              </a:rPr>
              <a:t>802.15-20-196r1</a:t>
            </a:r>
            <a:r>
              <a:rPr lang="en-US" altLang="en-US" sz="1400" dirty="0">
                <a:solidFill>
                  <a:srgbClr val="FF0000"/>
                </a:solidFill>
              </a:rPr>
              <a:t>)  </a:t>
            </a:r>
            <a:endParaRPr lang="en-US" altLang="en-US" sz="1400" dirty="0"/>
          </a:p>
          <a:p>
            <a:pPr marL="0" indent="0">
              <a:buNone/>
            </a:pPr>
            <a:r>
              <a:rPr lang="en-US" altLang="en-US" sz="1400" dirty="0"/>
              <a:t>Looking at the P802.16t PAR on myProject, the following are some of the noted differences:</a:t>
            </a:r>
          </a:p>
          <a:p>
            <a:pPr>
              <a:buFont typeface="+mj-lt"/>
              <a:buAutoNum type="arabicPeriod"/>
            </a:pPr>
            <a:r>
              <a:rPr lang="en-US" altLang="en-US" sz="1400" dirty="0"/>
              <a:t>Current PAR output eliminates phone numbers (reduces the amount of PII in public documents)</a:t>
            </a:r>
          </a:p>
          <a:p>
            <a:pPr>
              <a:buFont typeface="+mj-lt"/>
              <a:buAutoNum type="arabicPeriod"/>
            </a:pPr>
            <a:r>
              <a:rPr lang="en-US" altLang="en-US" sz="1400" dirty="0"/>
              <a:t>Submitter Email (submitter) differs</a:t>
            </a:r>
          </a:p>
          <a:p>
            <a:pPr>
              <a:buFont typeface="+mj-lt"/>
              <a:buAutoNum type="arabicPeriod"/>
            </a:pPr>
            <a:r>
              <a:rPr lang="en-US" altLang="en-US" sz="1400" dirty="0"/>
              <a:t>PAR Request Date, PAR Approval Date, PAR Expiration Date</a:t>
            </a:r>
          </a:p>
          <a:p>
            <a:pPr>
              <a:buFont typeface="+mj-lt"/>
              <a:buAutoNum type="arabicPeriod"/>
            </a:pPr>
            <a:r>
              <a:rPr lang="en-US" altLang="en-US" sz="1400" dirty="0"/>
              <a:t>3.1 WG, and WG officers on myProject are current for 802.15 not as on 6 Oct 2019 draft PAR</a:t>
            </a:r>
          </a:p>
          <a:p>
            <a:pPr>
              <a:buFont typeface="+mj-lt"/>
              <a:buAutoNum type="arabicPeriod"/>
            </a:pPr>
            <a:r>
              <a:rPr lang="en-US" altLang="en-US" sz="1400" dirty="0"/>
              <a:t>5.2a, Download only displays what is in “Changes in Scope” of 6 Oct 2019 draft PAR</a:t>
            </a:r>
          </a:p>
          <a:p>
            <a:pPr>
              <a:buFont typeface="+mj-lt"/>
              <a:buAutoNum type="arabicPeriod"/>
            </a:pPr>
            <a:r>
              <a:rPr lang="en-US" altLang="en-US" sz="1400" dirty="0"/>
              <a:t>PAR: https://</a:t>
            </a:r>
            <a:r>
              <a:rPr lang="en-US" altLang="en-US" sz="1400" dirty="0" err="1"/>
              <a:t>mentor.ieee.org</a:t>
            </a:r>
            <a:r>
              <a:rPr lang="en-US" altLang="en-US" sz="1400" dirty="0"/>
              <a:t>/802.15/</a:t>
            </a:r>
            <a:r>
              <a:rPr lang="en-US" altLang="en-US" sz="1400" dirty="0" err="1"/>
              <a:t>dcn</a:t>
            </a:r>
            <a:r>
              <a:rPr lang="en-US" altLang="en-US" sz="1400" dirty="0"/>
              <a:t>/20/15-20-0196-00-016t-licensed-narrowband-amendment-par.pdf </a:t>
            </a:r>
          </a:p>
          <a:p>
            <a:pPr>
              <a:buFont typeface="+mj-lt"/>
              <a:buAutoNum type="arabicPeriod"/>
            </a:pPr>
            <a:r>
              <a:rPr lang="en-US" altLang="en-US" sz="1400" dirty="0"/>
              <a:t>No comments assuming we are figuring out the proposed modifications to the approved PAR correctly.</a:t>
            </a:r>
          </a:p>
          <a:p>
            <a:pPr>
              <a:buFont typeface="Arial" panose="020B0604020202020204" pitchFamily="34" charset="0"/>
              <a:buChar char="•"/>
            </a:pPr>
            <a:r>
              <a:rPr lang="en-US" altLang="en-US" sz="1400" dirty="0">
                <a:solidFill>
                  <a:srgbClr val="FF0000"/>
                </a:solidFill>
              </a:rPr>
              <a:t>TG16t agreed: The PAR has been uploaded on the correct template, doc# (</a:t>
            </a:r>
            <a:r>
              <a:rPr lang="en-US" altLang="en-US" sz="1400" dirty="0">
                <a:solidFill>
                  <a:schemeClr val="accent2"/>
                </a:solidFill>
                <a:hlinkClick r:id="rId3">
                  <a:extLst>
                    <a:ext uri="{A12FA001-AC4F-418D-AE19-62706E023703}">
                      <ahyp:hlinkClr xmlns:ahyp="http://schemas.microsoft.com/office/drawing/2018/hyperlinkcolor" val="tx"/>
                    </a:ext>
                  </a:extLst>
                </a:hlinkClick>
              </a:rPr>
              <a:t>802.15-20-196r1</a:t>
            </a:r>
            <a:r>
              <a:rPr lang="en-US" altLang="en-US" sz="1400" dirty="0">
                <a:solidFill>
                  <a:srgbClr val="FF0000"/>
                </a:solidFill>
              </a:rPr>
              <a:t>)  </a:t>
            </a:r>
            <a:endParaRPr lang="en-US" altLang="en-US" sz="1400" dirty="0"/>
          </a:p>
          <a:p>
            <a:pPr marL="0" indent="0">
              <a:buNone/>
            </a:pPr>
            <a:r>
              <a:rPr lang="en-US" altLang="en-US" sz="1400" dirty="0"/>
              <a:t>CSD: https://</a:t>
            </a:r>
            <a:r>
              <a:rPr lang="en-US" altLang="en-US" sz="1400" dirty="0" err="1"/>
              <a:t>mentor.ieee.org</a:t>
            </a:r>
            <a:r>
              <a:rPr lang="en-US" altLang="en-US" sz="1400" dirty="0"/>
              <a:t>/802-ec/</a:t>
            </a:r>
            <a:r>
              <a:rPr lang="en-US" altLang="en-US" sz="1400" dirty="0" err="1"/>
              <a:t>dcn</a:t>
            </a:r>
            <a:r>
              <a:rPr lang="en-US" altLang="en-US" sz="1400" dirty="0"/>
              <a:t>/19/ec-19-0222-00-ACSD-p802-16t.docx</a:t>
            </a:r>
          </a:p>
          <a:p>
            <a:r>
              <a:rPr lang="en-US" altLang="en-US" sz="1400" dirty="0"/>
              <a:t>We could not identify any changes in the CSD submitted for 802 review.</a:t>
            </a:r>
          </a:p>
          <a:p>
            <a:pPr lvl="1"/>
            <a:r>
              <a:rPr lang="en-US" altLang="en-US" sz="1400" dirty="0">
                <a:solidFill>
                  <a:srgbClr val="FF0000"/>
                </a:solidFill>
              </a:rPr>
              <a:t>The CSD was reviewed and no changes were required as a result of the PAR modification</a:t>
            </a:r>
          </a:p>
          <a:p>
            <a:pPr lvl="1"/>
            <a:endParaRPr lang="en-US" altLang="en-US" sz="1000" dirty="0"/>
          </a:p>
          <a:p>
            <a:pPr lvl="1"/>
            <a:endParaRPr lang="en-US" altLang="en-US" sz="1000" dirty="0"/>
          </a:p>
          <a:p>
            <a:endParaRPr lang="en-US" altLang="en-US" sz="2800" dirty="0"/>
          </a:p>
          <a:p>
            <a:endParaRPr lang="en-US" alt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BC6D6A3-663C-FA4E-8947-145FDC3CCBBF}"/>
              </a:ext>
            </a:extLst>
          </p:cNvPr>
          <p:cNvSpPr>
            <a:spLocks noGrp="1"/>
          </p:cNvSpPr>
          <p:nvPr>
            <p:ph type="dt" sz="half" idx="10"/>
          </p:nvPr>
        </p:nvSpPr>
        <p:spPr/>
        <p:txBody>
          <a:bodyPr/>
          <a:lstStyle/>
          <a:p>
            <a:r>
              <a:rPr lang="en-US" altLang="en-US"/>
              <a:t>&lt;November 2020&gt;</a:t>
            </a:r>
          </a:p>
        </p:txBody>
      </p:sp>
      <p:sp>
        <p:nvSpPr>
          <p:cNvPr id="5" name="Footer Placeholder 4">
            <a:extLst>
              <a:ext uri="{FF2B5EF4-FFF2-40B4-BE49-F238E27FC236}">
                <a16:creationId xmlns:a16="http://schemas.microsoft.com/office/drawing/2014/main" id="{0B722A80-655C-2D41-8744-D929E6742BF8}"/>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932A040F-91E2-6C4D-B681-C0DC763E4ADA}"/>
              </a:ext>
            </a:extLst>
          </p:cNvPr>
          <p:cNvSpPr>
            <a:spLocks noGrp="1"/>
          </p:cNvSpPr>
          <p:nvPr>
            <p:ph type="sldNum" sz="quarter" idx="12"/>
          </p:nvPr>
        </p:nvSpPr>
        <p:spPr/>
        <p:txBody>
          <a:bodyPr/>
          <a:lstStyle/>
          <a:p>
            <a:r>
              <a:rPr lang="en-US" altLang="en-US"/>
              <a:t>Slide </a:t>
            </a:r>
            <a:fld id="{EF9CF186-E50E-5F42-81CD-1BAA87E72B31}" type="slidenum">
              <a:rPr lang="en-US" altLang="en-US"/>
              <a:pPr/>
              <a:t>7</a:t>
            </a:fld>
            <a:endParaRPr lang="en-US" altLang="en-US"/>
          </a:p>
        </p:txBody>
      </p:sp>
      <p:sp>
        <p:nvSpPr>
          <p:cNvPr id="26626" name="Rectangle 2">
            <a:extLst>
              <a:ext uri="{FF2B5EF4-FFF2-40B4-BE49-F238E27FC236}">
                <a16:creationId xmlns:a16="http://schemas.microsoft.com/office/drawing/2014/main" id="{459CDD74-0DC9-E44F-B3E5-EE74B074C6EC}"/>
              </a:ext>
            </a:extLst>
          </p:cNvPr>
          <p:cNvSpPr>
            <a:spLocks noGrp="1" noChangeArrowheads="1"/>
          </p:cNvSpPr>
          <p:nvPr>
            <p:ph type="ctrTitle"/>
          </p:nvPr>
        </p:nvSpPr>
        <p:spPr>
          <a:xfrm>
            <a:off x="304800" y="1446104"/>
            <a:ext cx="8610600" cy="1143000"/>
          </a:xfrm>
        </p:spPr>
        <p:txBody>
          <a:bodyPr anchor="ctr"/>
          <a:lstStyle/>
          <a:p>
            <a:r>
              <a:rPr lang="en-US" altLang="en-US" sz="3600" dirty="0"/>
              <a:t>Comments on 802.15 PARs during </a:t>
            </a:r>
            <a:br>
              <a:rPr lang="en-US" altLang="en-US" sz="3600" dirty="0"/>
            </a:br>
            <a:r>
              <a:rPr lang="en-US" altLang="en-US" sz="3600" dirty="0"/>
              <a:t>Nov 2020 Plenary</a:t>
            </a:r>
          </a:p>
        </p:txBody>
      </p:sp>
      <p:sp>
        <p:nvSpPr>
          <p:cNvPr id="26627" name="Rectangle 3">
            <a:extLst>
              <a:ext uri="{FF2B5EF4-FFF2-40B4-BE49-F238E27FC236}">
                <a16:creationId xmlns:a16="http://schemas.microsoft.com/office/drawing/2014/main" id="{30053064-0A4E-2049-9A2B-FB8111DA97E4}"/>
              </a:ext>
            </a:extLst>
          </p:cNvPr>
          <p:cNvSpPr>
            <a:spLocks noGrp="1" noChangeArrowheads="1"/>
          </p:cNvSpPr>
          <p:nvPr>
            <p:ph type="subTitle" idx="1"/>
          </p:nvPr>
        </p:nvSpPr>
        <p:spPr>
          <a:xfrm>
            <a:off x="1371600" y="3886200"/>
            <a:ext cx="6400800" cy="1752600"/>
          </a:xfrm>
        </p:spPr>
        <p:txBody>
          <a:bodyPr/>
          <a:lstStyle/>
          <a:p>
            <a:r>
              <a:rPr lang="en-US" altLang="en-US" sz="3200" dirty="0"/>
              <a:t>Comments from 802.11</a:t>
            </a:r>
          </a:p>
        </p:txBody>
      </p:sp>
    </p:spTree>
    <p:extLst>
      <p:ext uri="{BB962C8B-B14F-4D97-AF65-F5344CB8AC3E}">
        <p14:creationId xmlns:p14="http://schemas.microsoft.com/office/powerpoint/2010/main" val="15177173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8EB71-2320-AE4F-B937-5052004F8FB4}"/>
              </a:ext>
            </a:extLst>
          </p:cNvPr>
          <p:cNvSpPr>
            <a:spLocks noGrp="1"/>
          </p:cNvSpPr>
          <p:nvPr>
            <p:ph type="title"/>
          </p:nvPr>
        </p:nvSpPr>
        <p:spPr/>
        <p:txBody>
          <a:bodyPr/>
          <a:lstStyle/>
          <a:p>
            <a:r>
              <a:rPr lang="en-US" dirty="0"/>
              <a:t>802.15.4aa Amendment: Japanese Rate Extension, </a:t>
            </a:r>
            <a:r>
              <a:rPr lang="en-US" dirty="0">
                <a:hlinkClick r:id="rId2"/>
              </a:rPr>
              <a:t>PAR</a:t>
            </a:r>
            <a:r>
              <a:rPr lang="en-US" dirty="0"/>
              <a:t> and </a:t>
            </a:r>
            <a:r>
              <a:rPr lang="en-US" dirty="0">
                <a:hlinkClick r:id="rId3"/>
              </a:rPr>
              <a:t>CSD</a:t>
            </a:r>
            <a:endParaRPr lang="en-US" dirty="0"/>
          </a:p>
        </p:txBody>
      </p:sp>
      <p:sp>
        <p:nvSpPr>
          <p:cNvPr id="3" name="Content Placeholder 2">
            <a:extLst>
              <a:ext uri="{FF2B5EF4-FFF2-40B4-BE49-F238E27FC236}">
                <a16:creationId xmlns:a16="http://schemas.microsoft.com/office/drawing/2014/main" id="{423AF446-C33E-8946-9CD4-EE3658B3ED14}"/>
              </a:ext>
            </a:extLst>
          </p:cNvPr>
          <p:cNvSpPr>
            <a:spLocks noGrp="1"/>
          </p:cNvSpPr>
          <p:nvPr>
            <p:ph idx="1"/>
          </p:nvPr>
        </p:nvSpPr>
        <p:spPr>
          <a:xfrm>
            <a:off x="419100" y="2514600"/>
            <a:ext cx="8305800" cy="3581400"/>
          </a:xfrm>
        </p:spPr>
        <p:txBody>
          <a:bodyPr/>
          <a:lstStyle/>
          <a:p>
            <a:r>
              <a:rPr lang="en-US" sz="2800" dirty="0"/>
              <a:t>5.2b – “Japanese frequency band.” should include the numeric band range.</a:t>
            </a:r>
          </a:p>
          <a:p>
            <a:pPr lvl="1">
              <a:buFont typeface="Arial" panose="020B0604020202020204" pitchFamily="34" charset="0"/>
              <a:buChar char="•"/>
            </a:pPr>
            <a:r>
              <a:rPr lang="en-US" sz="2400" dirty="0">
                <a:solidFill>
                  <a:srgbClr val="FF0000"/>
                </a:solidFill>
              </a:rPr>
              <a:t>TG4aa: agree, see doc# </a:t>
            </a:r>
            <a:r>
              <a:rPr lang="en-US" sz="2400" dirty="0">
                <a:solidFill>
                  <a:schemeClr val="accent2">
                    <a:alpha val="91000"/>
                  </a:schemeClr>
                </a:solidFill>
                <a:hlinkClick r:id="rId4">
                  <a:extLst>
                    <a:ext uri="{A12FA001-AC4F-418D-AE19-62706E023703}">
                      <ahyp:hlinkClr xmlns:ahyp="http://schemas.microsoft.com/office/drawing/2018/hyperlinkcolor" val="tx"/>
                    </a:ext>
                  </a:extLst>
                </a:hlinkClick>
              </a:rPr>
              <a:t>15-20-0202-04</a:t>
            </a:r>
            <a:endParaRPr lang="en-US" sz="2400" dirty="0">
              <a:solidFill>
                <a:schemeClr val="accent2">
                  <a:alpha val="91000"/>
                </a:schemeClr>
              </a:solidFill>
            </a:endParaRPr>
          </a:p>
          <a:p>
            <a:r>
              <a:rPr lang="en-US" sz="2800" dirty="0"/>
              <a:t>5.4 – use of “ultra” for 3 of the four “low” seems unnecessary. Suggest “ultra” may not be needed. Or only use once.</a:t>
            </a:r>
          </a:p>
          <a:p>
            <a:pPr lvl="1"/>
            <a:r>
              <a:rPr lang="en-US" sz="2400" dirty="0">
                <a:solidFill>
                  <a:srgbClr val="FF0000"/>
                </a:solidFill>
              </a:rPr>
              <a:t>TG4aa: ultra agree, will use once, see doc# </a:t>
            </a:r>
            <a:r>
              <a:rPr lang="en-US" sz="2400" dirty="0">
                <a:solidFill>
                  <a:schemeClr val="accent2">
                    <a:alpha val="91000"/>
                  </a:schemeClr>
                </a:solidFill>
                <a:hlinkClick r:id="rId4">
                  <a:extLst>
                    <a:ext uri="{A12FA001-AC4F-418D-AE19-62706E023703}">
                      <ahyp:hlinkClr xmlns:ahyp="http://schemas.microsoft.com/office/drawing/2018/hyperlinkcolor" val="tx"/>
                    </a:ext>
                  </a:extLst>
                </a:hlinkClick>
              </a:rPr>
              <a:t>15-20-0202-04</a:t>
            </a:r>
            <a:endParaRPr lang="en-US" sz="2400" dirty="0">
              <a:solidFill>
                <a:schemeClr val="accent2">
                  <a:alpha val="91000"/>
                </a:schemeClr>
              </a:solidFill>
            </a:endParaRPr>
          </a:p>
        </p:txBody>
      </p:sp>
      <p:sp>
        <p:nvSpPr>
          <p:cNvPr id="4" name="Date Placeholder 3">
            <a:extLst>
              <a:ext uri="{FF2B5EF4-FFF2-40B4-BE49-F238E27FC236}">
                <a16:creationId xmlns:a16="http://schemas.microsoft.com/office/drawing/2014/main" id="{E71D1D4D-C0E1-814D-9FE8-431F49DB4AF0}"/>
              </a:ext>
            </a:extLst>
          </p:cNvPr>
          <p:cNvSpPr>
            <a:spLocks noGrp="1"/>
          </p:cNvSpPr>
          <p:nvPr>
            <p:ph type="dt" sz="half" idx="10"/>
          </p:nvPr>
        </p:nvSpPr>
        <p:spPr/>
        <p:txBody>
          <a:bodyPr/>
          <a:lstStyle/>
          <a:p>
            <a:r>
              <a:rPr lang="en-US" altLang="en-US"/>
              <a:t>&lt;November 2020&gt;</a:t>
            </a:r>
          </a:p>
        </p:txBody>
      </p:sp>
      <p:sp>
        <p:nvSpPr>
          <p:cNvPr id="5" name="Footer Placeholder 4">
            <a:extLst>
              <a:ext uri="{FF2B5EF4-FFF2-40B4-BE49-F238E27FC236}">
                <a16:creationId xmlns:a16="http://schemas.microsoft.com/office/drawing/2014/main" id="{CB973C9D-B1A6-1B49-80FD-87299FA10CBA}"/>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E7EB00C4-BC30-E041-962A-03A6DEB5F485}"/>
              </a:ext>
            </a:extLst>
          </p:cNvPr>
          <p:cNvSpPr>
            <a:spLocks noGrp="1"/>
          </p:cNvSpPr>
          <p:nvPr>
            <p:ph type="sldNum" sz="quarter" idx="12"/>
          </p:nvPr>
        </p:nvSpPr>
        <p:spPr/>
        <p:txBody>
          <a:bodyPr/>
          <a:lstStyle/>
          <a:p>
            <a:r>
              <a:rPr lang="en-US" altLang="en-US"/>
              <a:t>Slide </a:t>
            </a:r>
            <a:fld id="{A7573364-A1F3-D44C-A432-D2193CA27DF3}" type="slidenum">
              <a:rPr lang="en-US" altLang="en-US" smtClean="0"/>
              <a:pPr/>
              <a:t>8</a:t>
            </a:fld>
            <a:endParaRPr lang="en-US" altLang="en-US"/>
          </a:p>
        </p:txBody>
      </p:sp>
    </p:spTree>
    <p:extLst>
      <p:ext uri="{BB962C8B-B14F-4D97-AF65-F5344CB8AC3E}">
        <p14:creationId xmlns:p14="http://schemas.microsoft.com/office/powerpoint/2010/main" val="15528782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BBADE-8BB6-9140-80F9-E098F6A04258}"/>
              </a:ext>
            </a:extLst>
          </p:cNvPr>
          <p:cNvSpPr>
            <a:spLocks noGrp="1"/>
          </p:cNvSpPr>
          <p:nvPr>
            <p:ph type="title"/>
          </p:nvPr>
        </p:nvSpPr>
        <p:spPr>
          <a:xfrm>
            <a:off x="342900" y="506440"/>
            <a:ext cx="8458200" cy="1066800"/>
          </a:xfrm>
        </p:spPr>
        <p:txBody>
          <a:bodyPr/>
          <a:lstStyle/>
          <a:p>
            <a:r>
              <a:rPr lang="en-US" sz="2800" dirty="0"/>
              <a:t>802.16t Amendment - Fixed and Mobile Wireless Access in Narrowband Channels, </a:t>
            </a:r>
            <a:r>
              <a:rPr lang="en-US" sz="2800" dirty="0">
                <a:hlinkClick r:id="rId2"/>
              </a:rPr>
              <a:t>PAR modification</a:t>
            </a:r>
            <a:r>
              <a:rPr lang="en-US" sz="2800" dirty="0"/>
              <a:t> and </a:t>
            </a:r>
            <a:r>
              <a:rPr lang="en-US" sz="2800" dirty="0">
                <a:hlinkClick r:id="rId3"/>
              </a:rPr>
              <a:t>CSD</a:t>
            </a:r>
            <a:endParaRPr lang="en-US" sz="2800" dirty="0"/>
          </a:p>
        </p:txBody>
      </p:sp>
      <p:sp>
        <p:nvSpPr>
          <p:cNvPr id="3" name="Content Placeholder 2">
            <a:extLst>
              <a:ext uri="{FF2B5EF4-FFF2-40B4-BE49-F238E27FC236}">
                <a16:creationId xmlns:a16="http://schemas.microsoft.com/office/drawing/2014/main" id="{245297E3-4434-974F-B53F-CD606586D063}"/>
              </a:ext>
            </a:extLst>
          </p:cNvPr>
          <p:cNvSpPr>
            <a:spLocks noGrp="1"/>
          </p:cNvSpPr>
          <p:nvPr>
            <p:ph idx="1"/>
          </p:nvPr>
        </p:nvSpPr>
        <p:spPr>
          <a:xfrm>
            <a:off x="171450" y="1622192"/>
            <a:ext cx="8877300" cy="4799013"/>
          </a:xfrm>
        </p:spPr>
        <p:txBody>
          <a:bodyPr/>
          <a:lstStyle/>
          <a:p>
            <a:r>
              <a:rPr lang="en-US" sz="1600" dirty="0"/>
              <a:t>2.1 – No title is really given?  Is this the main Standard Title?  What is the Amendment: “Title”?</a:t>
            </a:r>
          </a:p>
          <a:p>
            <a:pPr lvl="1"/>
            <a:r>
              <a:rPr lang="en-US" sz="1600" dirty="0">
                <a:solidFill>
                  <a:srgbClr val="FF0000"/>
                </a:solidFill>
              </a:rPr>
              <a:t>The incorrect form was originally distributed - </a:t>
            </a:r>
            <a:r>
              <a:rPr lang="en-US" altLang="en-US" sz="1600" dirty="0">
                <a:solidFill>
                  <a:srgbClr val="FF0000"/>
                </a:solidFill>
              </a:rPr>
              <a:t>the revised PAR doc# (</a:t>
            </a:r>
            <a:r>
              <a:rPr lang="en-US" altLang="en-US" sz="1600" dirty="0">
                <a:solidFill>
                  <a:srgbClr val="FF0000"/>
                </a:solidFill>
                <a:hlinkClick r:id="rId4">
                  <a:extLst>
                    <a:ext uri="{A12FA001-AC4F-418D-AE19-62706E023703}">
                      <ahyp:hlinkClr xmlns:ahyp="http://schemas.microsoft.com/office/drawing/2018/hyperlinkcolor" val="tx"/>
                    </a:ext>
                  </a:extLst>
                </a:hlinkClick>
              </a:rPr>
              <a:t>802.15-20-196r1</a:t>
            </a:r>
            <a:r>
              <a:rPr lang="en-US" altLang="en-US" sz="1600" dirty="0">
                <a:solidFill>
                  <a:srgbClr val="FF0000"/>
                </a:solidFill>
              </a:rPr>
              <a:t>) is on the correct form)</a:t>
            </a:r>
            <a:endParaRPr lang="en-US" sz="1600" dirty="0">
              <a:solidFill>
                <a:srgbClr val="FF0000"/>
              </a:solidFill>
            </a:endParaRPr>
          </a:p>
          <a:p>
            <a:r>
              <a:rPr lang="en-US" sz="1600" dirty="0"/>
              <a:t>5.6 Stakeholders seems very broad and all the “includes” make it ambiguous as to who the stakeholder really is.  The Stakeholder List should list the categories of interested parties that would want to participate in this project.</a:t>
            </a:r>
          </a:p>
          <a:p>
            <a:pPr lvl="1"/>
            <a:r>
              <a:rPr lang="en-US" sz="1600" dirty="0">
                <a:solidFill>
                  <a:srgbClr val="FF0000"/>
                </a:solidFill>
              </a:rPr>
              <a:t>TG16t: This PAR modification did not change section 5.6. The change to the PAR scope does not change the stakeholders from the previously approved PAR</a:t>
            </a:r>
          </a:p>
          <a:p>
            <a:r>
              <a:rPr lang="en-US" sz="1600" dirty="0"/>
              <a:t>In general, it is noted that that this CSD was a copy and paste of the 802.16 CSD.  It may need updating in many places.</a:t>
            </a:r>
          </a:p>
          <a:p>
            <a:pPr lvl="1"/>
            <a:r>
              <a:rPr lang="en-US" altLang="en-US" sz="1600" dirty="0">
                <a:solidFill>
                  <a:srgbClr val="FF0000"/>
                </a:solidFill>
              </a:rPr>
              <a:t>The CSD was reviewed and no changes were required as a result of the PAR modification</a:t>
            </a:r>
            <a:endParaRPr lang="en-US" sz="1600" dirty="0">
              <a:solidFill>
                <a:srgbClr val="FF0000"/>
              </a:solidFill>
            </a:endParaRPr>
          </a:p>
          <a:p>
            <a:r>
              <a:rPr lang="en-US" sz="1600" dirty="0"/>
              <a:t>1.2.1 The market statements seem to say that “today” we have something and in 2020 we will have something else….Today is 2020, so this statement should be revised/updated.</a:t>
            </a:r>
          </a:p>
          <a:p>
            <a:pPr lvl="1"/>
            <a:r>
              <a:rPr lang="en-US" sz="1600" dirty="0">
                <a:solidFill>
                  <a:srgbClr val="FF0000"/>
                </a:solidFill>
              </a:rPr>
              <a:t>(</a:t>
            </a:r>
            <a:r>
              <a:rPr lang="en-US" altLang="en-US" sz="1600" dirty="0">
                <a:solidFill>
                  <a:srgbClr val="FF0000"/>
                </a:solidFill>
              </a:rPr>
              <a:t>The CSD was reviewed and no changes were required as a result of the PAR modification</a:t>
            </a:r>
            <a:r>
              <a:rPr lang="en-US" sz="1600" dirty="0">
                <a:solidFill>
                  <a:srgbClr val="FF0000"/>
                </a:solidFill>
              </a:rPr>
              <a:t>)</a:t>
            </a:r>
          </a:p>
        </p:txBody>
      </p:sp>
      <p:sp>
        <p:nvSpPr>
          <p:cNvPr id="4" name="Date Placeholder 3">
            <a:extLst>
              <a:ext uri="{FF2B5EF4-FFF2-40B4-BE49-F238E27FC236}">
                <a16:creationId xmlns:a16="http://schemas.microsoft.com/office/drawing/2014/main" id="{B87CE652-9C19-E94F-ADD1-CA325FA5DF2D}"/>
              </a:ext>
            </a:extLst>
          </p:cNvPr>
          <p:cNvSpPr>
            <a:spLocks noGrp="1"/>
          </p:cNvSpPr>
          <p:nvPr>
            <p:ph type="dt" sz="half" idx="10"/>
          </p:nvPr>
        </p:nvSpPr>
        <p:spPr/>
        <p:txBody>
          <a:bodyPr/>
          <a:lstStyle/>
          <a:p>
            <a:r>
              <a:rPr lang="en-US" altLang="en-US"/>
              <a:t>&lt;November 2020&gt;</a:t>
            </a:r>
          </a:p>
        </p:txBody>
      </p:sp>
      <p:sp>
        <p:nvSpPr>
          <p:cNvPr id="5" name="Footer Placeholder 4">
            <a:extLst>
              <a:ext uri="{FF2B5EF4-FFF2-40B4-BE49-F238E27FC236}">
                <a16:creationId xmlns:a16="http://schemas.microsoft.com/office/drawing/2014/main" id="{0BFDFECC-C201-D24F-9BC3-BC4071BB9B76}"/>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8E6A336C-D66D-AC4A-A0AD-49398B554332}"/>
              </a:ext>
            </a:extLst>
          </p:cNvPr>
          <p:cNvSpPr>
            <a:spLocks noGrp="1"/>
          </p:cNvSpPr>
          <p:nvPr>
            <p:ph type="sldNum" sz="quarter" idx="12"/>
          </p:nvPr>
        </p:nvSpPr>
        <p:spPr/>
        <p:txBody>
          <a:bodyPr/>
          <a:lstStyle/>
          <a:p>
            <a:r>
              <a:rPr lang="en-US" altLang="en-US"/>
              <a:t>Slide </a:t>
            </a:r>
            <a:fld id="{A7573364-A1F3-D44C-A432-D2193CA27DF3}" type="slidenum">
              <a:rPr lang="en-US" altLang="en-US" smtClean="0"/>
              <a:pPr/>
              <a:t>9</a:t>
            </a:fld>
            <a:endParaRPr lang="en-US" altLang="en-US"/>
          </a:p>
        </p:txBody>
      </p:sp>
    </p:spTree>
    <p:extLst>
      <p:ext uri="{BB962C8B-B14F-4D97-AF65-F5344CB8AC3E}">
        <p14:creationId xmlns:p14="http://schemas.microsoft.com/office/powerpoint/2010/main" val="252219222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2975</TotalTime>
  <Words>1399</Words>
  <Application>Microsoft Macintosh PowerPoint</Application>
  <PresentationFormat>On-screen Show (4:3)</PresentationFormat>
  <Paragraphs>109</Paragraphs>
  <Slides>9</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Helvetica</vt:lpstr>
      <vt:lpstr>Times New Roman</vt:lpstr>
      <vt:lpstr>Office Theme</vt:lpstr>
      <vt:lpstr>PowerPoint Presentation</vt:lpstr>
      <vt:lpstr>Comments on 802.15 PARs during  Nov 2020 Plenary</vt:lpstr>
      <vt:lpstr>Comments on P802.15.4aa PAR &amp; CSD from IEEE 802.1 </vt:lpstr>
      <vt:lpstr>Comments on 802.15 PARs during  Nov 2020 Plenary</vt:lpstr>
      <vt:lpstr>P802.15aa PAR &amp; CSD</vt:lpstr>
      <vt:lpstr>P802.16t PAR Modification &amp; CSD</vt:lpstr>
      <vt:lpstr>Comments on 802.15 PARs during  Nov 2020 Plenary</vt:lpstr>
      <vt:lpstr>802.15.4aa Amendment: Japanese Rate Extension, PAR and CSD</vt:lpstr>
      <vt:lpstr>802.16t Amendment - Fixed and Mobile Wireless Access in Narrowband Channels, PAR modification and CSD</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Comments on 802.15 PARs and CSDs during Nov 2020 Plenary</dc:title>
  <dc:subject>IEEE 802.15 &lt;P802.15.4aa and P802.15.16t&gt;</dc:subject>
  <dc:creator>Pat Kinney</dc:creator>
  <cp:keywords/>
  <dc:description>&lt;15-20-0314-02&gt;</dc:description>
  <cp:lastModifiedBy>Pat Kinney</cp:lastModifiedBy>
  <cp:revision>25</cp:revision>
  <cp:lastPrinted>1998-02-10T13:28:06Z</cp:lastPrinted>
  <dcterms:created xsi:type="dcterms:W3CDTF">2020-11-02T16:49:16Z</dcterms:created>
  <dcterms:modified xsi:type="dcterms:W3CDTF">2020-11-05T02:28:01Z</dcterms:modified>
  <cp:category/>
</cp:coreProperties>
</file>