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8" r:id="rId16"/>
    <p:sldId id="990" r:id="rId17"/>
    <p:sldId id="982" r:id="rId18"/>
    <p:sldId id="981" r:id="rId19"/>
    <p:sldId id="991" r:id="rId20"/>
    <p:sldId id="989" r:id="rId21"/>
    <p:sldId id="256" r:id="rId22"/>
    <p:sldId id="965" r:id="rId23"/>
    <p:sldId id="314" r:id="rId24"/>
    <p:sldId id="985" r:id="rId25"/>
    <p:sldId id="983" r:id="rId26"/>
    <p:sldId id="964"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0" d="100"/>
          <a:sy n="140" d="100"/>
        </p:scale>
        <p:origin x="138" y="4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doc.:IEEE802.15-20-0310r0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1567626@epri.webex.com" TargetMode="External"/><Relationship Id="rId2" Type="http://schemas.openxmlformats.org/officeDocument/2006/relationships/hyperlink" Target="https://epri.webex.com/epri/j.php?MTID=m74c56fd1c17318e71ad4b0912b348681"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24a25091cbbae336ee8989225df3a5bc" TargetMode="External"/><Relationship Id="rId4" Type="http://schemas.openxmlformats.org/officeDocument/2006/relationships/hyperlink" Target="https://epri.webex.com/epri/j.php?MTID=mf97bb07dad7c341493f6ca1ac009c88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t>
            </a:r>
            <a:r>
              <a:rPr lang="en-US" dirty="0"/>
              <a:t>November 2020 Plenary Meeting 1 Presentation </a:t>
            </a:r>
            <a:r>
              <a:rPr lang="en-US" altLang="en-US" dirty="0">
                <a:solidFill>
                  <a:schemeClr val="tx2"/>
                </a:solidFill>
              </a:rPr>
              <a:t>– Nov 3,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November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(July)</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a:t>
            </a:r>
          </a:p>
          <a:p>
            <a:endParaRPr lang="en-US" dirty="0"/>
          </a:p>
          <a:p>
            <a:r>
              <a:rPr lang="en-US" dirty="0"/>
              <a:t>PAR Modification on Agenda for 802 EC for November and submitted to NesCom.</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2253725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70000" lnSpcReduction="20000"/>
          </a:bodyPr>
          <a:lstStyle/>
          <a:p>
            <a:r>
              <a:rPr lang="en-US" dirty="0"/>
              <a:t>Frequency Band Layout Document</a:t>
            </a:r>
          </a:p>
          <a:p>
            <a:pPr lvl="1"/>
            <a:r>
              <a:rPr lang="en-US" dirty="0"/>
              <a:t>Version uploaded after August call - </a:t>
            </a:r>
            <a:r>
              <a:rPr lang="en-US" dirty="0">
                <a:hlinkClick r:id="rId2"/>
              </a:rPr>
              <a:t>IEEE802.15-20-0055r4</a:t>
            </a:r>
            <a:endParaRPr lang="en-US" dirty="0"/>
          </a:p>
          <a:p>
            <a:pPr lvl="1"/>
            <a:endParaRPr lang="en-US" dirty="0"/>
          </a:p>
          <a:p>
            <a:pPr lvl="1"/>
            <a:r>
              <a:rPr lang="en-US" dirty="0"/>
              <a:t>At September telcon, the TG affirmed document </a:t>
            </a:r>
            <a:r>
              <a:rPr lang="en-US" dirty="0">
                <a:hlinkClick r:id="rId2"/>
              </a:rPr>
              <a:t>IEEE802.15-20-0055r4</a:t>
            </a:r>
            <a:r>
              <a:rPr lang="en-US" dirty="0"/>
              <a:t> as final frequency band layout </a:t>
            </a:r>
          </a:p>
          <a:p>
            <a:pPr lvl="1"/>
            <a:r>
              <a:rPr lang="en-US" dirty="0"/>
              <a:t>We can include additional contributions if needed</a:t>
            </a:r>
          </a:p>
          <a:p>
            <a:pPr lvl="1"/>
            <a:endParaRPr lang="en-US" dirty="0"/>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October call (hopefully approve and finalize Use Case)</a:t>
            </a:r>
          </a:p>
          <a:p>
            <a:r>
              <a:rPr lang="en-US" dirty="0"/>
              <a:t>Start of meeting 213r2:</a:t>
            </a:r>
          </a:p>
          <a:p>
            <a:pPr lvl="1"/>
            <a:r>
              <a:rPr lang="en-US" dirty="0" err="1"/>
              <a:t>Juha</a:t>
            </a:r>
            <a:r>
              <a:rPr lang="en-US" dirty="0"/>
              <a:t> provided new data, but we still have gaps on “End User” and other categories.  Daoud will pursue them and bring back for next meeting with r3. </a:t>
            </a:r>
          </a:p>
          <a:p>
            <a:pPr lvl="1"/>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374327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92500" lnSpcReduction="10000"/>
          </a:bodyPr>
          <a:lstStyle/>
          <a:p>
            <a:r>
              <a:rPr lang="en-US" dirty="0"/>
              <a:t>Menashe contribution 182r3 (discussion carry over from September)</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207577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endParaRPr lang="en-US" dirty="0"/>
          </a:p>
          <a:p>
            <a:endParaRPr lang="en-US" dirty="0"/>
          </a:p>
          <a:p>
            <a:r>
              <a:rPr lang="en-US" dirty="0"/>
              <a:t>Edits during teleconference uploaded as 182r5 </a:t>
            </a:r>
          </a:p>
          <a:p>
            <a:pPr lvl="1"/>
            <a:r>
              <a:rPr lang="en-US" dirty="0"/>
              <a:t>15-20-0182-05-016t-system-requirements-document-srd-outline-for-16t  </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947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u="sng" dirty="0">
                <a:hlinkClick r:id="rId2"/>
              </a:rPr>
              <a:t>Join WebEx meeting</a:t>
            </a:r>
            <a:r>
              <a:rPr lang="en-US" dirty="0"/>
              <a:t>   </a:t>
            </a:r>
            <a:br>
              <a:rPr lang="en-US" dirty="0"/>
            </a:br>
            <a:r>
              <a:rPr lang="en-US" dirty="0" err="1"/>
              <a:t>Meeting</a:t>
            </a:r>
            <a:r>
              <a:rPr lang="en-US" dirty="0"/>
              <a:t> number: 171 156 7626  Meeting password: Jc4i76h9A2V    </a:t>
            </a:r>
            <a:br>
              <a:rPr lang="en-US" dirty="0"/>
            </a:br>
            <a:br>
              <a:rPr lang="en-US" dirty="0"/>
            </a:br>
            <a:r>
              <a:rPr lang="en-US" dirty="0"/>
              <a:t>Join from a video conferencing system or application</a:t>
            </a:r>
            <a:br>
              <a:rPr lang="en-US" dirty="0"/>
            </a:br>
            <a:r>
              <a:rPr lang="en-US" dirty="0"/>
              <a:t>Dial </a:t>
            </a:r>
            <a:r>
              <a:rPr lang="en-US" u="sng" dirty="0">
                <a:hlinkClick r:id="rId3"/>
              </a:rPr>
              <a:t>1711567626@epri.webex.com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171 156 7626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November plenary session 2 of 2?</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91254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11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4191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53349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21287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the meeting presentation planned for March plenary for background information of the TG formation and goals</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14858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Oct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endParaRPr lang="en-US" dirty="0"/>
          </a:p>
          <a:p>
            <a:r>
              <a:rPr lang="en-US" dirty="0"/>
              <a:t>Attend on 6 of the 9 days of Plenary</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dirty="0"/>
              <a:t>November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7754</TotalTime>
  <Words>2689</Words>
  <Application>Microsoft Office PowerPoint</Application>
  <PresentationFormat>Widescreen</PresentationFormat>
  <Paragraphs>292</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WebEx</vt:lpstr>
      <vt:lpstr>TG16t Agenda  Oct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Motion on PAR Modification (July)</vt:lpstr>
      <vt:lpstr>Contributions for November 3rd  Telecon</vt:lpstr>
      <vt:lpstr>Finalize and Approve Use Cases</vt:lpstr>
      <vt:lpstr>Development of the SRD</vt:lpstr>
      <vt:lpstr>Development of the SRD</vt:lpstr>
      <vt:lpstr>Continuing SRD development</vt:lpstr>
      <vt:lpstr>Revised Project Timeline</vt:lpstr>
      <vt:lpstr>Teleconference Planning</vt:lpstr>
      <vt:lpstr>Upcoming Sessions</vt:lpstr>
      <vt:lpstr>Closing</vt:lpstr>
      <vt:lpstr>Backup / Reference</vt:lpstr>
      <vt:lpstr>Reference material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208</cp:revision>
  <cp:lastPrinted>1998-02-10T13:28:06Z</cp:lastPrinted>
  <dcterms:created xsi:type="dcterms:W3CDTF">2020-01-06T16:34:14Z</dcterms:created>
  <dcterms:modified xsi:type="dcterms:W3CDTF">2020-11-02T14:37:39Z</dcterms:modified>
</cp:coreProperties>
</file>