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3" r:id="rId2"/>
    <p:sldId id="264" r:id="rId3"/>
    <p:sldId id="282" r:id="rId4"/>
    <p:sldId id="274" r:id="rId5"/>
    <p:sldId id="275" r:id="rId6"/>
    <p:sldId id="276" r:id="rId7"/>
    <p:sldId id="277" r:id="rId8"/>
    <p:sldId id="289" r:id="rId9"/>
    <p:sldId id="293" r:id="rId10"/>
    <p:sldId id="292" r:id="rId11"/>
    <p:sldId id="304" r:id="rId12"/>
    <p:sldId id="301" r:id="rId13"/>
    <p:sldId id="311" r:id="rId14"/>
    <p:sldId id="306" r:id="rId15"/>
    <p:sldId id="315" r:id="rId16"/>
    <p:sldId id="319" r:id="rId17"/>
    <p:sldId id="317" r:id="rId18"/>
    <p:sldId id="307" r:id="rId19"/>
    <p:sldId id="300" r:id="rId20"/>
    <p:sldId id="322" r:id="rId21"/>
    <p:sldId id="323" r:id="rId22"/>
    <p:sldId id="313" r:id="rId23"/>
    <p:sldId id="316" r:id="rId24"/>
    <p:sldId id="320" r:id="rId25"/>
    <p:sldId id="318" r:id="rId26"/>
    <p:sldId id="312" r:id="rId27"/>
    <p:sldId id="321" r:id="rId28"/>
    <p:sldId id="308" r:id="rId29"/>
    <p:sldId id="325" r:id="rId30"/>
    <p:sldId id="303" r:id="rId31"/>
    <p:sldId id="310" r:id="rId32"/>
    <p:sldId id="324" r:id="rId33"/>
    <p:sldId id="279" r:id="rId34"/>
    <p:sldId id="266"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32</a:t>
            </a:fld>
            <a:endParaRPr kumimoji="1" lang="ja-JP" altLang="en-US" dirty="0"/>
          </a:p>
        </p:txBody>
      </p:sp>
    </p:spTree>
    <p:extLst>
      <p:ext uri="{BB962C8B-B14F-4D97-AF65-F5344CB8AC3E}">
        <p14:creationId xmlns:p14="http://schemas.microsoft.com/office/powerpoint/2010/main" val="386577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619342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788997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1083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85007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25758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8" name="Rectangle 4">
            <a:extLst>
              <a:ext uri="{FF2B5EF4-FFF2-40B4-BE49-F238E27FC236}">
                <a16:creationId xmlns:a16="http://schemas.microsoft.com/office/drawing/2014/main" id="{6B485134-7CB4-4054-B756-244828336D4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8" name="Rectangle 4">
            <a:extLst>
              <a:ext uri="{FF2B5EF4-FFF2-40B4-BE49-F238E27FC236}">
                <a16:creationId xmlns:a16="http://schemas.microsoft.com/office/drawing/2014/main" id="{5DD27033-A334-40CA-A74A-AA82A83362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539A229E-C28B-46F5-9B1F-FE0CEE289AD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a:extLst>
              <a:ext uri="{FF2B5EF4-FFF2-40B4-BE49-F238E27FC236}">
                <a16:creationId xmlns:a16="http://schemas.microsoft.com/office/drawing/2014/main" id="{AE993287-9738-4C15-ACC0-92ABCFC0EBD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15-20-0309-02-04aa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268-01-04aa-jre-minutes-from-september-2020-virtual-interim-session.docx" TargetMode="External"/><Relationship Id="rId2" Type="http://schemas.openxmlformats.org/officeDocument/2006/relationships/hyperlink" Target="https://mentor.ieee.org/802.15/dcn/20/15-20-0299-00-04aa-tg4aa-jre-conference-call-minutes.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0/15-20-0295-03-04aa-technical-proposal-for-tg4aa-jre.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294-01-04aa-jre-technical-proposal.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a:t>
            </a:r>
            <a:r>
              <a:rPr lang="en-US" altLang="ja-JP" sz="1600" b="1">
                <a:ea typeface="ＭＳ Ｐゴシック" charset="-128"/>
              </a:rPr>
              <a:t>JRE November </a:t>
            </a:r>
            <a:r>
              <a:rPr lang="en-US" altLang="ja-JP" sz="1600" b="1" dirty="0">
                <a:ea typeface="ＭＳ Ｐゴシック" charset="-128"/>
              </a:rPr>
              <a:t>Plenary 2020 Teleconference Opening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a:ea typeface="ＭＳ Ｐゴシック" charset="-128"/>
              </a:rPr>
              <a:t>3rd November</a:t>
            </a:r>
            <a:r>
              <a:rPr lang="en-US" altLang="ja-JP" sz="1600" b="1" dirty="0">
                <a:ea typeface="ＭＳ Ｐゴシック" charset="-128"/>
              </a:rPr>
              <a:t>,2020]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a:t>
            </a:r>
            <a:r>
              <a:rPr lang="en-US" altLang="ja-JP" sz="1600" b="1">
                <a:ea typeface="ＭＳ Ｐゴシック" charset="-128"/>
              </a:rPr>
              <a:t>JRE November </a:t>
            </a:r>
            <a:r>
              <a:rPr lang="en-US" altLang="ja-JP" sz="1600" b="1" dirty="0">
                <a:ea typeface="ＭＳ Ｐゴシック" charset="-128"/>
              </a:rPr>
              <a:t>Plenary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24608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br>
              <a:rPr lang="en-US" dirty="0"/>
            </a:br>
            <a:r>
              <a:rPr lang="en-US" sz="2400" dirty="0">
                <a:hlinkClick r:id="rId2"/>
              </a:rPr>
              <a:t>https://mentor.ieee.org/802.15/dcn/20/15-20-0299-00-04aa-tg4aa-jre-conference-call-minutes.docx</a:t>
            </a:r>
            <a:br>
              <a:rPr lang="en-US" sz="2400" dirty="0"/>
            </a:br>
            <a:br>
              <a:rPr lang="en-US" sz="2400" dirty="0"/>
            </a:br>
            <a:r>
              <a:rPr lang="en-US" sz="2400" dirty="0">
                <a:hlinkClick r:id="rId3"/>
              </a:rPr>
              <a:t>https://mentor.ieee.org/802.15/dcn/20/15-20-0268-01-04aa-jre-minutes-from-september-2020-virtual-interim-session.docx</a:t>
            </a:r>
            <a:br>
              <a:rPr lang="en-US" sz="2400" dirty="0"/>
            </a:br>
            <a:endParaRPr lang="en-US"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256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Kyoto University</a:t>
            </a:r>
            <a:br>
              <a:rPr lang="en-US" dirty="0"/>
            </a:br>
            <a:br>
              <a:rPr lang="en-US" dirty="0"/>
            </a:br>
            <a:r>
              <a:rPr lang="en-US" sz="2400" dirty="0">
                <a:hlinkClick r:id="rId2"/>
              </a:rPr>
              <a:t>https://mentor.ieee.org/802.15/dcn/20/15-20-0295-03-04aa-technical-proposal-for-tg4aa-jre.pptx</a:t>
            </a:r>
            <a:br>
              <a:rPr lang="en-US" sz="2400"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7851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23 members are joined in this meeting</a:t>
            </a:r>
          </a:p>
          <a:p>
            <a:pPr marL="0" indent="0">
              <a:buNone/>
            </a:pPr>
            <a:r>
              <a:rPr lang="en-US" altLang="ja-JP" sz="4000" dirty="0"/>
              <a:t>on 1</a:t>
            </a:r>
            <a:r>
              <a:rPr lang="en-US" altLang="ja-JP" sz="4000" baseline="30000" dirty="0"/>
              <a:t>st</a:t>
            </a:r>
            <a:r>
              <a:rPr lang="en-US" altLang="ja-JP" sz="4000" dirty="0"/>
              <a:t> session on 11/4</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799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881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58959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solidFill>
                  <a:srgbClr val="0000FF"/>
                </a:solidFill>
              </a:rPr>
              <a:t>4thd Wednesday PM3(18:00-19:00)</a:t>
            </a:r>
          </a:p>
          <a:p>
            <a:pPr marL="800100" lvl="1" indent="-342900">
              <a:buFont typeface="+mj-lt"/>
              <a:buAutoNum type="arabicPeriod"/>
            </a:pPr>
            <a:r>
              <a:rPr lang="en-US" sz="1600" dirty="0">
                <a:solidFill>
                  <a:srgbClr val="0000FF"/>
                </a:solidFill>
              </a:rPr>
              <a:t>OPEN</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Hear Technical proposal from Lapis</a:t>
            </a:r>
          </a:p>
          <a:p>
            <a:pPr marL="800100" lvl="1" indent="-342900">
              <a:buFont typeface="+mj-lt"/>
              <a:buAutoNum type="arabicPeriod"/>
            </a:pPr>
            <a:r>
              <a:rPr lang="en-US" sz="1600" dirty="0">
                <a:solidFill>
                  <a:srgbClr val="0000FF"/>
                </a:solidFill>
              </a:rPr>
              <a:t>Discuss any comments on PAR/CSD</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r>
              <a:rPr lang="en-US" altLang="ja-JP" sz="16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16</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3836060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55679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Lapis</a:t>
            </a:r>
            <a:br>
              <a:rPr lang="en-US" dirty="0"/>
            </a:br>
            <a:br>
              <a:rPr lang="en-US" dirty="0"/>
            </a:br>
            <a:r>
              <a:rPr lang="en-US" sz="2400" dirty="0">
                <a:hlinkClick r:id="rId2"/>
              </a:rPr>
              <a:t>https://mentor.ieee.org/802.15/dcn/20/15-20-0294-01-04aa-jre-technical-proposal.pptx</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506859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Discuss any comments on PAR/CSD</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30740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a:br>
            <a:r>
              <a:rPr lang="en-US" altLang="ja-JP"/>
              <a:t>November </a:t>
            </a:r>
            <a:r>
              <a:rPr lang="en-US" altLang="ja-JP" dirty="0"/>
              <a:t>Plenary</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a:br>
            <a:r>
              <a:rPr lang="en-US" altLang="ja-JP"/>
              <a:t>November </a:t>
            </a:r>
            <a:r>
              <a:rPr lang="en-US" altLang="ja-JP" dirty="0"/>
              <a:t>3</a:t>
            </a:r>
            <a:r>
              <a:rPr lang="en-US" altLang="ja-JP" baseline="30000" dirty="0"/>
              <a:t>rd</a:t>
            </a:r>
            <a:r>
              <a:rPr lang="en-US" altLang="ja-JP" dirty="0"/>
              <a:t>/4</a:t>
            </a:r>
            <a:r>
              <a:rPr lang="en-US" altLang="ja-JP" baseline="30000" dirty="0"/>
              <a:t>th</a:t>
            </a:r>
            <a:r>
              <a:rPr lang="en-US" altLang="ja-JP" dirty="0"/>
              <a:t>/5</a:t>
            </a:r>
            <a:r>
              <a:rPr lang="en-US" altLang="ja-JP" baseline="30000" dirty="0"/>
              <a:t>th</a:t>
            </a:r>
            <a:r>
              <a:rPr lang="en-US" altLang="ja-JP" dirty="0"/>
              <a:t> ,2020</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Will be updated PAR/CSD by the Chair, and Ask JRE member to review it before session3(tomorrow).</a:t>
            </a:r>
            <a:br>
              <a:rPr lang="en-US" dirty="0"/>
            </a:br>
            <a:r>
              <a:rPr lang="en-US" dirty="0"/>
              <a:t>(if needed)</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00316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5370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49301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25077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24</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5th Thursday PM3(17:00-18:00)</a:t>
            </a:r>
          </a:p>
          <a:p>
            <a:pPr marL="800100" lvl="1" indent="-342900">
              <a:buFont typeface="+mj-lt"/>
              <a:buAutoNum type="arabicPeriod"/>
            </a:pPr>
            <a:r>
              <a:rPr lang="en-US" sz="1200" kern="0" dirty="0">
                <a:solidFill>
                  <a:srgbClr val="0000FF"/>
                </a:solidFill>
              </a:rPr>
              <a:t>OPEN</a:t>
            </a:r>
          </a:p>
          <a:p>
            <a:pPr marL="800100" lvl="1" indent="-342900">
              <a:buFont typeface="+mj-lt"/>
              <a:buAutoNum type="arabicPeriod"/>
            </a:pPr>
            <a:r>
              <a:rPr lang="en-US" sz="1200" kern="0" dirty="0">
                <a:solidFill>
                  <a:srgbClr val="0000FF"/>
                </a:solidFill>
              </a:rPr>
              <a:t>Attendance</a:t>
            </a:r>
          </a:p>
          <a:p>
            <a:pPr marL="800100" lvl="1" indent="-342900">
              <a:buFont typeface="+mj-lt"/>
              <a:buAutoNum type="arabicPeriod"/>
            </a:pPr>
            <a:r>
              <a:rPr lang="en-US" sz="1200" kern="0" dirty="0">
                <a:solidFill>
                  <a:srgbClr val="0000FF"/>
                </a:solidFill>
              </a:rPr>
              <a:t>Review updated PAR/CSD and</a:t>
            </a:r>
            <a:br>
              <a:rPr lang="en-US" sz="1200" kern="0" dirty="0">
                <a:solidFill>
                  <a:srgbClr val="0000FF"/>
                </a:solidFill>
              </a:rPr>
            </a:br>
            <a:r>
              <a:rPr lang="en-US" sz="1200" kern="0" dirty="0">
                <a:solidFill>
                  <a:srgbClr val="0000FF"/>
                </a:solidFill>
              </a:rPr>
              <a:t>Hear additional comments on PAR/CSD(if needed)</a:t>
            </a:r>
          </a:p>
          <a:p>
            <a:pPr marL="800100" lvl="1" indent="-342900">
              <a:buFont typeface="+mj-lt"/>
              <a:buAutoNum type="arabicPeriod"/>
            </a:pPr>
            <a:r>
              <a:rPr lang="en-US" sz="1200" kern="0" dirty="0">
                <a:solidFill>
                  <a:srgbClr val="0000FF"/>
                </a:solidFill>
              </a:rPr>
              <a:t>Motion for updated PAR/CSD(if needed)</a:t>
            </a:r>
          </a:p>
          <a:p>
            <a:pPr marL="800100" lvl="1" indent="-342900">
              <a:buFont typeface="+mj-lt"/>
              <a:buAutoNum type="arabicPeriod"/>
            </a:pPr>
            <a:r>
              <a:rPr lang="en-US" sz="1200" kern="0" dirty="0">
                <a:solidFill>
                  <a:srgbClr val="0000FF"/>
                </a:solidFill>
              </a:rPr>
              <a:t>Discuss next step</a:t>
            </a:r>
          </a:p>
          <a:p>
            <a:pPr marL="800100" lvl="1" indent="-342900">
              <a:buFont typeface="+mj-lt"/>
              <a:buAutoNum type="arabicPeriod"/>
            </a:pPr>
            <a:r>
              <a:rPr lang="en-US" sz="1200" dirty="0">
                <a:solidFill>
                  <a:srgbClr val="0000FF"/>
                </a:solidFill>
              </a:rPr>
              <a:t>Plan for January meeting (# of sessions)</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Any other business</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Tree>
    <p:extLst>
      <p:ext uri="{BB962C8B-B14F-4D97-AF65-F5344CB8AC3E}">
        <p14:creationId xmlns:p14="http://schemas.microsoft.com/office/powerpoint/2010/main" val="422575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223863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Review updated PAR/CSD and</a:t>
            </a:r>
            <a:br>
              <a:rPr lang="en-US" dirty="0"/>
            </a:br>
            <a:r>
              <a:rPr lang="en-US" dirty="0"/>
              <a:t>Hear additional comments on PAR/CSD(if needed)</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51908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Motion for updated </a:t>
            </a:r>
            <a:br>
              <a:rPr lang="en-US" dirty="0"/>
            </a:br>
            <a:r>
              <a:rPr lang="en-US" dirty="0"/>
              <a:t>PAR/CSD(if needed)</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19401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28</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23528" y="1700809"/>
            <a:ext cx="8287072" cy="2800767"/>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Time line(Proposals)</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Call for additional technical proposals(Due date 14</a:t>
            </a:r>
            <a:r>
              <a:rPr lang="en-US" sz="1600" baseline="30000" dirty="0">
                <a:latin typeface="Meiryo UI" panose="020B0604030504040204" pitchFamily="50" charset="-128"/>
                <a:ea typeface="Meiryo UI" panose="020B0604030504040204" pitchFamily="50" charset="-128"/>
              </a:rPr>
              <a:t>th</a:t>
            </a:r>
            <a:r>
              <a:rPr lang="en-US" sz="1600" dirty="0">
                <a:latin typeface="Meiryo UI" panose="020B0604030504040204" pitchFamily="50" charset="-128"/>
                <a:ea typeface="Meiryo UI" panose="020B0604030504040204" pitchFamily="50" charset="-128"/>
              </a:rPr>
              <a:t> /Dec/2020) </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Hear additional technical proposals at JRE conference call(18th/Dec/2020)</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Assign Technical Writer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wring(Jan-March/2021)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review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TG Motion for the Draft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WG Motion for the Draft at March Plenary(March/2021)</a:t>
            </a:r>
          </a:p>
          <a:p>
            <a:pPr marL="285750" indent="-285750">
              <a:buFont typeface="Wingdings" panose="05000000000000000000" pitchFamily="2" charset="2"/>
              <a:buChar char="q"/>
            </a:pPr>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3249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18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Dec(JST)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29</a:t>
            </a:fld>
            <a:endParaRPr lang="en-US" altLang="ja-JP"/>
          </a:p>
        </p:txBody>
      </p:sp>
      <p:graphicFrame>
        <p:nvGraphicFramePr>
          <p:cNvPr id="6" name="表 5">
            <a:extLst>
              <a:ext uri="{FF2B5EF4-FFF2-40B4-BE49-F238E27FC236}">
                <a16:creationId xmlns:a16="http://schemas.microsoft.com/office/drawing/2014/main" id="{D716D325-6CF4-46F7-ADAD-F77785A2C5EC}"/>
              </a:ext>
            </a:extLst>
          </p:cNvPr>
          <p:cNvGraphicFramePr>
            <a:graphicFrameLocks noGrp="1"/>
          </p:cNvGraphicFramePr>
          <p:nvPr>
            <p:extLst>
              <p:ext uri="{D42A27DB-BD31-4B8C-83A1-F6EECF244321}">
                <p14:modId xmlns:p14="http://schemas.microsoft.com/office/powerpoint/2010/main" val="1491185475"/>
              </p:ext>
            </p:extLst>
          </p:nvPr>
        </p:nvGraphicFramePr>
        <p:xfrm>
          <a:off x="579287" y="2120323"/>
          <a:ext cx="7985426" cy="4064270"/>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957580">
                  <a:extLst>
                    <a:ext uri="{9D8B030D-6E8A-4147-A177-3AD203B41FA5}">
                      <a16:colId xmlns:a16="http://schemas.microsoft.com/office/drawing/2014/main" val="20004"/>
                    </a:ext>
                  </a:extLst>
                </a:gridCol>
                <a:gridCol w="862669">
                  <a:extLst>
                    <a:ext uri="{9D8B030D-6E8A-4147-A177-3AD203B41FA5}">
                      <a16:colId xmlns:a16="http://schemas.microsoft.com/office/drawing/2014/main" val="20005"/>
                    </a:ext>
                  </a:extLst>
                </a:gridCol>
                <a:gridCol w="8425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51th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Dec.</a:t>
                      </a:r>
                      <a:r>
                        <a:rPr kumimoji="1" lang="en-US" altLang="ja-JP" sz="1200" b="1" baseline="0" dirty="0">
                          <a:latin typeface="Meiryo UI" panose="020B0604030504040204" pitchFamily="50" charset="-128"/>
                          <a:ea typeface="Meiryo UI" panose="020B0604030504040204" pitchFamily="50" charset="-128"/>
                        </a:rPr>
                        <a:t> 13</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15</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16</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19</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Deadline of additional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PST(15:00)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8:00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53</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69904999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691218019"/>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nd</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14788760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036219739"/>
                  </a:ext>
                </a:extLst>
              </a:tr>
            </a:tbl>
          </a:graphicData>
        </a:graphic>
      </p:graphicFrame>
      <p:sp>
        <p:nvSpPr>
          <p:cNvPr id="7" name="テキスト ボックス 6">
            <a:extLst>
              <a:ext uri="{FF2B5EF4-FFF2-40B4-BE49-F238E27FC236}">
                <a16:creationId xmlns:a16="http://schemas.microsoft.com/office/drawing/2014/main" id="{1FD5BAA1-E98A-43D0-8ADB-7FDB440267FC}"/>
              </a:ext>
            </a:extLst>
          </p:cNvPr>
          <p:cNvSpPr txBox="1"/>
          <p:nvPr/>
        </p:nvSpPr>
        <p:spPr>
          <a:xfrm>
            <a:off x="472774" y="1452048"/>
            <a:ext cx="7985426" cy="646331"/>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In order to check additional proposals and take some actions, TG4aa planned one conference call before January Interim as follows.</a:t>
            </a:r>
            <a:endParaRPr lang="en-001" sz="18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EF0F9C8-9CEF-4847-8FA5-8751ECF10D5E}"/>
              </a:ext>
            </a:extLst>
          </p:cNvPr>
          <p:cNvSpPr txBox="1"/>
          <p:nvPr/>
        </p:nvSpPr>
        <p:spPr>
          <a:xfrm>
            <a:off x="793079" y="6125264"/>
            <a:ext cx="7344816" cy="400110"/>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JRE proposes Three sessions for January Interim</a:t>
            </a:r>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1405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TBD</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January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Assign Technical Writer at January Interim(Jan/2021)</a:t>
            </a:r>
          </a:p>
          <a:p>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31</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32</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9980941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33</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943152089"/>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11/2</a:t>
                      </a:r>
                      <a:endParaRPr kumimoji="1" lang="ja-JP" altLang="en-US" dirty="0"/>
                    </a:p>
                  </a:txBody>
                  <a:tcPr anchor="ctr"/>
                </a:tc>
                <a:tc>
                  <a:txBody>
                    <a:bodyPr/>
                    <a:lstStyle/>
                    <a:p>
                      <a:pPr algn="ctr"/>
                      <a:r>
                        <a:rPr kumimoji="1" lang="en-US" altLang="ja-JP" dirty="0"/>
                        <a:t>Tuesday</a:t>
                      </a:r>
                    </a:p>
                    <a:p>
                      <a:pPr algn="ctr"/>
                      <a:r>
                        <a:rPr kumimoji="1" lang="en-US" altLang="ja-JP" dirty="0"/>
                        <a:t>11/3</a:t>
                      </a:r>
                      <a:endParaRPr kumimoji="1" lang="ja-JP" altLang="en-US" dirty="0"/>
                    </a:p>
                  </a:txBody>
                  <a:tcPr anchor="ctr"/>
                </a:tc>
                <a:tc>
                  <a:txBody>
                    <a:bodyPr/>
                    <a:lstStyle/>
                    <a:p>
                      <a:pPr algn="ctr"/>
                      <a:r>
                        <a:rPr kumimoji="1" lang="en-US" altLang="ja-JP" dirty="0"/>
                        <a:t>Wednesday</a:t>
                      </a:r>
                    </a:p>
                    <a:p>
                      <a:pPr algn="ctr"/>
                      <a:r>
                        <a:rPr kumimoji="1" lang="en-US" altLang="ja-JP" dirty="0"/>
                        <a:t>11/4</a:t>
                      </a:r>
                      <a:endParaRPr kumimoji="1" lang="ja-JP" altLang="en-US" dirty="0"/>
                    </a:p>
                  </a:txBody>
                  <a:tcPr anchor="ctr"/>
                </a:tc>
                <a:tc>
                  <a:txBody>
                    <a:bodyPr/>
                    <a:lstStyle/>
                    <a:p>
                      <a:pPr algn="ctr"/>
                      <a:r>
                        <a:rPr kumimoji="1" lang="en-US" altLang="ja-JP" dirty="0"/>
                        <a:t>Thursday</a:t>
                      </a:r>
                    </a:p>
                    <a:p>
                      <a:pPr algn="ctr"/>
                      <a:r>
                        <a:rPr kumimoji="1" lang="en-US" altLang="ja-JP" dirty="0"/>
                        <a:t>11/5</a:t>
                      </a:r>
                      <a:endParaRPr kumimoji="1" lang="ja-JP" altLang="en-US" dirty="0"/>
                    </a:p>
                  </a:txBody>
                  <a:tcPr anchor="ctr"/>
                </a:tc>
                <a:tc>
                  <a:txBody>
                    <a:bodyPr/>
                    <a:lstStyle/>
                    <a:p>
                      <a:pPr algn="ctr"/>
                      <a:r>
                        <a:rPr kumimoji="1" lang="en-US" altLang="ja-JP" dirty="0"/>
                        <a:t>Friday</a:t>
                      </a:r>
                    </a:p>
                    <a:p>
                      <a:pPr algn="ctr"/>
                      <a:r>
                        <a:rPr kumimoji="1" lang="en-US" altLang="ja-JP" dirty="0"/>
                        <a:t>11/6</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2077</TotalTime>
  <Words>1828</Words>
  <Application>Microsoft Office PowerPoint</Application>
  <PresentationFormat>画面に合わせる (4:3)</PresentationFormat>
  <Paragraphs>433</Paragraphs>
  <Slides>34</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34</vt:i4>
      </vt:variant>
    </vt:vector>
  </HeadingPairs>
  <TitlesOfParts>
    <vt:vector size="41"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November Plenary Teleconference  Opening report  on November 3rd/4th/5th ,2020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Agenda items for the week</vt:lpstr>
      <vt:lpstr>Approval of  the last meeting minutes https://mentor.ieee.org/802.15/dcn/20/15-20-0299-00-04aa-tg4aa-jre-conference-call-minutes.docx  https://mentor.ieee.org/802.15/dcn/20/15-20-0268-01-04aa-jre-minutes-from-september-2020-virtual-interim-session.docx </vt:lpstr>
      <vt:lpstr>Hear Technical Proposal  from  Kyoto University  https://mentor.ieee.org/802.15/dcn/20/15-20-0295-03-04aa-technical-proposal-for-tg4aa-jre.pptx </vt:lpstr>
      <vt:lpstr>Attendance</vt:lpstr>
      <vt:lpstr>Recess (End of session1)</vt:lpstr>
      <vt:lpstr>OPEN (Start of session2)</vt:lpstr>
      <vt:lpstr>Agenda items for the week</vt:lpstr>
      <vt:lpstr>Attendance</vt:lpstr>
      <vt:lpstr>Hear Technical Proposal  from  Lapis  https://mentor.ieee.org/802.15/dcn/20/15-20-0294-01-04aa-jre-technical-proposal.pptx </vt:lpstr>
      <vt:lpstr>Discuss any comments on PAR/CSD</vt:lpstr>
      <vt:lpstr>Will be updated PAR/CSD by the Chair, and Ask JRE member to review it before session3(tomorrow). (if needed)</vt:lpstr>
      <vt:lpstr>Attendance recap</vt:lpstr>
      <vt:lpstr>Recess  (End of session2)</vt:lpstr>
      <vt:lpstr>OPEN (Start of session3)</vt:lpstr>
      <vt:lpstr>Agenda items for the week</vt:lpstr>
      <vt:lpstr>Attendance</vt:lpstr>
      <vt:lpstr>Review updated PAR/CSD and Hear additional comments on PAR/CSD(if needed)</vt:lpstr>
      <vt:lpstr>Motion for updated  PAR/CSD(if needed)</vt:lpstr>
      <vt:lpstr>Discuss next step</vt:lpstr>
      <vt:lpstr>Conference call will be planned  on 18th Dec(JST) </vt:lpstr>
      <vt:lpstr>Plan for January meeting  (three of sessions)</vt:lpstr>
      <vt:lpstr>Any other business?</vt:lpstr>
      <vt:lpstr>Attendance recap</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213</cp:revision>
  <cp:lastPrinted>1998-02-10T13:28:06Z</cp:lastPrinted>
  <dcterms:created xsi:type="dcterms:W3CDTF">2020-02-10T05:27:43Z</dcterms:created>
  <dcterms:modified xsi:type="dcterms:W3CDTF">2020-11-04T02:21:27Z</dcterms:modified>
</cp:coreProperties>
</file>