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3" r:id="rId2"/>
    <p:sldId id="264" r:id="rId3"/>
    <p:sldId id="282" r:id="rId4"/>
    <p:sldId id="274" r:id="rId5"/>
    <p:sldId id="275" r:id="rId6"/>
    <p:sldId id="276" r:id="rId7"/>
    <p:sldId id="277" r:id="rId8"/>
    <p:sldId id="289" r:id="rId9"/>
    <p:sldId id="293" r:id="rId10"/>
    <p:sldId id="292" r:id="rId11"/>
    <p:sldId id="304" r:id="rId12"/>
    <p:sldId id="301" r:id="rId13"/>
    <p:sldId id="306" r:id="rId14"/>
    <p:sldId id="307" r:id="rId15"/>
    <p:sldId id="300" r:id="rId16"/>
    <p:sldId id="308" r:id="rId17"/>
    <p:sldId id="303" r:id="rId18"/>
    <p:sldId id="310" r:id="rId19"/>
    <p:sldId id="279" r:id="rId20"/>
    <p:sldId id="266"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8" name="Rectangle 4">
            <a:extLst>
              <a:ext uri="{FF2B5EF4-FFF2-40B4-BE49-F238E27FC236}">
                <a16:creationId xmlns:a16="http://schemas.microsoft.com/office/drawing/2014/main" id="{6B485134-7CB4-4054-B756-244828336D4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8" name="Rectangle 4">
            <a:extLst>
              <a:ext uri="{FF2B5EF4-FFF2-40B4-BE49-F238E27FC236}">
                <a16:creationId xmlns:a16="http://schemas.microsoft.com/office/drawing/2014/main" id="{5DD27033-A334-40CA-A74A-AA82A833627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7" name="Rectangle 4">
            <a:extLst>
              <a:ext uri="{FF2B5EF4-FFF2-40B4-BE49-F238E27FC236}">
                <a16:creationId xmlns:a16="http://schemas.microsoft.com/office/drawing/2014/main" id="{539A229E-C28B-46F5-9B1F-FE0CEE289AD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8" name="Rectangle 4">
            <a:extLst>
              <a:ext uri="{FF2B5EF4-FFF2-40B4-BE49-F238E27FC236}">
                <a16:creationId xmlns:a16="http://schemas.microsoft.com/office/drawing/2014/main" id="{AE993287-9738-4C15-ACC0-92ABCFC0EBD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15-20-0309-01-04aa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0/15-20-0268-01-04aa-jre-minutes-from-september-2020-virtual-interim-session.docx" TargetMode="External"/><Relationship Id="rId2" Type="http://schemas.openxmlformats.org/officeDocument/2006/relationships/hyperlink" Target="https://mentor.ieee.org/802.15/dcn/20/15-20-0299-00-04aa-tg4aa-jre-conference-call-minutes.doc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20/15-20-0295-03-04aa-technical-proposal-for-tg4aa-jre.pptx"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0/15-20-0294-01-04aa-jre-technical-proposal.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November Plenary 2020 Teleconference Opening report]</a:t>
            </a:r>
            <a:r>
              <a:rPr lang="en-US" altLang="ja-JP" sz="1600" dirty="0">
                <a:ea typeface="ＭＳ Ｐゴシック" charset="-128"/>
              </a:rPr>
              <a:t>	</a:t>
            </a:r>
          </a:p>
          <a:p>
            <a:r>
              <a:rPr lang="en-US" altLang="ja-JP" sz="1600" b="1" dirty="0">
                <a:ea typeface="ＭＳ Ｐゴシック" charset="-128"/>
              </a:rPr>
              <a:t>Date Submitted: [3rd November,2020]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November Plenary Teleconference,2020]</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9" name="Rectangle 4">
            <a:extLst>
              <a:ext uri="{FF2B5EF4-FFF2-40B4-BE49-F238E27FC236}">
                <a16:creationId xmlns:a16="http://schemas.microsoft.com/office/drawing/2014/main" id="{A06D3788-A53E-42F7-B813-943AC3530E6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837184"/>
            <a:ext cx="8640960" cy="4328120"/>
          </a:xfrm>
          <a:ln/>
        </p:spPr>
        <p:txBody>
          <a:bodyPr>
            <a:normAutofit fontScale="85000" lnSpcReduction="20000"/>
          </a:bodyPr>
          <a:lstStyle/>
          <a:p>
            <a:r>
              <a:rPr lang="en-US" altLang="ja-JP" sz="2400" dirty="0"/>
              <a:t>2nd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Hear Technical proposal from Kyoto University</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a:p>
            <a:r>
              <a:rPr lang="en-US" altLang="ja-JP" sz="2400" dirty="0"/>
              <a:t>3rd Wednesday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Hear Technical proposal from Lapis</a:t>
            </a:r>
          </a:p>
          <a:p>
            <a:pPr marL="800100" lvl="1" indent="-342900">
              <a:buFont typeface="+mj-lt"/>
              <a:buAutoNum type="arabicPeriod"/>
            </a:pPr>
            <a:r>
              <a:rPr lang="en-US" sz="1600" dirty="0"/>
              <a:t>Discuss any comments on PAR/CSD</a:t>
            </a:r>
          </a:p>
          <a:p>
            <a:pPr marL="800100" lvl="1" indent="-342900">
              <a:buFont typeface="+mj-lt"/>
              <a:buAutoNum type="arabicPeriod"/>
            </a:pPr>
            <a:r>
              <a:rPr lang="en-US" sz="1600" dirty="0"/>
              <a:t>Discuss next step</a:t>
            </a:r>
          </a:p>
          <a:p>
            <a:pPr marL="800100" lvl="1" indent="-342900">
              <a:buFont typeface="+mj-lt"/>
              <a:buAutoNum type="arabicPeriod"/>
            </a:pPr>
            <a:r>
              <a:rPr lang="en-US" sz="1600" dirty="0"/>
              <a:t>Plan for January meeting (# of sessions)</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r>
              <a:rPr lang="en-US" altLang="ja-JP" sz="1600" dirty="0"/>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782543"/>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4th </a:t>
            </a:r>
            <a:r>
              <a:rPr lang="en-US" altLang="ja-JP" sz="2000" kern="0" dirty="0" err="1"/>
              <a:t>Thrsday</a:t>
            </a:r>
            <a:r>
              <a:rPr lang="en-US" altLang="ja-JP" sz="2000" kern="0" dirty="0"/>
              <a:t> PM3(17:00-18:00)</a:t>
            </a:r>
          </a:p>
          <a:p>
            <a:pPr marL="800100" lvl="1" indent="-342900">
              <a:buFont typeface="+mj-lt"/>
              <a:buAutoNum type="arabicPeriod"/>
            </a:pPr>
            <a:r>
              <a:rPr lang="en-US" sz="1400" kern="0" dirty="0"/>
              <a:t>OPEN</a:t>
            </a:r>
          </a:p>
          <a:p>
            <a:pPr marL="800100" lvl="1" indent="-342900">
              <a:buFont typeface="+mj-lt"/>
              <a:buAutoNum type="arabicPeriod"/>
            </a:pPr>
            <a:r>
              <a:rPr lang="en-US" sz="1400" kern="0" dirty="0"/>
              <a:t>Attendance</a:t>
            </a:r>
          </a:p>
          <a:p>
            <a:pPr marL="800100" lvl="1" indent="-342900">
              <a:buFont typeface="+mj-lt"/>
              <a:buAutoNum type="arabicPeriod"/>
            </a:pPr>
            <a:r>
              <a:rPr lang="en-US" sz="1400" kern="0" dirty="0"/>
              <a:t>Any other business</a:t>
            </a:r>
          </a:p>
          <a:p>
            <a:pPr marL="800100" lvl="1" indent="-342900">
              <a:buFont typeface="+mj-lt"/>
              <a:buAutoNum type="arabicPeriod"/>
            </a:pPr>
            <a:r>
              <a:rPr lang="en-US" sz="1400" kern="0" dirty="0"/>
              <a:t>Adjourn 4aa JRE</a:t>
            </a:r>
            <a:endParaRPr lang="en-US" altLang="ja-JP" sz="1400" kern="0" dirty="0"/>
          </a:p>
        </p:txBody>
      </p:sp>
    </p:spTree>
    <p:extLst>
      <p:ext uri="{BB962C8B-B14F-4D97-AF65-F5344CB8AC3E}">
        <p14:creationId xmlns:p14="http://schemas.microsoft.com/office/powerpoint/2010/main" val="2460842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Approval of  the last meeting minutes</a:t>
            </a:r>
            <a:br>
              <a:rPr lang="en-US" dirty="0"/>
            </a:br>
            <a:r>
              <a:rPr lang="en-US" sz="2400" dirty="0">
                <a:hlinkClick r:id="rId2"/>
              </a:rPr>
              <a:t>https://mentor.ieee.org/802.15/dcn/20/15-20-0299-00-04aa-tg4aa-jre-conference-call-minutes.docx</a:t>
            </a:r>
            <a:br>
              <a:rPr lang="en-US" sz="2400" dirty="0"/>
            </a:br>
            <a:br>
              <a:rPr lang="en-US" sz="2400" dirty="0"/>
            </a:br>
            <a:r>
              <a:rPr lang="en-US" sz="2400" dirty="0">
                <a:hlinkClick r:id="rId3"/>
              </a:rPr>
              <a:t>https://mentor.ieee.org/802.15/dcn/20/15-20-0268-01-04aa-jre-minutes-from-september-2020-virtual-interim-session.docx</a:t>
            </a:r>
            <a:br>
              <a:rPr lang="en-US" sz="2400" dirty="0"/>
            </a:br>
            <a:endParaRPr lang="en-US"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8" name="Rectangle 4">
            <a:extLst>
              <a:ext uri="{FF2B5EF4-FFF2-40B4-BE49-F238E27FC236}">
                <a16:creationId xmlns:a16="http://schemas.microsoft.com/office/drawing/2014/main" id="{CAC57087-DAAE-4DB2-84D9-A3AC6118430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25626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Hear Technical Proposal  from </a:t>
            </a:r>
            <a:br>
              <a:rPr lang="en-US" dirty="0"/>
            </a:br>
            <a:r>
              <a:rPr lang="en-US" dirty="0"/>
              <a:t>Kyoto University</a:t>
            </a:r>
            <a:br>
              <a:rPr lang="en-US" dirty="0"/>
            </a:br>
            <a:br>
              <a:rPr lang="en-US" dirty="0"/>
            </a:br>
            <a:r>
              <a:rPr lang="en-US" sz="2400" dirty="0">
                <a:hlinkClick r:id="rId2"/>
              </a:rPr>
              <a:t>https://mentor.ieee.org/802.15/dcn/20/15-20-0295-03-04aa-technical-proposal-for-tg4aa-jre.pptx</a:t>
            </a:r>
            <a:br>
              <a:rPr lang="en-US" sz="2400" dirty="0"/>
            </a:b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8" name="Rectangle 4">
            <a:extLst>
              <a:ext uri="{FF2B5EF4-FFF2-40B4-BE49-F238E27FC236}">
                <a16:creationId xmlns:a16="http://schemas.microsoft.com/office/drawing/2014/main" id="{AAB4BF7C-26AB-4923-8E91-50CC9A77B96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7DF46F48-0EA6-418D-9BA7-F75C713A52C7}"/>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78510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8811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Hear Technical Proposal  from </a:t>
            </a:r>
            <a:br>
              <a:rPr lang="en-US" dirty="0"/>
            </a:br>
            <a:r>
              <a:rPr lang="en-US" dirty="0"/>
              <a:t>Lapis</a:t>
            </a:r>
            <a:br>
              <a:rPr lang="en-US" dirty="0"/>
            </a:br>
            <a:br>
              <a:rPr lang="en-US" dirty="0"/>
            </a:br>
            <a:r>
              <a:rPr lang="en-US" sz="2400" dirty="0">
                <a:hlinkClick r:id="rId2"/>
              </a:rPr>
              <a:t>https://mentor.ieee.org/802.15/dcn/20/15-20-0294-01-04aa-jre-technical-proposal.pptx</a:t>
            </a:r>
            <a:br>
              <a:rPr lang="en-US" dirty="0"/>
            </a:b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8" name="Rectangle 4">
            <a:extLst>
              <a:ext uri="{FF2B5EF4-FFF2-40B4-BE49-F238E27FC236}">
                <a16:creationId xmlns:a16="http://schemas.microsoft.com/office/drawing/2014/main" id="{AAB4BF7C-26AB-4923-8E91-50CC9A77B96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7DF46F48-0EA6-418D-9BA7-F75C713A52C7}"/>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5068590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Discuss any comments on PAR/CSD</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15</a:t>
            </a:fld>
            <a:endParaRPr lang="en-US" altLang="ja-JP" dirty="0"/>
          </a:p>
        </p:txBody>
      </p:sp>
      <p:sp>
        <p:nvSpPr>
          <p:cNvPr id="8" name="Rectangle 4">
            <a:extLst>
              <a:ext uri="{FF2B5EF4-FFF2-40B4-BE49-F238E27FC236}">
                <a16:creationId xmlns:a16="http://schemas.microsoft.com/office/drawing/2014/main" id="{34FCF9DA-1A7C-4E7D-93AE-168CB8E60B7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D940CEDB-1BAC-4434-B040-F5630C65988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307408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Discuss next step</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16</a:t>
            </a:fld>
            <a:endParaRPr lang="en-US" altLang="ja-JP" dirty="0"/>
          </a:p>
        </p:txBody>
      </p:sp>
      <p:sp>
        <p:nvSpPr>
          <p:cNvPr id="8" name="Rectangle 4">
            <a:extLst>
              <a:ext uri="{FF2B5EF4-FFF2-40B4-BE49-F238E27FC236}">
                <a16:creationId xmlns:a16="http://schemas.microsoft.com/office/drawing/2014/main" id="{82CA070A-2486-42FD-B15C-90285C92D8A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943249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Plan for January meeting</a:t>
            </a:r>
            <a:br>
              <a:rPr lang="en-US" dirty="0"/>
            </a:br>
            <a:r>
              <a:rPr lang="en-US" dirty="0"/>
              <a:t> (# of sessions)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17</a:t>
            </a:fld>
            <a:endParaRPr lang="en-US" altLang="ja-JP" dirty="0"/>
          </a:p>
        </p:txBody>
      </p:sp>
      <p:sp>
        <p:nvSpPr>
          <p:cNvPr id="8" name="Rectangle 4">
            <a:extLst>
              <a:ext uri="{FF2B5EF4-FFF2-40B4-BE49-F238E27FC236}">
                <a16:creationId xmlns:a16="http://schemas.microsoft.com/office/drawing/2014/main" id="{3DE99741-3649-4E69-8DD3-881A6AFD18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030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18</a:t>
            </a:fld>
            <a:endParaRPr lang="en-US" altLang="ja-JP" dirty="0"/>
          </a:p>
        </p:txBody>
      </p:sp>
      <p:sp>
        <p:nvSpPr>
          <p:cNvPr id="8" name="Rectangle 4">
            <a:extLst>
              <a:ext uri="{FF2B5EF4-FFF2-40B4-BE49-F238E27FC236}">
                <a16:creationId xmlns:a16="http://schemas.microsoft.com/office/drawing/2014/main" id="{3DE99741-3649-4E69-8DD3-881A6AFD18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7237242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SEMICONDUCTOR</a:t>
            </a:r>
            <a:r>
              <a:rPr lang="en-US" altLang="ja-JP" sz="2800" dirty="0"/>
              <a:t> </a:t>
            </a:r>
          </a:p>
          <a:p>
            <a:pPr marL="0" indent="0">
              <a:buNone/>
            </a:pPr>
            <a:r>
              <a:rPr kumimoji="1" lang="en-US" altLang="ja-JP" sz="2800" u="sng" dirty="0"/>
              <a:t>kuramochi722@dsn.lapis-semi.com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19</a:t>
            </a:fld>
            <a:endParaRPr lang="en-US" altLang="ja-JP"/>
          </a:p>
        </p:txBody>
      </p:sp>
      <p:sp>
        <p:nvSpPr>
          <p:cNvPr id="8" name="Rectangle 4">
            <a:extLst>
              <a:ext uri="{FF2B5EF4-FFF2-40B4-BE49-F238E27FC236}">
                <a16:creationId xmlns:a16="http://schemas.microsoft.com/office/drawing/2014/main" id="{A58B1BA7-27FC-4CD6-8E3F-FF1A8889802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8523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TG4aa JRE</a:t>
            </a:r>
            <a:br>
              <a:rPr lang="en-US" altLang="ja-JP" dirty="0"/>
            </a:br>
            <a:r>
              <a:rPr lang="en-US" altLang="ja-JP" dirty="0"/>
              <a:t>November Plenary</a:t>
            </a:r>
            <a:br>
              <a:rPr lang="en-US" altLang="ja-JP" dirty="0"/>
            </a:br>
            <a:r>
              <a:rPr lang="en-US" altLang="ja-JP" dirty="0"/>
              <a:t>Teleconference </a:t>
            </a:r>
            <a:br>
              <a:rPr lang="en-US" altLang="ja-JP" dirty="0"/>
            </a:br>
            <a:r>
              <a:rPr lang="en-US" altLang="ja-JP" dirty="0"/>
              <a:t>Opening report </a:t>
            </a:r>
            <a:br>
              <a:rPr lang="en-US" altLang="ja-JP" dirty="0"/>
            </a:br>
            <a:r>
              <a:rPr lang="en-US" altLang="ja-JP" dirty="0"/>
              <a:t>on</a:t>
            </a:r>
            <a:br>
              <a:rPr lang="en-US" altLang="ja-JP" dirty="0"/>
            </a:br>
            <a:r>
              <a:rPr lang="en-US" altLang="ja-JP" dirty="0"/>
              <a:t>November 3</a:t>
            </a:r>
            <a:r>
              <a:rPr lang="en-US" altLang="ja-JP" baseline="30000" dirty="0"/>
              <a:t>rd</a:t>
            </a:r>
            <a:r>
              <a:rPr lang="en-US" altLang="ja-JP" dirty="0"/>
              <a:t>/4</a:t>
            </a:r>
            <a:r>
              <a:rPr lang="en-US" altLang="ja-JP" baseline="30000" dirty="0"/>
              <a:t>th</a:t>
            </a:r>
            <a:r>
              <a:rPr lang="en-US" altLang="ja-JP" dirty="0"/>
              <a:t>/5</a:t>
            </a:r>
            <a:r>
              <a:rPr lang="en-US" altLang="ja-JP" baseline="30000" dirty="0"/>
              <a:t>th</a:t>
            </a:r>
            <a:r>
              <a:rPr lang="en-US" altLang="ja-JP" dirty="0"/>
              <a:t> ,2020</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7" name="Rectangle 4">
            <a:extLst>
              <a:ext uri="{FF2B5EF4-FFF2-40B4-BE49-F238E27FC236}">
                <a16:creationId xmlns:a16="http://schemas.microsoft.com/office/drawing/2014/main" id="{38CE3EE4-728F-4983-A5AD-291C7FB1F4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20</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kuramochi722@dsn.lapis-semi.com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8" name="Rectangle 4">
            <a:extLst>
              <a:ext uri="{FF2B5EF4-FFF2-40B4-BE49-F238E27FC236}">
                <a16:creationId xmlns:a16="http://schemas.microsoft.com/office/drawing/2014/main" id="{F80CCF9C-32A0-4231-9CA8-5526E74376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784376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t>Chair is Takashi </a:t>
            </a:r>
            <a:r>
              <a:rPr lang="en-US" altLang="ja-JP" dirty="0" err="1"/>
              <a:t>Kuramochi</a:t>
            </a:r>
            <a:r>
              <a:rPr lang="en-US" altLang="ja-JP" dirty="0"/>
              <a:t>(LAPIS Semiconductor)</a:t>
            </a:r>
          </a:p>
          <a:p>
            <a:pPr lvl="1"/>
            <a:r>
              <a:rPr lang="en-US" altLang="ja-JP" dirty="0"/>
              <a:t>Secretary is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8" name="Rectangle 4">
            <a:extLst>
              <a:ext uri="{FF2B5EF4-FFF2-40B4-BE49-F238E27FC236}">
                <a16:creationId xmlns:a16="http://schemas.microsoft.com/office/drawing/2014/main" id="{0794BE5A-AEA9-432A-8648-D554CBA98BE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8" name="Rectangle 4">
            <a:extLst>
              <a:ext uri="{FF2B5EF4-FFF2-40B4-BE49-F238E27FC236}">
                <a16:creationId xmlns:a16="http://schemas.microsoft.com/office/drawing/2014/main" id="{6F8EBD5A-040D-43C5-A7BA-C6D092C260A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8" name="Rectangle 4">
            <a:extLst>
              <a:ext uri="{FF2B5EF4-FFF2-40B4-BE49-F238E27FC236}">
                <a16:creationId xmlns:a16="http://schemas.microsoft.com/office/drawing/2014/main" id="{90D01A3E-F481-4EC9-9C39-93AC3EE3619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8" name="Rectangle 4">
            <a:extLst>
              <a:ext uri="{FF2B5EF4-FFF2-40B4-BE49-F238E27FC236}">
                <a16:creationId xmlns:a16="http://schemas.microsoft.com/office/drawing/2014/main" id="{5089DAE0-78CF-46C2-8138-D78779E8275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8" name="Rectangle 4">
            <a:extLst>
              <a:ext uri="{FF2B5EF4-FFF2-40B4-BE49-F238E27FC236}">
                <a16:creationId xmlns:a16="http://schemas.microsoft.com/office/drawing/2014/main" id="{0E567381-32FD-42D4-8723-5E0A026C5F0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TG4aa JRE </a:t>
            </a:r>
            <a:r>
              <a:rPr kumimoji="1" lang="en-US" altLang="ja-JP" b="1" dirty="0"/>
              <a:t>schedule for the week(ET)</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943152089"/>
              </p:ext>
            </p:extLst>
          </p:nvPr>
        </p:nvGraphicFramePr>
        <p:xfrm>
          <a:off x="395536" y="2060848"/>
          <a:ext cx="8352926" cy="344016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70840">
                <a:tc>
                  <a:txBody>
                    <a:bodyPr/>
                    <a:lstStyle/>
                    <a:p>
                      <a:endParaRPr kumimoji="1" lang="ja-JP" altLang="en-US" dirty="0"/>
                    </a:p>
                  </a:txBody>
                  <a:tcPr/>
                </a:tc>
                <a:tc>
                  <a:txBody>
                    <a:bodyPr/>
                    <a:lstStyle/>
                    <a:p>
                      <a:pPr algn="ctr"/>
                      <a:r>
                        <a:rPr kumimoji="1" lang="en-US" altLang="ja-JP" dirty="0"/>
                        <a:t>Monday</a:t>
                      </a:r>
                    </a:p>
                    <a:p>
                      <a:pPr algn="ctr"/>
                      <a:r>
                        <a:rPr kumimoji="1" lang="en-US" altLang="ja-JP" dirty="0"/>
                        <a:t>11/2</a:t>
                      </a:r>
                      <a:endParaRPr kumimoji="1" lang="ja-JP" altLang="en-US" dirty="0"/>
                    </a:p>
                  </a:txBody>
                  <a:tcPr anchor="ctr"/>
                </a:tc>
                <a:tc>
                  <a:txBody>
                    <a:bodyPr/>
                    <a:lstStyle/>
                    <a:p>
                      <a:pPr algn="ctr"/>
                      <a:r>
                        <a:rPr kumimoji="1" lang="en-US" altLang="ja-JP" dirty="0"/>
                        <a:t>Tuesday</a:t>
                      </a:r>
                    </a:p>
                    <a:p>
                      <a:pPr algn="ctr"/>
                      <a:r>
                        <a:rPr kumimoji="1" lang="en-US" altLang="ja-JP" dirty="0"/>
                        <a:t>11/3</a:t>
                      </a:r>
                      <a:endParaRPr kumimoji="1" lang="ja-JP" altLang="en-US" dirty="0"/>
                    </a:p>
                  </a:txBody>
                  <a:tcPr anchor="ctr"/>
                </a:tc>
                <a:tc>
                  <a:txBody>
                    <a:bodyPr/>
                    <a:lstStyle/>
                    <a:p>
                      <a:pPr algn="ctr"/>
                      <a:r>
                        <a:rPr kumimoji="1" lang="en-US" altLang="ja-JP" dirty="0"/>
                        <a:t>Wednesday</a:t>
                      </a:r>
                    </a:p>
                    <a:p>
                      <a:pPr algn="ctr"/>
                      <a:r>
                        <a:rPr kumimoji="1" lang="en-US" altLang="ja-JP" dirty="0"/>
                        <a:t>11/4</a:t>
                      </a:r>
                      <a:endParaRPr kumimoji="1" lang="ja-JP" altLang="en-US" dirty="0"/>
                    </a:p>
                  </a:txBody>
                  <a:tcPr anchor="ctr"/>
                </a:tc>
                <a:tc>
                  <a:txBody>
                    <a:bodyPr/>
                    <a:lstStyle/>
                    <a:p>
                      <a:pPr algn="ctr"/>
                      <a:r>
                        <a:rPr kumimoji="1" lang="en-US" altLang="ja-JP" dirty="0"/>
                        <a:t>Thursday</a:t>
                      </a:r>
                    </a:p>
                    <a:p>
                      <a:pPr algn="ctr"/>
                      <a:r>
                        <a:rPr kumimoji="1" lang="en-US" altLang="ja-JP" dirty="0"/>
                        <a:t>11/5</a:t>
                      </a:r>
                      <a:endParaRPr kumimoji="1" lang="ja-JP" altLang="en-US" dirty="0"/>
                    </a:p>
                  </a:txBody>
                  <a:tcPr anchor="ctr"/>
                </a:tc>
                <a:tc>
                  <a:txBody>
                    <a:bodyPr/>
                    <a:lstStyle/>
                    <a:p>
                      <a:pPr algn="ctr"/>
                      <a:r>
                        <a:rPr kumimoji="1" lang="en-US" altLang="ja-JP" dirty="0"/>
                        <a:t>Friday</a:t>
                      </a:r>
                    </a:p>
                    <a:p>
                      <a:pPr algn="ctr"/>
                      <a:r>
                        <a:rPr kumimoji="1" lang="en-US" altLang="ja-JP" dirty="0"/>
                        <a:t>11/6</a:t>
                      </a:r>
                      <a:endParaRPr kumimoji="1" lang="ja-JP" altLang="en-US" dirty="0"/>
                    </a:p>
                  </a:txBody>
                  <a:tcPr anchor="ctr"/>
                </a:tc>
                <a:extLst>
                  <a:ext uri="{0D108BD9-81ED-4DB2-BD59-A6C34878D82A}">
                    <a16:rowId xmlns:a16="http://schemas.microsoft.com/office/drawing/2014/main" val="10000"/>
                  </a:ext>
                </a:extLst>
              </a:tr>
              <a:tr h="540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540000">
                <a:tc>
                  <a:txBody>
                    <a:bodyPr/>
                    <a:lstStyle/>
                    <a:p>
                      <a:pPr algn="ctr"/>
                      <a:r>
                        <a:rPr kumimoji="1" lang="en-US" altLang="ja-JP" dirty="0"/>
                        <a:t>AM2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Opening</a:t>
                      </a: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extLst>
                  <a:ext uri="{0D108BD9-81ED-4DB2-BD59-A6C34878D82A}">
                    <a16:rowId xmlns:a16="http://schemas.microsoft.com/office/drawing/2014/main" val="10002"/>
                  </a:ext>
                </a:extLst>
              </a:tr>
              <a:tr h="540000">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540000">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540000">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ja-JP" altLang="en-US" dirty="0">
                        <a:solidFill>
                          <a:schemeClr val="tx1"/>
                        </a:solidFill>
                      </a:endParaRPr>
                    </a:p>
                  </a:txBody>
                  <a:tcPr anchor="ctr">
                    <a:lnL w="12700" cap="flat" cmpd="sng" algn="ctr">
                      <a:solidFill>
                        <a:srgbClr val="FF00FF"/>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7" name="Rectangle 4">
            <a:extLst>
              <a:ext uri="{FF2B5EF4-FFF2-40B4-BE49-F238E27FC236}">
                <a16:creationId xmlns:a16="http://schemas.microsoft.com/office/drawing/2014/main" id="{7B77D4FA-4791-4F23-82BC-4ACB2D00175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&lt;November,2020&gt;</a:t>
            </a:r>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93833698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1868</TotalTime>
  <Words>990</Words>
  <Application>Microsoft Office PowerPoint</Application>
  <PresentationFormat>画面に合わせる (4:3)</PresentationFormat>
  <Paragraphs>197</Paragraphs>
  <Slides>20</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20</vt:i4>
      </vt:variant>
    </vt:vector>
  </HeadingPairs>
  <TitlesOfParts>
    <vt:vector size="25" baseType="lpstr">
      <vt:lpstr>Monotype Sorts</vt:lpstr>
      <vt:lpstr>Arial</vt:lpstr>
      <vt:lpstr>Calibri</vt:lpstr>
      <vt:lpstr>Times New Roman</vt:lpstr>
      <vt:lpstr>15-20-xxxx-00-jre0-ig-jre-call-for-contributions</vt:lpstr>
      <vt:lpstr>PowerPoint プレゼンテーション</vt:lpstr>
      <vt:lpstr>IEEE 802.15 TG4aa JRE November Plenary Teleconference  Opening report  on November 3rd/4th/5th ,2020</vt:lpstr>
      <vt:lpstr>Administrative Items</vt:lpstr>
      <vt:lpstr>Participants have a duty to inform the IEEE</vt:lpstr>
      <vt:lpstr>Ways to inform IEEE</vt:lpstr>
      <vt:lpstr>Other guidelines for IEEE WG meetings</vt:lpstr>
      <vt:lpstr>Patent-related information</vt:lpstr>
      <vt:lpstr>Attendance</vt:lpstr>
      <vt:lpstr>TG4aa JRE schedule for the week(ET)</vt:lpstr>
      <vt:lpstr>Agenda items for the week</vt:lpstr>
      <vt:lpstr>Approval of  the last meeting minutes https://mentor.ieee.org/802.15/dcn/20/15-20-0299-00-04aa-tg4aa-jre-conference-call-minutes.docx  https://mentor.ieee.org/802.15/dcn/20/15-20-0268-01-04aa-jre-minutes-from-september-2020-virtual-interim-session.docx </vt:lpstr>
      <vt:lpstr>Hear Technical Proposal  from  Kyoto University  https://mentor.ieee.org/802.15/dcn/20/15-20-0295-03-04aa-technical-proposal-for-tg4aa-jre.pptx </vt:lpstr>
      <vt:lpstr>Recess</vt:lpstr>
      <vt:lpstr>Hear Technical Proposal  from  Lapis  https://mentor.ieee.org/802.15/dcn/20/15-20-0294-01-04aa-jre-technical-proposal.pptx </vt:lpstr>
      <vt:lpstr>Discuss any comments on PAR/CSD</vt:lpstr>
      <vt:lpstr>Discuss next step</vt:lpstr>
      <vt:lpstr>Plan for January meeting  (# of sessions)</vt:lpstr>
      <vt:lpstr>Any other business?</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196</cp:revision>
  <cp:lastPrinted>1998-02-10T13:28:06Z</cp:lastPrinted>
  <dcterms:created xsi:type="dcterms:W3CDTF">2020-02-10T05:27:43Z</dcterms:created>
  <dcterms:modified xsi:type="dcterms:W3CDTF">2020-11-03T21:35:49Z</dcterms:modified>
</cp:coreProperties>
</file>