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3" r:id="rId2"/>
    <p:sldId id="264" r:id="rId3"/>
    <p:sldId id="282" r:id="rId4"/>
    <p:sldId id="274" r:id="rId5"/>
    <p:sldId id="275" r:id="rId6"/>
    <p:sldId id="276" r:id="rId7"/>
    <p:sldId id="277" r:id="rId8"/>
    <p:sldId id="289" r:id="rId9"/>
    <p:sldId id="293" r:id="rId10"/>
    <p:sldId id="292" r:id="rId11"/>
    <p:sldId id="304" r:id="rId12"/>
    <p:sldId id="300" r:id="rId13"/>
    <p:sldId id="301" r:id="rId14"/>
    <p:sldId id="306" r:id="rId15"/>
    <p:sldId id="307" r:id="rId16"/>
    <p:sldId id="308" r:id="rId17"/>
    <p:sldId id="303" r:id="rId18"/>
    <p:sldId id="310" r:id="rId19"/>
    <p:sldId id="279" r:id="rId20"/>
    <p:sldId id="26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6B485134-7CB4-4054-B756-244828336D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5DD27033-A334-40CA-A74A-AA82A83362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539A229E-C28B-46F5-9B1F-FE0CEE289AD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a:extLst>
              <a:ext uri="{FF2B5EF4-FFF2-40B4-BE49-F238E27FC236}">
                <a16:creationId xmlns:a16="http://schemas.microsoft.com/office/drawing/2014/main" id="{AE993287-9738-4C15-ACC0-92ABCFC0EBD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15-20-0309-00-04aa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Plenary 2020 Teleconference Opening report]</a:t>
            </a:r>
            <a:r>
              <a:rPr lang="en-US" altLang="ja-JP" sz="1600" dirty="0">
                <a:ea typeface="ＭＳ Ｐゴシック" charset="-128"/>
              </a:rPr>
              <a:t>	</a:t>
            </a:r>
          </a:p>
          <a:p>
            <a:r>
              <a:rPr lang="en-US" altLang="ja-JP" sz="1600" b="1" dirty="0">
                <a:ea typeface="ＭＳ Ｐゴシック" charset="-128"/>
              </a:rPr>
              <a:t>Date Submitted: [2nd November,2020]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November Plenary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2nd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3rd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next step</a:t>
            </a:r>
          </a:p>
          <a:p>
            <a:pPr marL="800100" lvl="1" indent="-342900">
              <a:buFont typeface="+mj-lt"/>
              <a:buAutoNum type="arabicPeriod"/>
            </a:pPr>
            <a:r>
              <a:rPr lang="en-US" sz="1600" dirty="0"/>
              <a:t>Plan for January meeting (# of sessions)</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4th </a:t>
            </a:r>
            <a:r>
              <a:rPr lang="en-US" altLang="ja-JP" sz="2000" kern="0" dirty="0" err="1"/>
              <a:t>Thrsday</a:t>
            </a:r>
            <a:r>
              <a:rPr lang="en-US" altLang="ja-JP" sz="2000" kern="0" dirty="0"/>
              <a:t> PM3(17:00-18:00)</a:t>
            </a:r>
          </a:p>
          <a:p>
            <a:pPr marL="800100" lvl="1" indent="-342900">
              <a:buFont typeface="+mj-lt"/>
              <a:buAutoNum type="arabicPeriod"/>
            </a:pPr>
            <a:r>
              <a:rPr lang="en-US" sz="1400" kern="0" dirty="0"/>
              <a:t>OPEN</a:t>
            </a:r>
          </a:p>
          <a:p>
            <a:pPr marL="800100" lvl="1" indent="-342900">
              <a:buFont typeface="+mj-lt"/>
              <a:buAutoNum type="arabicPeriod"/>
            </a:pPr>
            <a:r>
              <a:rPr lang="en-US" sz="1400" kern="0" dirty="0"/>
              <a:t>Attendance</a:t>
            </a:r>
          </a:p>
          <a:p>
            <a:pPr marL="800100" lvl="1" indent="-342900">
              <a:buFont typeface="+mj-lt"/>
              <a:buAutoNum type="arabicPeriod"/>
            </a:pPr>
            <a:r>
              <a:rPr lang="en-US" sz="1400" kern="0" dirty="0"/>
              <a:t>Any other business</a:t>
            </a:r>
          </a:p>
          <a:p>
            <a:pPr marL="800100" lvl="1" indent="-342900">
              <a:buFont typeface="+mj-lt"/>
              <a:buAutoNum type="arabicPeriod"/>
            </a:pPr>
            <a:r>
              <a:rPr lang="en-US" sz="1400" kern="0" dirty="0"/>
              <a:t>Adjourn 4aa JRE</a:t>
            </a:r>
            <a:endParaRPr lang="en-US" altLang="ja-JP" sz="1400" kern="0" dirty="0"/>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Discuss any comments on PAR/CSD</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28193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Kyoto University</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78510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Lapis</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506859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43249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January meeting</a:t>
            </a:r>
            <a:br>
              <a:rPr lang="en-US" dirty="0"/>
            </a:br>
            <a:r>
              <a:rPr lang="en-US" dirty="0"/>
              <a:t> (#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03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19</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November Plenary</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November 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r>
              <a:rPr lang="en-US" altLang="ja-JP" dirty="0"/>
              <a:t>(LAPIS Semiconductor)</a:t>
            </a:r>
          </a:p>
          <a:p>
            <a:pPr lvl="1"/>
            <a:r>
              <a:rPr lang="en-US" altLang="ja-JP" dirty="0"/>
              <a:t>Secretary is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43152089"/>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1863</TotalTime>
  <Words>990</Words>
  <Application>Microsoft Office PowerPoint</Application>
  <PresentationFormat>画面に合わせる (4:3)</PresentationFormat>
  <Paragraphs>197</Paragraphs>
  <Slides>20</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Monotype Sorts</vt:lpstr>
      <vt:lpstr>Arial</vt:lpstr>
      <vt:lpstr>Calibri</vt:lpstr>
      <vt:lpstr>Times New Roman</vt:lpstr>
      <vt:lpstr>15-20-xxxx-00-jre0-ig-jre-call-for-contributions</vt:lpstr>
      <vt:lpstr>PowerPoint プレゼンテーション</vt:lpstr>
      <vt:lpstr>IEEE 802.15 TG4aa JRE November Plenary Teleconference  Opening report  on November 3rd/4th/5th ,2020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Agenda items for the week</vt:lpstr>
      <vt:lpstr>Approval of  the last meeting minutes</vt:lpstr>
      <vt:lpstr>Discuss any comments on PAR/CSD</vt:lpstr>
      <vt:lpstr>Hear Technical Proposal  from  Kyoto University</vt:lpstr>
      <vt:lpstr>Recess</vt:lpstr>
      <vt:lpstr>Hear Technical Proposal  from  Lapis</vt:lpstr>
      <vt:lpstr>Discuss next step</vt:lpstr>
      <vt:lpstr>Plan for January meeting  (# of sessions)</vt:lpstr>
      <vt:lpstr>Any other business?</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195</cp:revision>
  <cp:lastPrinted>1998-02-10T13:28:06Z</cp:lastPrinted>
  <dcterms:created xsi:type="dcterms:W3CDTF">2020-02-10T05:27:43Z</dcterms:created>
  <dcterms:modified xsi:type="dcterms:W3CDTF">2020-11-02T13:53:21Z</dcterms:modified>
</cp:coreProperties>
</file>