
<file path=[Content_Types].xml><?xml version="1.0" encoding="utf-8"?>
<Types xmlns="http://schemas.openxmlformats.org/package/2006/content-types">
  <Default Extension="xml" ContentType="application/xml"/>
  <Default Extension="jpeg" ContentType="image/jpeg"/>
  <Default Extension="bin" ContentType="application/vnd.openxmlformats-officedocument.presentationml.printerSettings"/>
  <Default Extension="png" ContentType="image/png"/>
  <Default Extension="rels" ContentType="application/vnd.openxmlformats-package.relationships+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0"/>
  </p:notesMasterIdLst>
  <p:handoutMasterIdLst>
    <p:handoutMasterId r:id="rId11"/>
  </p:handoutMasterIdLst>
  <p:sldIdLst>
    <p:sldId id="259" r:id="rId2"/>
    <p:sldId id="258" r:id="rId3"/>
    <p:sldId id="256" r:id="rId4"/>
    <p:sldId id="262" r:id="rId5"/>
    <p:sldId id="265" r:id="rId6"/>
    <p:sldId id="266" r:id="rId7"/>
    <p:sldId id="264" r:id="rId8"/>
    <p:sldId id="263" r:id="rId9"/>
  </p:sldIdLst>
  <p:sldSz cx="9144000" cy="6858000" type="screen4x3"/>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Times New Roman" panose="02020603050405020304" pitchFamily="18" charset="0"/>
        <a:ea typeface="+mn-ea"/>
        <a:cs typeface="+mn-cs"/>
      </a:defRPr>
    </a:lvl6pPr>
    <a:lvl7pPr marL="2743200" algn="l" defTabSz="914400" rtl="0" eaLnBrk="1" latinLnBrk="0" hangingPunct="1">
      <a:defRPr sz="1200" kern="1200">
        <a:solidFill>
          <a:schemeClr val="tx1"/>
        </a:solidFill>
        <a:latin typeface="Times New Roman" panose="02020603050405020304" pitchFamily="18" charset="0"/>
        <a:ea typeface="+mn-ea"/>
        <a:cs typeface="+mn-cs"/>
      </a:defRPr>
    </a:lvl7pPr>
    <a:lvl8pPr marL="3200400" algn="l" defTabSz="914400" rtl="0" eaLnBrk="1" latinLnBrk="0" hangingPunct="1">
      <a:defRPr sz="1200" kern="1200">
        <a:solidFill>
          <a:schemeClr val="tx1"/>
        </a:solidFill>
        <a:latin typeface="Times New Roman" panose="02020603050405020304" pitchFamily="18" charset="0"/>
        <a:ea typeface="+mn-ea"/>
        <a:cs typeface="+mn-cs"/>
      </a:defRPr>
    </a:lvl8pPr>
    <a:lvl9pPr marL="3657600" algn="l" defTabSz="914400" rtl="0" eaLnBrk="1" latinLnBrk="0" hangingPunct="1">
      <a:defRPr sz="1200" kern="1200">
        <a:solidFill>
          <a:schemeClr val="tx1"/>
        </a:solidFill>
        <a:latin typeface="Times New Roman" panose="02020603050405020304" pitchFamily="18"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無樣式、表格格線">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111" d="100"/>
          <a:sy n="111" d="100"/>
        </p:scale>
        <p:origin x="-2112" y="-104"/>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11" Type="http://schemas.openxmlformats.org/officeDocument/2006/relationships/handoutMaster" Target="handoutMasters/handoutMaster1.xml"/><Relationship Id="rId12" Type="http://schemas.openxmlformats.org/officeDocument/2006/relationships/printerSettings" Target="printerSettings/printerSettings1.bin"/><Relationship Id="rId13" Type="http://schemas.openxmlformats.org/officeDocument/2006/relationships/presProps" Target="presProps.xml"/><Relationship Id="rId14" Type="http://schemas.openxmlformats.org/officeDocument/2006/relationships/viewProps" Target="viewProps.xml"/><Relationship Id="rId15" Type="http://schemas.openxmlformats.org/officeDocument/2006/relationships/theme" Target="theme/theme1.xml"/><Relationship Id="rId16"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10"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4" name="Rectangle 2">
            <a:extLst>
              <a:ext uri="{FF2B5EF4-FFF2-40B4-BE49-F238E27FC236}">
                <a16:creationId xmlns:a16="http://schemas.microsoft.com/office/drawing/2014/main" xmlns="" id="{7D8AB025-D28F-45D1-9E86-F62A623E79E3}"/>
              </a:ext>
            </a:extLst>
          </p:cNvPr>
          <p:cNvSpPr>
            <a:spLocks noGrp="1" noChangeArrowheads="1"/>
          </p:cNvSpPr>
          <p:nvPr>
            <p:ph type="hdr" sz="quarter"/>
          </p:nvPr>
        </p:nvSpPr>
        <p:spPr bwMode="auto">
          <a:xfrm>
            <a:off x="3544888" y="177800"/>
            <a:ext cx="2693987"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3075" name="Rectangle 3">
            <a:extLst>
              <a:ext uri="{FF2B5EF4-FFF2-40B4-BE49-F238E27FC236}">
                <a16:creationId xmlns:a16="http://schemas.microsoft.com/office/drawing/2014/main" xmlns="" id="{4C2DFEAD-C579-4CE1-A763-03F92E71541D}"/>
              </a:ext>
            </a:extLst>
          </p:cNvPr>
          <p:cNvSpPr>
            <a:spLocks noGrp="1" noChangeArrowheads="1"/>
          </p:cNvSpPr>
          <p:nvPr>
            <p:ph type="dt" sz="quarter" idx="1"/>
          </p:nvPr>
        </p:nvSpPr>
        <p:spPr bwMode="auto">
          <a:xfrm>
            <a:off x="695325" y="177800"/>
            <a:ext cx="2309813"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3076" name="Rectangle 4">
            <a:extLst>
              <a:ext uri="{FF2B5EF4-FFF2-40B4-BE49-F238E27FC236}">
                <a16:creationId xmlns:a16="http://schemas.microsoft.com/office/drawing/2014/main" xmlns="" id="{4D022DDF-8EDA-4299-AA4B-8374F3535C4E}"/>
              </a:ext>
            </a:extLst>
          </p:cNvPr>
          <p:cNvSpPr>
            <a:spLocks noGrp="1" noChangeArrowheads="1"/>
          </p:cNvSpPr>
          <p:nvPr>
            <p:ph type="ftr" sz="quarter" idx="2"/>
          </p:nvPr>
        </p:nvSpPr>
        <p:spPr bwMode="auto">
          <a:xfrm>
            <a:off x="4160838" y="8982075"/>
            <a:ext cx="2157412"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sz="1000"/>
            </a:lvl1pPr>
          </a:lstStyle>
          <a:p>
            <a:r>
              <a:rPr lang="en-US" altLang="zh-TW"/>
              <a:t>Jeng-Shiann Jiang, Vertexcom</a:t>
            </a:r>
          </a:p>
        </p:txBody>
      </p:sp>
      <p:sp>
        <p:nvSpPr>
          <p:cNvPr id="3077" name="Rectangle 5">
            <a:extLst>
              <a:ext uri="{FF2B5EF4-FFF2-40B4-BE49-F238E27FC236}">
                <a16:creationId xmlns:a16="http://schemas.microsoft.com/office/drawing/2014/main" xmlns="" id="{B5958C80-0C1D-40BD-98AD-D4720FA6C2C2}"/>
              </a:ext>
            </a:extLst>
          </p:cNvPr>
          <p:cNvSpPr>
            <a:spLocks noGrp="1" noChangeArrowheads="1"/>
          </p:cNvSpPr>
          <p:nvPr>
            <p:ph type="sldNum" sz="quarter" idx="3"/>
          </p:nvPr>
        </p:nvSpPr>
        <p:spPr bwMode="auto">
          <a:xfrm>
            <a:off x="2697163" y="8982075"/>
            <a:ext cx="1385887" cy="152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ctr" defTabSz="933450">
              <a:defRPr sz="1000"/>
            </a:lvl1pPr>
          </a:lstStyle>
          <a:p>
            <a:r>
              <a:rPr lang="en-US" altLang="zh-TW"/>
              <a:t>Page </a:t>
            </a:r>
            <a:fld id="{2CCE68B2-6475-4AEF-99A8-CE8E92FEBF56}" type="slidenum">
              <a:rPr lang="en-US" altLang="zh-TW"/>
              <a:pPr/>
              <a:t>‹#›</a:t>
            </a:fld>
            <a:endParaRPr lang="en-US" altLang="zh-TW"/>
          </a:p>
        </p:txBody>
      </p:sp>
      <p:sp>
        <p:nvSpPr>
          <p:cNvPr id="3078" name="Line 6">
            <a:extLst>
              <a:ext uri="{FF2B5EF4-FFF2-40B4-BE49-F238E27FC236}">
                <a16:creationId xmlns:a16="http://schemas.microsoft.com/office/drawing/2014/main" xmlns="" id="{B16F0BDA-DF62-4641-A0DD-97BF0AC5FA22}"/>
              </a:ext>
            </a:extLst>
          </p:cNvPr>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3079" name="Rectangle 7">
            <a:extLst>
              <a:ext uri="{FF2B5EF4-FFF2-40B4-BE49-F238E27FC236}">
                <a16:creationId xmlns:a16="http://schemas.microsoft.com/office/drawing/2014/main" xmlns="" id="{730C2D89-3D09-432C-9CA9-100F19CBC454}"/>
              </a:ext>
            </a:extLst>
          </p:cNvPr>
          <p:cNvSpPr>
            <a:spLocks noChangeArrowheads="1"/>
          </p:cNvSpPr>
          <p:nvPr/>
        </p:nvSpPr>
        <p:spPr bwMode="auto">
          <a:xfrm>
            <a:off x="693738" y="8982075"/>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lvl1pPr defTabSz="933450">
              <a:defRPr sz="2400">
                <a:solidFill>
                  <a:schemeClr val="tx1"/>
                </a:solidFill>
                <a:latin typeface="Times New Roman" panose="02020603050405020304" pitchFamily="18" charset="0"/>
              </a:defRPr>
            </a:lvl1pPr>
            <a:lvl2pPr marL="461963" defTabSz="933450">
              <a:defRPr sz="2400">
                <a:solidFill>
                  <a:schemeClr val="tx1"/>
                </a:solidFill>
                <a:latin typeface="Times New Roman" panose="02020603050405020304" pitchFamily="18" charset="0"/>
              </a:defRPr>
            </a:lvl2pPr>
            <a:lvl3pPr marL="923925" defTabSz="933450">
              <a:defRPr sz="2400">
                <a:solidFill>
                  <a:schemeClr val="tx1"/>
                </a:solidFill>
                <a:latin typeface="Times New Roman" panose="02020603050405020304" pitchFamily="18" charset="0"/>
              </a:defRPr>
            </a:lvl3pPr>
            <a:lvl4pPr marL="1387475" defTabSz="933450">
              <a:defRPr sz="2400">
                <a:solidFill>
                  <a:schemeClr val="tx1"/>
                </a:solidFill>
                <a:latin typeface="Times New Roman" panose="02020603050405020304" pitchFamily="18" charset="0"/>
              </a:defRPr>
            </a:lvl4pPr>
            <a:lvl5pPr marL="1849438" defTabSz="933450">
              <a:defRPr sz="2400">
                <a:solidFill>
                  <a:schemeClr val="tx1"/>
                </a:solidFill>
                <a:latin typeface="Times New Roman" panose="02020603050405020304" pitchFamily="18" charset="0"/>
              </a:defRPr>
            </a:lvl5pPr>
            <a:lvl6pPr marL="2306638" defTabSz="933450" eaLnBrk="0" fontAlgn="base" hangingPunct="0">
              <a:spcBef>
                <a:spcPct val="0"/>
              </a:spcBef>
              <a:spcAft>
                <a:spcPct val="0"/>
              </a:spcAft>
              <a:defRPr sz="2400">
                <a:solidFill>
                  <a:schemeClr val="tx1"/>
                </a:solidFill>
                <a:latin typeface="Times New Roman" panose="02020603050405020304" pitchFamily="18" charset="0"/>
              </a:defRPr>
            </a:lvl6pPr>
            <a:lvl7pPr marL="2763838" defTabSz="933450" eaLnBrk="0" fontAlgn="base" hangingPunct="0">
              <a:spcBef>
                <a:spcPct val="0"/>
              </a:spcBef>
              <a:spcAft>
                <a:spcPct val="0"/>
              </a:spcAft>
              <a:defRPr sz="2400">
                <a:solidFill>
                  <a:schemeClr val="tx1"/>
                </a:solidFill>
                <a:latin typeface="Times New Roman" panose="02020603050405020304" pitchFamily="18" charset="0"/>
              </a:defRPr>
            </a:lvl7pPr>
            <a:lvl8pPr marL="3221038" defTabSz="933450" eaLnBrk="0" fontAlgn="base" hangingPunct="0">
              <a:spcBef>
                <a:spcPct val="0"/>
              </a:spcBef>
              <a:spcAft>
                <a:spcPct val="0"/>
              </a:spcAft>
              <a:defRPr sz="2400">
                <a:solidFill>
                  <a:schemeClr val="tx1"/>
                </a:solidFill>
                <a:latin typeface="Times New Roman" panose="02020603050405020304" pitchFamily="18" charset="0"/>
              </a:defRPr>
            </a:lvl8pPr>
            <a:lvl9pPr marL="3678238" defTabSz="933450" eaLnBrk="0" fontAlgn="base" hangingPunct="0">
              <a:spcBef>
                <a:spcPct val="0"/>
              </a:spcBef>
              <a:spcAft>
                <a:spcPct val="0"/>
              </a:spcAft>
              <a:defRPr sz="2400">
                <a:solidFill>
                  <a:schemeClr val="tx1"/>
                </a:solidFill>
                <a:latin typeface="Times New Roman" panose="02020603050405020304" pitchFamily="18" charset="0"/>
              </a:defRPr>
            </a:lvl9pPr>
          </a:lstStyle>
          <a:p>
            <a:r>
              <a:rPr lang="en-US" altLang="zh-TW" sz="1200"/>
              <a:t>Submission</a:t>
            </a:r>
          </a:p>
        </p:txBody>
      </p:sp>
      <p:sp>
        <p:nvSpPr>
          <p:cNvPr id="3080" name="Line 8">
            <a:extLst>
              <a:ext uri="{FF2B5EF4-FFF2-40B4-BE49-F238E27FC236}">
                <a16:creationId xmlns:a16="http://schemas.microsoft.com/office/drawing/2014/main" xmlns="" id="{70C83C24-42F0-44BF-ABAB-6CA34CDE8C84}"/>
              </a:ext>
            </a:extLst>
          </p:cNvPr>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2343855826"/>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a:extLst>
              <a:ext uri="{FF2B5EF4-FFF2-40B4-BE49-F238E27FC236}">
                <a16:creationId xmlns:a16="http://schemas.microsoft.com/office/drawing/2014/main" xmlns="" id="{FE1B0480-3CA6-421E-9C27-19C4289F5177}"/>
              </a:ext>
            </a:extLst>
          </p:cNvPr>
          <p:cNvSpPr>
            <a:spLocks noGrp="1" noChangeArrowheads="1"/>
          </p:cNvSpPr>
          <p:nvPr>
            <p:ph type="hdr" sz="quarter"/>
          </p:nvPr>
        </p:nvSpPr>
        <p:spPr bwMode="auto">
          <a:xfrm>
            <a:off x="3467100" y="98425"/>
            <a:ext cx="2814638"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lgn="r" defTabSz="933450">
              <a:defRPr sz="1400" b="1"/>
            </a:lvl1pPr>
          </a:lstStyle>
          <a:p>
            <a:r>
              <a:rPr lang="en-US" altLang="zh-TW"/>
              <a:t>doc.: IEEE 802.15-15-20-0305-01-Cor2</a:t>
            </a:r>
          </a:p>
        </p:txBody>
      </p:sp>
      <p:sp>
        <p:nvSpPr>
          <p:cNvPr id="2051" name="Rectangle 3">
            <a:extLst>
              <a:ext uri="{FF2B5EF4-FFF2-40B4-BE49-F238E27FC236}">
                <a16:creationId xmlns:a16="http://schemas.microsoft.com/office/drawing/2014/main" xmlns="" id="{A36EA051-3CA2-4409-95B4-95BF88BC71D3}"/>
              </a:ext>
            </a:extLst>
          </p:cNvPr>
          <p:cNvSpPr>
            <a:spLocks noGrp="1" noChangeArrowheads="1"/>
          </p:cNvSpPr>
          <p:nvPr>
            <p:ph type="dt" idx="1"/>
          </p:nvPr>
        </p:nvSpPr>
        <p:spPr bwMode="auto">
          <a:xfrm>
            <a:off x="654050" y="98425"/>
            <a:ext cx="273685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defTabSz="933450">
              <a:defRPr sz="1400" b="1"/>
            </a:lvl1pPr>
          </a:lstStyle>
          <a:p>
            <a:r>
              <a:rPr lang="en-US" altLang="zh-TW"/>
              <a:t>Nov. 2020</a:t>
            </a:r>
          </a:p>
        </p:txBody>
      </p:sp>
      <p:sp>
        <p:nvSpPr>
          <p:cNvPr id="2052" name="Rectangle 4">
            <a:extLst>
              <a:ext uri="{FF2B5EF4-FFF2-40B4-BE49-F238E27FC236}">
                <a16:creationId xmlns:a16="http://schemas.microsoft.com/office/drawing/2014/main" xmlns="" id="{B85E864E-7B63-4BA5-A701-E05448E14FBB}"/>
              </a:ext>
            </a:extLst>
          </p:cNvPr>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053" name="Rectangle 5">
            <a:extLst>
              <a:ext uri="{FF2B5EF4-FFF2-40B4-BE49-F238E27FC236}">
                <a16:creationId xmlns:a16="http://schemas.microsoft.com/office/drawing/2014/main" xmlns="" id="{E1326815-01AC-446E-83E4-0BAAD246FEE3}"/>
              </a:ext>
            </a:extLst>
          </p:cNvPr>
          <p:cNvSpPr>
            <a:spLocks noGrp="1" noChangeArrowheads="1"/>
          </p:cNvSpPr>
          <p:nvPr>
            <p:ph type="body" sz="quarter" idx="3"/>
          </p:nvPr>
        </p:nvSpPr>
        <p:spPr bwMode="auto">
          <a:xfrm>
            <a:off x="923925" y="4408488"/>
            <a:ext cx="5086350" cy="417671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3662" tIns="46038" rIns="93662" bIns="46038" numCol="1" anchor="t" anchorCtr="0" compatLnSpc="1">
            <a:prstTxWarp prst="textNoShape">
              <a:avLst/>
            </a:prstTxWarp>
          </a:bodyPr>
          <a:lstStyle/>
          <a:p>
            <a:pPr lvl="0"/>
            <a:r>
              <a:rPr lang="en-US" altLang="zh-TW"/>
              <a:t>Click to edit Master text styles</a:t>
            </a:r>
          </a:p>
          <a:p>
            <a:pPr lvl="1"/>
            <a:r>
              <a:rPr lang="en-US" altLang="zh-TW"/>
              <a:t>Second level</a:t>
            </a:r>
          </a:p>
          <a:p>
            <a:pPr lvl="2"/>
            <a:r>
              <a:rPr lang="en-US" altLang="zh-TW"/>
              <a:t>Third level</a:t>
            </a:r>
          </a:p>
          <a:p>
            <a:pPr lvl="3"/>
            <a:r>
              <a:rPr lang="en-US" altLang="zh-TW"/>
              <a:t>Fourth level</a:t>
            </a:r>
          </a:p>
          <a:p>
            <a:pPr lvl="4"/>
            <a:r>
              <a:rPr lang="en-US" altLang="zh-TW"/>
              <a:t>Fifth level</a:t>
            </a:r>
          </a:p>
        </p:txBody>
      </p:sp>
      <p:sp>
        <p:nvSpPr>
          <p:cNvPr id="2054" name="Rectangle 6">
            <a:extLst>
              <a:ext uri="{FF2B5EF4-FFF2-40B4-BE49-F238E27FC236}">
                <a16:creationId xmlns:a16="http://schemas.microsoft.com/office/drawing/2014/main" xmlns="" id="{C7ED1671-689F-4137-A287-EFA19C8A19B6}"/>
              </a:ext>
            </a:extLst>
          </p:cNvPr>
          <p:cNvSpPr>
            <a:spLocks noGrp="1" noChangeArrowheads="1"/>
          </p:cNvSpPr>
          <p:nvPr>
            <p:ph type="ftr" sz="quarter" idx="4"/>
          </p:nvPr>
        </p:nvSpPr>
        <p:spPr bwMode="auto">
          <a:xfrm>
            <a:off x="3771900" y="8985250"/>
            <a:ext cx="250983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5pPr marL="457200" lvl="4" algn="r" defTabSz="933450">
              <a:defRPr/>
            </a:lvl5pPr>
          </a:lstStyle>
          <a:p>
            <a:pPr lvl="4"/>
            <a:r>
              <a:rPr lang="en-US" altLang="zh-TW"/>
              <a:t>Jeng-Shiann Jiang, Vertexcom</a:t>
            </a:r>
          </a:p>
        </p:txBody>
      </p:sp>
      <p:sp>
        <p:nvSpPr>
          <p:cNvPr id="2055" name="Rectangle 7">
            <a:extLst>
              <a:ext uri="{FF2B5EF4-FFF2-40B4-BE49-F238E27FC236}">
                <a16:creationId xmlns:a16="http://schemas.microsoft.com/office/drawing/2014/main" xmlns="" id="{AAAA4B9F-6223-4968-9339-A3586BE6AEC0}"/>
              </a:ext>
            </a:extLst>
          </p:cNvPr>
          <p:cNvSpPr>
            <a:spLocks noGrp="1" noChangeArrowheads="1"/>
          </p:cNvSpPr>
          <p:nvPr>
            <p:ph type="sldNum" sz="quarter" idx="5"/>
          </p:nvPr>
        </p:nvSpPr>
        <p:spPr bwMode="auto">
          <a:xfrm>
            <a:off x="2933700" y="8985250"/>
            <a:ext cx="801688"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defTabSz="933450">
              <a:defRPr/>
            </a:lvl1pPr>
          </a:lstStyle>
          <a:p>
            <a:r>
              <a:rPr lang="en-US" altLang="zh-TW"/>
              <a:t>Page </a:t>
            </a:r>
            <a:fld id="{3620615B-8177-4C09-B8F3-61E19F802641}" type="slidenum">
              <a:rPr lang="en-US" altLang="zh-TW"/>
              <a:pPr/>
              <a:t>‹#›</a:t>
            </a:fld>
            <a:endParaRPr lang="en-US" altLang="zh-TW"/>
          </a:p>
        </p:txBody>
      </p:sp>
      <p:sp>
        <p:nvSpPr>
          <p:cNvPr id="2056" name="Rectangle 8">
            <a:extLst>
              <a:ext uri="{FF2B5EF4-FFF2-40B4-BE49-F238E27FC236}">
                <a16:creationId xmlns:a16="http://schemas.microsoft.com/office/drawing/2014/main" xmlns="" id="{851F9432-C4C1-43D5-94E2-422FCA6A2E38}"/>
              </a:ext>
            </a:extLst>
          </p:cNvPr>
          <p:cNvSpPr>
            <a:spLocks noChangeArrowheads="1"/>
          </p:cNvSpPr>
          <p:nvPr/>
        </p:nvSpPr>
        <p:spPr bwMode="auto">
          <a:xfrm>
            <a:off x="723900" y="8985250"/>
            <a:ext cx="711200" cy="1825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t>Submission</a:t>
            </a:r>
          </a:p>
        </p:txBody>
      </p:sp>
      <p:sp>
        <p:nvSpPr>
          <p:cNvPr id="2057" name="Line 9">
            <a:extLst>
              <a:ext uri="{FF2B5EF4-FFF2-40B4-BE49-F238E27FC236}">
                <a16:creationId xmlns:a16="http://schemas.microsoft.com/office/drawing/2014/main" xmlns="" id="{15E5EBC5-F9F2-44AF-A063-A076C505BC80}"/>
              </a:ext>
            </a:extLst>
          </p:cNvPr>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2058" name="Line 10">
            <a:extLst>
              <a:ext uri="{FF2B5EF4-FFF2-40B4-BE49-F238E27FC236}">
                <a16:creationId xmlns:a16="http://schemas.microsoft.com/office/drawing/2014/main" xmlns="" id="{014F92E5-B95A-4260-9A9F-FC88E580B5D5}"/>
              </a:ext>
            </a:extLst>
          </p:cNvPr>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extLst>
      <p:ext uri="{BB962C8B-B14F-4D97-AF65-F5344CB8AC3E}">
        <p14:creationId xmlns:p14="http://schemas.microsoft.com/office/powerpoint/2010/main" val="3186023947"/>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anose="02020603050405020304"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3.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投影片影像版面配置區 1"/>
          <p:cNvSpPr>
            <a:spLocks noGrp="1" noRot="1" noChangeAspect="1"/>
          </p:cNvSpPr>
          <p:nvPr>
            <p:ph type="sldImg"/>
          </p:nvPr>
        </p:nvSpPr>
        <p:spPr>
          <a:xfrm>
            <a:off x="1154113" y="701675"/>
            <a:ext cx="4625975" cy="3468688"/>
          </a:xfrm>
        </p:spPr>
      </p:sp>
      <p:sp>
        <p:nvSpPr>
          <p:cNvPr id="3" name="備忘稿版面配置區 2"/>
          <p:cNvSpPr>
            <a:spLocks noGrp="1"/>
          </p:cNvSpPr>
          <p:nvPr>
            <p:ph type="body" idx="1"/>
          </p:nvPr>
        </p:nvSpPr>
        <p:spPr/>
        <p:txBody>
          <a:bodyPr/>
          <a:lstStyle/>
          <a:p>
            <a:endParaRPr kumimoji="1" lang="zh-TW" altLang="en-US"/>
          </a:p>
        </p:txBody>
      </p:sp>
      <p:sp>
        <p:nvSpPr>
          <p:cNvPr id="4" name="頁首版面配置區 3"/>
          <p:cNvSpPr>
            <a:spLocks noGrp="1"/>
          </p:cNvSpPr>
          <p:nvPr>
            <p:ph type="hdr" sz="quarter" idx="10"/>
          </p:nvPr>
        </p:nvSpPr>
        <p:spPr/>
        <p:txBody>
          <a:bodyPr/>
          <a:lstStyle/>
          <a:p>
            <a:r>
              <a:rPr lang="en-US" altLang="zh-TW"/>
              <a:t>doc.: IEEE 802.15-15-20-0305-01-Cor2</a:t>
            </a:r>
          </a:p>
        </p:txBody>
      </p:sp>
      <p:sp>
        <p:nvSpPr>
          <p:cNvPr id="5" name="日期版面配置區 4"/>
          <p:cNvSpPr>
            <a:spLocks noGrp="1"/>
          </p:cNvSpPr>
          <p:nvPr>
            <p:ph type="dt" idx="11"/>
          </p:nvPr>
        </p:nvSpPr>
        <p:spPr/>
        <p:txBody>
          <a:bodyPr/>
          <a:lstStyle/>
          <a:p>
            <a:r>
              <a:rPr lang="en-US" altLang="zh-TW"/>
              <a:t>Nov. 2020</a:t>
            </a:r>
          </a:p>
        </p:txBody>
      </p:sp>
      <p:sp>
        <p:nvSpPr>
          <p:cNvPr id="6" name="頁尾版面配置區 5"/>
          <p:cNvSpPr>
            <a:spLocks noGrp="1"/>
          </p:cNvSpPr>
          <p:nvPr>
            <p:ph type="ftr" sz="quarter" idx="12"/>
          </p:nvPr>
        </p:nvSpPr>
        <p:spPr/>
        <p:txBody>
          <a:bodyPr/>
          <a:lstStyle/>
          <a:p>
            <a:pPr lvl="4"/>
            <a:r>
              <a:rPr lang="en-US" altLang="zh-TW"/>
              <a:t>Jeng-Shiann Jiang, Vertexcom</a:t>
            </a:r>
          </a:p>
        </p:txBody>
      </p:sp>
      <p:sp>
        <p:nvSpPr>
          <p:cNvPr id="7" name="投影片編號版面配置區 6"/>
          <p:cNvSpPr>
            <a:spLocks noGrp="1"/>
          </p:cNvSpPr>
          <p:nvPr>
            <p:ph type="sldNum" sz="quarter" idx="13"/>
          </p:nvPr>
        </p:nvSpPr>
        <p:spPr/>
        <p:txBody>
          <a:bodyPr/>
          <a:lstStyle/>
          <a:p>
            <a:r>
              <a:rPr lang="en-US" altLang="zh-TW"/>
              <a:t>Page </a:t>
            </a:r>
            <a:fld id="{3620615B-8177-4C09-B8F3-61E19F802641}" type="slidenum">
              <a:rPr lang="en-US" altLang="zh-TW" smtClean="0"/>
              <a:pPr/>
              <a:t>1</a:t>
            </a:fld>
            <a:endParaRPr lang="en-US" altLang="zh-TW"/>
          </a:p>
        </p:txBody>
      </p:sp>
    </p:spTree>
    <p:extLst>
      <p:ext uri="{BB962C8B-B14F-4D97-AF65-F5344CB8AC3E}">
        <p14:creationId xmlns:p14="http://schemas.microsoft.com/office/powerpoint/2010/main" val="76331070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2">
            <a:extLst>
              <a:ext uri="{FF2B5EF4-FFF2-40B4-BE49-F238E27FC236}">
                <a16:creationId xmlns:a16="http://schemas.microsoft.com/office/drawing/2014/main" xmlns="" id="{64414545-FABA-4774-88F1-663D5D0BBC60}"/>
              </a:ext>
            </a:extLst>
          </p:cNvPr>
          <p:cNvSpPr>
            <a:spLocks noGrp="1" noChangeArrowheads="1"/>
          </p:cNvSpPr>
          <p:nvPr>
            <p:ph type="hdr" sz="quarter"/>
          </p:nvPr>
        </p:nvSpPr>
        <p:spPr>
          <a:ln/>
        </p:spPr>
        <p:txBody>
          <a:bodyPr/>
          <a:lstStyle/>
          <a:p>
            <a:r>
              <a:rPr lang="en-US" altLang="zh-TW"/>
              <a:t>doc.: IEEE 802.15-15-20-0305-01-Cor2</a:t>
            </a:r>
          </a:p>
        </p:txBody>
      </p:sp>
      <p:sp>
        <p:nvSpPr>
          <p:cNvPr id="5" name="Rectangle 3">
            <a:extLst>
              <a:ext uri="{FF2B5EF4-FFF2-40B4-BE49-F238E27FC236}">
                <a16:creationId xmlns:a16="http://schemas.microsoft.com/office/drawing/2014/main" xmlns="" id="{98893ED3-D5DA-413C-A604-529C9DD03A63}"/>
              </a:ext>
            </a:extLst>
          </p:cNvPr>
          <p:cNvSpPr>
            <a:spLocks noGrp="1" noChangeArrowheads="1"/>
          </p:cNvSpPr>
          <p:nvPr>
            <p:ph type="dt" idx="1"/>
          </p:nvPr>
        </p:nvSpPr>
        <p:spPr>
          <a:ln/>
        </p:spPr>
        <p:txBody>
          <a:bodyPr/>
          <a:lstStyle/>
          <a:p>
            <a:r>
              <a:rPr lang="en-US" altLang="zh-TW"/>
              <a:t>Nov. 2020</a:t>
            </a:r>
          </a:p>
        </p:txBody>
      </p:sp>
      <p:sp>
        <p:nvSpPr>
          <p:cNvPr id="6" name="Rectangle 6">
            <a:extLst>
              <a:ext uri="{FF2B5EF4-FFF2-40B4-BE49-F238E27FC236}">
                <a16:creationId xmlns:a16="http://schemas.microsoft.com/office/drawing/2014/main" xmlns="" id="{00ABF025-E3FE-40B3-9654-71479F9C136B}"/>
              </a:ext>
            </a:extLst>
          </p:cNvPr>
          <p:cNvSpPr>
            <a:spLocks noGrp="1" noChangeArrowheads="1"/>
          </p:cNvSpPr>
          <p:nvPr>
            <p:ph type="ftr" sz="quarter" idx="4"/>
          </p:nvPr>
        </p:nvSpPr>
        <p:spPr>
          <a:ln/>
        </p:spPr>
        <p:txBody>
          <a:bodyPr/>
          <a:lstStyle/>
          <a:p>
            <a:pPr lvl="4"/>
            <a:r>
              <a:rPr lang="en-US" altLang="zh-TW"/>
              <a:t>Jeng-Shiann Jiang, Vertexcom</a:t>
            </a:r>
          </a:p>
        </p:txBody>
      </p:sp>
      <p:sp>
        <p:nvSpPr>
          <p:cNvPr id="7" name="Rectangle 7">
            <a:extLst>
              <a:ext uri="{FF2B5EF4-FFF2-40B4-BE49-F238E27FC236}">
                <a16:creationId xmlns:a16="http://schemas.microsoft.com/office/drawing/2014/main" xmlns="" id="{D38FCB74-9B16-43EF-85D3-5D1E185390FA}"/>
              </a:ext>
            </a:extLst>
          </p:cNvPr>
          <p:cNvSpPr>
            <a:spLocks noGrp="1" noChangeArrowheads="1"/>
          </p:cNvSpPr>
          <p:nvPr>
            <p:ph type="sldNum" sz="quarter" idx="5"/>
          </p:nvPr>
        </p:nvSpPr>
        <p:spPr>
          <a:ln/>
        </p:spPr>
        <p:txBody>
          <a:bodyPr/>
          <a:lstStyle/>
          <a:p>
            <a:r>
              <a:rPr lang="en-US" altLang="zh-TW"/>
              <a:t>Page </a:t>
            </a:r>
            <a:fld id="{71B74A12-EEEE-44C0-A98C-4778A610C84F}" type="slidenum">
              <a:rPr lang="en-US" altLang="zh-TW"/>
              <a:pPr/>
              <a:t>3</a:t>
            </a:fld>
            <a:endParaRPr lang="en-US" altLang="zh-TW"/>
          </a:p>
        </p:txBody>
      </p:sp>
      <p:sp>
        <p:nvSpPr>
          <p:cNvPr id="24578" name="Rectangle 2">
            <a:extLst>
              <a:ext uri="{FF2B5EF4-FFF2-40B4-BE49-F238E27FC236}">
                <a16:creationId xmlns:a16="http://schemas.microsoft.com/office/drawing/2014/main" xmlns="" id="{500A6396-979F-4D5E-864F-696796ED1329}"/>
              </a:ext>
            </a:extLst>
          </p:cNvPr>
          <p:cNvSpPr>
            <a:spLocks noGrp="1" noRot="1" noChangeAspect="1" noChangeArrowheads="1" noTextEdit="1"/>
          </p:cNvSpPr>
          <p:nvPr>
            <p:ph type="sldImg"/>
          </p:nvPr>
        </p:nvSpPr>
        <p:spPr>
          <a:xfrm>
            <a:off x="1154113" y="701675"/>
            <a:ext cx="4625975" cy="3468688"/>
          </a:xfrm>
          <a:ln/>
        </p:spPr>
      </p:sp>
      <p:sp>
        <p:nvSpPr>
          <p:cNvPr id="24579" name="Rectangle 3">
            <a:extLst>
              <a:ext uri="{FF2B5EF4-FFF2-40B4-BE49-F238E27FC236}">
                <a16:creationId xmlns:a16="http://schemas.microsoft.com/office/drawing/2014/main" xmlns="" id="{81CC6106-7412-40E4-99A8-3A653994004B}"/>
              </a:ext>
            </a:extLst>
          </p:cNvPr>
          <p:cNvSpPr>
            <a:spLocks noGrp="1" noChangeArrowheads="1"/>
          </p:cNvSpPr>
          <p:nvPr>
            <p:ph type="body" idx="1"/>
          </p:nvPr>
        </p:nvSpPr>
        <p:spPr/>
        <p:txBody>
          <a:bodyPr/>
          <a:lstStyle/>
          <a:p>
            <a:endParaRPr lang="zh-TW" altLang="zh-TW"/>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DF559B8-D42F-4B0B-A3F1-52AE23AF6320}"/>
              </a:ext>
            </a:extLst>
          </p:cNvPr>
          <p:cNvSpPr>
            <a:spLocks noGrp="1"/>
          </p:cNvSpPr>
          <p:nvPr>
            <p:ph type="ctrTitle"/>
          </p:nvPr>
        </p:nvSpPr>
        <p:spPr>
          <a:xfrm>
            <a:off x="1143000" y="1122363"/>
            <a:ext cx="6858000" cy="2387600"/>
          </a:xfrm>
        </p:spPr>
        <p:txBody>
          <a:bodyPr anchor="b"/>
          <a:lstStyle>
            <a:lvl1pPr algn="ctr">
              <a:defRPr sz="6000"/>
            </a:lvl1pPr>
          </a:lstStyle>
          <a:p>
            <a:r>
              <a:rPr lang="zh-TW" altLang="en-US"/>
              <a:t>按一下以編輯母片標題樣式</a:t>
            </a:r>
          </a:p>
        </p:txBody>
      </p:sp>
      <p:sp>
        <p:nvSpPr>
          <p:cNvPr id="3" name="副標題 2">
            <a:extLst>
              <a:ext uri="{FF2B5EF4-FFF2-40B4-BE49-F238E27FC236}">
                <a16:creationId xmlns:a16="http://schemas.microsoft.com/office/drawing/2014/main" xmlns="" id="{33FC4D6D-9949-426E-8A9C-33168C33ECD8}"/>
              </a:ext>
            </a:extLst>
          </p:cNvPr>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按一下以編輯母片子標題樣式</a:t>
            </a:r>
          </a:p>
        </p:txBody>
      </p:sp>
      <p:sp>
        <p:nvSpPr>
          <p:cNvPr id="4" name="日期版面配置區 3">
            <a:extLst>
              <a:ext uri="{FF2B5EF4-FFF2-40B4-BE49-F238E27FC236}">
                <a16:creationId xmlns:a16="http://schemas.microsoft.com/office/drawing/2014/main" xmlns="" id="{4B12C3EB-BC39-4D9C-9FE9-3B61D66BE979}"/>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xmlns="" id="{E34FC2B0-BDD0-4473-8E0A-675F92052568}"/>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xmlns="" id="{1DD784E5-639B-4F97-9606-9352746D0DF9}"/>
              </a:ext>
            </a:extLst>
          </p:cNvPr>
          <p:cNvSpPr>
            <a:spLocks noGrp="1"/>
          </p:cNvSpPr>
          <p:nvPr>
            <p:ph type="sldNum" sz="quarter" idx="12"/>
          </p:nvPr>
        </p:nvSpPr>
        <p:spPr/>
        <p:txBody>
          <a:bodyPr/>
          <a:lstStyle>
            <a:lvl1pPr>
              <a:defRPr/>
            </a:lvl1pPr>
          </a:lstStyle>
          <a:p>
            <a:r>
              <a:rPr lang="en-US" altLang="zh-TW"/>
              <a:t>Slide </a:t>
            </a:r>
            <a:fld id="{48E5192F-7B5B-45F1-9460-02E964AB4D6E}" type="slidenum">
              <a:rPr lang="en-US" altLang="zh-TW"/>
              <a:pPr/>
              <a:t>‹#›</a:t>
            </a:fld>
            <a:endParaRPr lang="en-US" altLang="zh-TW"/>
          </a:p>
        </p:txBody>
      </p:sp>
    </p:spTree>
    <p:extLst>
      <p:ext uri="{BB962C8B-B14F-4D97-AF65-F5344CB8AC3E}">
        <p14:creationId xmlns:p14="http://schemas.microsoft.com/office/powerpoint/2010/main" val="256028723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C784BE9-A86F-4777-90FC-1CB4EC8C8EF1}"/>
              </a:ext>
            </a:extLst>
          </p:cNvPr>
          <p:cNvSpPr>
            <a:spLocks noGrp="1"/>
          </p:cNvSpPr>
          <p:nvPr>
            <p:ph type="title"/>
          </p:nvPr>
        </p:nvSpPr>
        <p:spPr/>
        <p:txBody>
          <a:bodyPr/>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D8E3E858-CA39-437C-AE7E-582C744CF94E}"/>
              </a:ext>
            </a:extLst>
          </p:cNvPr>
          <p:cNvSpPr>
            <a:spLocks noGrp="1"/>
          </p:cNvSpPr>
          <p:nvPr>
            <p:ph type="body" orient="vert" idx="1"/>
          </p:nvPr>
        </p:nvSpPr>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4F14B99A-DAA1-4DC4-8BE3-33BC123714CC}"/>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xmlns="" id="{A936F27E-6388-4722-A6AC-9126751B02F4}"/>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xmlns="" id="{42B585D7-2149-4C50-8006-586A4EF76E7A}"/>
              </a:ext>
            </a:extLst>
          </p:cNvPr>
          <p:cNvSpPr>
            <a:spLocks noGrp="1"/>
          </p:cNvSpPr>
          <p:nvPr>
            <p:ph type="sldNum" sz="quarter" idx="12"/>
          </p:nvPr>
        </p:nvSpPr>
        <p:spPr/>
        <p:txBody>
          <a:bodyPr/>
          <a:lstStyle>
            <a:lvl1pPr>
              <a:defRPr/>
            </a:lvl1pPr>
          </a:lstStyle>
          <a:p>
            <a:r>
              <a:rPr lang="en-US" altLang="zh-TW"/>
              <a:t>Slide </a:t>
            </a:r>
            <a:fld id="{6395DE48-785F-4998-AF8B-E2540BF9425B}" type="slidenum">
              <a:rPr lang="en-US" altLang="zh-TW"/>
              <a:pPr/>
              <a:t>‹#›</a:t>
            </a:fld>
            <a:endParaRPr lang="en-US" altLang="zh-TW"/>
          </a:p>
        </p:txBody>
      </p:sp>
    </p:spTree>
    <p:extLst>
      <p:ext uri="{BB962C8B-B14F-4D97-AF65-F5344CB8AC3E}">
        <p14:creationId xmlns:p14="http://schemas.microsoft.com/office/powerpoint/2010/main" val="207405463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a:extLst>
              <a:ext uri="{FF2B5EF4-FFF2-40B4-BE49-F238E27FC236}">
                <a16:creationId xmlns:a16="http://schemas.microsoft.com/office/drawing/2014/main" xmlns="" id="{F452DB24-B29F-40AA-9068-5C50A644E66C}"/>
              </a:ext>
            </a:extLst>
          </p:cNvPr>
          <p:cNvSpPr>
            <a:spLocks noGrp="1"/>
          </p:cNvSpPr>
          <p:nvPr>
            <p:ph type="title" orient="vert"/>
          </p:nvPr>
        </p:nvSpPr>
        <p:spPr>
          <a:xfrm>
            <a:off x="6515100" y="685800"/>
            <a:ext cx="1943100" cy="5410200"/>
          </a:xfrm>
        </p:spPr>
        <p:txBody>
          <a:bodyPr vert="eaVert"/>
          <a:lstStyle/>
          <a:p>
            <a:r>
              <a:rPr lang="zh-TW" altLang="en-US"/>
              <a:t>按一下以編輯母片標題樣式</a:t>
            </a:r>
          </a:p>
        </p:txBody>
      </p:sp>
      <p:sp>
        <p:nvSpPr>
          <p:cNvPr id="3" name="直排文字版面配置區 2">
            <a:extLst>
              <a:ext uri="{FF2B5EF4-FFF2-40B4-BE49-F238E27FC236}">
                <a16:creationId xmlns:a16="http://schemas.microsoft.com/office/drawing/2014/main" xmlns="" id="{4FD3419F-F343-4F63-BF6B-43B89C92343F}"/>
              </a:ext>
            </a:extLst>
          </p:cNvPr>
          <p:cNvSpPr>
            <a:spLocks noGrp="1"/>
          </p:cNvSpPr>
          <p:nvPr>
            <p:ph type="body" orient="vert" idx="1"/>
          </p:nvPr>
        </p:nvSpPr>
        <p:spPr>
          <a:xfrm>
            <a:off x="685800" y="685800"/>
            <a:ext cx="5676900" cy="5410200"/>
          </a:xfrm>
        </p:spPr>
        <p:txBody>
          <a:bodyPr vert="eaVert"/>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9331701C-5CAD-4260-93F6-D018EBBDE177}"/>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xmlns="" id="{CC612378-89AC-43E0-AC23-C48F24A377E0}"/>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xmlns="" id="{110484D6-DB20-45A5-A31F-DC0251657491}"/>
              </a:ext>
            </a:extLst>
          </p:cNvPr>
          <p:cNvSpPr>
            <a:spLocks noGrp="1"/>
          </p:cNvSpPr>
          <p:nvPr>
            <p:ph type="sldNum" sz="quarter" idx="12"/>
          </p:nvPr>
        </p:nvSpPr>
        <p:spPr/>
        <p:txBody>
          <a:bodyPr/>
          <a:lstStyle>
            <a:lvl1pPr>
              <a:defRPr/>
            </a:lvl1pPr>
          </a:lstStyle>
          <a:p>
            <a:r>
              <a:rPr lang="en-US" altLang="zh-TW"/>
              <a:t>Slide </a:t>
            </a:r>
            <a:fld id="{831C2C69-BA79-44CB-AAB7-4353CE59C2C3}" type="slidenum">
              <a:rPr lang="en-US" altLang="zh-TW"/>
              <a:pPr/>
              <a:t>‹#›</a:t>
            </a:fld>
            <a:endParaRPr lang="en-US" altLang="zh-TW"/>
          </a:p>
        </p:txBody>
      </p:sp>
    </p:spTree>
    <p:extLst>
      <p:ext uri="{BB962C8B-B14F-4D97-AF65-F5344CB8AC3E}">
        <p14:creationId xmlns:p14="http://schemas.microsoft.com/office/powerpoint/2010/main" val="18334550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0DBA32E-54F9-4523-8795-7CA768A005DC}"/>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2AC1FC0B-D266-4F64-8294-502A0C1AC557}"/>
              </a:ext>
            </a:extLst>
          </p:cNvPr>
          <p:cNvSpPr>
            <a:spLocks noGrp="1"/>
          </p:cNvSpPr>
          <p:nvPr>
            <p:ph idx="1"/>
          </p:nvPr>
        </p:nvSpPr>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a:extLst>
              <a:ext uri="{FF2B5EF4-FFF2-40B4-BE49-F238E27FC236}">
                <a16:creationId xmlns:a16="http://schemas.microsoft.com/office/drawing/2014/main" xmlns="" id="{0C6C9CCF-B2B9-42AA-B30A-63F54BDDDD70}"/>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xmlns="" id="{E36BC45F-5737-4BF9-A344-95A31763CED9}"/>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xmlns="" id="{424A929F-75C9-40EA-B46C-DC562337232B}"/>
              </a:ext>
            </a:extLst>
          </p:cNvPr>
          <p:cNvSpPr>
            <a:spLocks noGrp="1"/>
          </p:cNvSpPr>
          <p:nvPr>
            <p:ph type="sldNum" sz="quarter" idx="12"/>
          </p:nvPr>
        </p:nvSpPr>
        <p:spPr/>
        <p:txBody>
          <a:bodyPr/>
          <a:lstStyle>
            <a:lvl1pPr>
              <a:defRPr/>
            </a:lvl1pPr>
          </a:lstStyle>
          <a:p>
            <a:r>
              <a:rPr lang="en-US" altLang="zh-TW"/>
              <a:t>Slide </a:t>
            </a:r>
            <a:fld id="{7CC7204E-4957-44CA-8C4B-E1DA1231EB43}" type="slidenum">
              <a:rPr lang="en-US" altLang="zh-TW"/>
              <a:pPr/>
              <a:t>‹#›</a:t>
            </a:fld>
            <a:endParaRPr lang="en-US" altLang="zh-TW"/>
          </a:p>
        </p:txBody>
      </p:sp>
    </p:spTree>
    <p:extLst>
      <p:ext uri="{BB962C8B-B14F-4D97-AF65-F5344CB8AC3E}">
        <p14:creationId xmlns:p14="http://schemas.microsoft.com/office/powerpoint/2010/main" val="5976441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6E7E3D9-4A0E-4BAC-8558-F7E550141A4C}"/>
              </a:ext>
            </a:extLst>
          </p:cNvPr>
          <p:cNvSpPr>
            <a:spLocks noGrp="1"/>
          </p:cNvSpPr>
          <p:nvPr>
            <p:ph type="title"/>
          </p:nvPr>
        </p:nvSpPr>
        <p:spPr>
          <a:xfrm>
            <a:off x="623888" y="1709738"/>
            <a:ext cx="7886700" cy="2852737"/>
          </a:xfrm>
        </p:spPr>
        <p:txBody>
          <a:bodyPr anchor="b"/>
          <a:lstStyle>
            <a:lvl1pPr>
              <a:defRPr sz="6000"/>
            </a:lvl1pPr>
          </a:lstStyle>
          <a:p>
            <a:r>
              <a:rPr lang="zh-TW" altLang="en-US"/>
              <a:t>按一下以編輯母片標題樣式</a:t>
            </a:r>
          </a:p>
        </p:txBody>
      </p:sp>
      <p:sp>
        <p:nvSpPr>
          <p:cNvPr id="3" name="文字版面配置區 2">
            <a:extLst>
              <a:ext uri="{FF2B5EF4-FFF2-40B4-BE49-F238E27FC236}">
                <a16:creationId xmlns:a16="http://schemas.microsoft.com/office/drawing/2014/main" xmlns="" id="{BB3F22A5-1327-48F5-9A26-F472DD8C7D14}"/>
              </a:ext>
            </a:extLst>
          </p:cNvPr>
          <p:cNvSpPr>
            <a:spLocks noGrp="1"/>
          </p:cNvSpPr>
          <p:nvPr>
            <p:ph type="body" idx="1"/>
          </p:nvPr>
        </p:nvSpPr>
        <p:spPr>
          <a:xfrm>
            <a:off x="623888" y="4589463"/>
            <a:ext cx="7886700" cy="1500187"/>
          </a:xfrm>
        </p:spPr>
        <p:txBody>
          <a:bodyPr/>
          <a:lstStyle>
            <a:lvl1pPr marL="0" indent="0">
              <a:buNone/>
              <a:defRPr sz="2400"/>
            </a:lvl1pPr>
            <a:lvl2pPr marL="457200" indent="0">
              <a:buNone/>
              <a:defRPr sz="2000"/>
            </a:lvl2pPr>
            <a:lvl3pPr marL="914400" indent="0">
              <a:buNone/>
              <a:defRPr sz="18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pPr lvl="0"/>
            <a:r>
              <a:rPr lang="zh-TW" altLang="en-US"/>
              <a:t>按一下以編輯母片文字樣式</a:t>
            </a:r>
          </a:p>
        </p:txBody>
      </p:sp>
      <p:sp>
        <p:nvSpPr>
          <p:cNvPr id="4" name="日期版面配置區 3">
            <a:extLst>
              <a:ext uri="{FF2B5EF4-FFF2-40B4-BE49-F238E27FC236}">
                <a16:creationId xmlns:a16="http://schemas.microsoft.com/office/drawing/2014/main" xmlns="" id="{54D2FFAE-F058-4BFA-9C9D-1168FE657510}"/>
              </a:ext>
            </a:extLst>
          </p:cNvPr>
          <p:cNvSpPr>
            <a:spLocks noGrp="1"/>
          </p:cNvSpPr>
          <p:nvPr>
            <p:ph type="dt" sz="half" idx="10"/>
          </p:nvPr>
        </p:nvSpPr>
        <p:spPr/>
        <p:txBody>
          <a:bodyPr/>
          <a:lstStyle>
            <a:lvl1pPr>
              <a:defRPr/>
            </a:lvl1pPr>
          </a:lstStyle>
          <a:p>
            <a:r>
              <a:rPr lang="en-US" altLang="zh-TW"/>
              <a:t>&lt;month year&gt;</a:t>
            </a:r>
          </a:p>
        </p:txBody>
      </p:sp>
      <p:sp>
        <p:nvSpPr>
          <p:cNvPr id="5" name="頁尾版面配置區 4">
            <a:extLst>
              <a:ext uri="{FF2B5EF4-FFF2-40B4-BE49-F238E27FC236}">
                <a16:creationId xmlns:a16="http://schemas.microsoft.com/office/drawing/2014/main" xmlns="" id="{EDA20A16-16AF-42DF-98B5-911B54C287EA}"/>
              </a:ext>
            </a:extLst>
          </p:cNvPr>
          <p:cNvSpPr>
            <a:spLocks noGrp="1"/>
          </p:cNvSpPr>
          <p:nvPr>
            <p:ph type="ftr" sz="quarter" idx="11"/>
          </p:nvPr>
        </p:nvSpPr>
        <p:spPr/>
        <p:txBody>
          <a:bodyPr/>
          <a:lstStyle>
            <a:lvl1pPr>
              <a:defRPr/>
            </a:lvl1pPr>
          </a:lstStyle>
          <a:p>
            <a:r>
              <a:rPr lang="en-US" altLang="zh-TW"/>
              <a:t>&lt;author&gt;, &lt;company&gt;</a:t>
            </a:r>
          </a:p>
        </p:txBody>
      </p:sp>
      <p:sp>
        <p:nvSpPr>
          <p:cNvPr id="6" name="投影片編號版面配置區 5">
            <a:extLst>
              <a:ext uri="{FF2B5EF4-FFF2-40B4-BE49-F238E27FC236}">
                <a16:creationId xmlns:a16="http://schemas.microsoft.com/office/drawing/2014/main" xmlns="" id="{3A6834AF-21A7-400A-81C9-C38A0A4F9B71}"/>
              </a:ext>
            </a:extLst>
          </p:cNvPr>
          <p:cNvSpPr>
            <a:spLocks noGrp="1"/>
          </p:cNvSpPr>
          <p:nvPr>
            <p:ph type="sldNum" sz="quarter" idx="12"/>
          </p:nvPr>
        </p:nvSpPr>
        <p:spPr/>
        <p:txBody>
          <a:bodyPr/>
          <a:lstStyle>
            <a:lvl1pPr>
              <a:defRPr/>
            </a:lvl1pPr>
          </a:lstStyle>
          <a:p>
            <a:r>
              <a:rPr lang="en-US" altLang="zh-TW"/>
              <a:t>Slide </a:t>
            </a:r>
            <a:fld id="{769F5DF5-1762-4995-8E60-6B40AF7E8A36}" type="slidenum">
              <a:rPr lang="en-US" altLang="zh-TW"/>
              <a:pPr/>
              <a:t>‹#›</a:t>
            </a:fld>
            <a:endParaRPr lang="en-US" altLang="zh-TW"/>
          </a:p>
        </p:txBody>
      </p:sp>
    </p:spTree>
    <p:extLst>
      <p:ext uri="{BB962C8B-B14F-4D97-AF65-F5344CB8AC3E}">
        <p14:creationId xmlns:p14="http://schemas.microsoft.com/office/powerpoint/2010/main" val="179730736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個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3F02218A-852C-4CC5-9215-20FDA2172A5E}"/>
              </a:ext>
            </a:extLst>
          </p:cNvPr>
          <p:cNvSpPr>
            <a:spLocks noGrp="1"/>
          </p:cNvSpPr>
          <p:nvPr>
            <p:ph type="title"/>
          </p:nvPr>
        </p:nvSpPr>
        <p:spPr/>
        <p:txBody>
          <a:bodyPr/>
          <a:lstStyle/>
          <a:p>
            <a:r>
              <a:rPr lang="zh-TW" altLang="en-US"/>
              <a:t>按一下以編輯母片標題樣式</a:t>
            </a:r>
          </a:p>
        </p:txBody>
      </p:sp>
      <p:sp>
        <p:nvSpPr>
          <p:cNvPr id="3" name="內容版面配置區 2">
            <a:extLst>
              <a:ext uri="{FF2B5EF4-FFF2-40B4-BE49-F238E27FC236}">
                <a16:creationId xmlns:a16="http://schemas.microsoft.com/office/drawing/2014/main" xmlns="" id="{EDBFEB01-FC53-487F-BF16-A9300EF24724}"/>
              </a:ext>
            </a:extLst>
          </p:cNvPr>
          <p:cNvSpPr>
            <a:spLocks noGrp="1"/>
          </p:cNvSpPr>
          <p:nvPr>
            <p:ph sz="half" idx="1"/>
          </p:nvPr>
        </p:nvSpPr>
        <p:spPr>
          <a:xfrm>
            <a:off x="6858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a:extLst>
              <a:ext uri="{FF2B5EF4-FFF2-40B4-BE49-F238E27FC236}">
                <a16:creationId xmlns:a16="http://schemas.microsoft.com/office/drawing/2014/main" xmlns="" id="{F077313E-9FEA-48D2-A60F-A712843BED3A}"/>
              </a:ext>
            </a:extLst>
          </p:cNvPr>
          <p:cNvSpPr>
            <a:spLocks noGrp="1"/>
          </p:cNvSpPr>
          <p:nvPr>
            <p:ph sz="half" idx="2"/>
          </p:nvPr>
        </p:nvSpPr>
        <p:spPr>
          <a:xfrm>
            <a:off x="4648200" y="1981200"/>
            <a:ext cx="3810000" cy="4114800"/>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a:extLst>
              <a:ext uri="{FF2B5EF4-FFF2-40B4-BE49-F238E27FC236}">
                <a16:creationId xmlns:a16="http://schemas.microsoft.com/office/drawing/2014/main" xmlns="" id="{5F0986B4-9D85-4551-A680-12DC1A17E982}"/>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a16="http://schemas.microsoft.com/office/drawing/2014/main" xmlns="" id="{AA22018E-35C3-4A6B-A19C-FF16F31FEB48}"/>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a16="http://schemas.microsoft.com/office/drawing/2014/main" xmlns="" id="{B5E9183E-44BC-48AB-BE75-B6887DF5996C}"/>
              </a:ext>
            </a:extLst>
          </p:cNvPr>
          <p:cNvSpPr>
            <a:spLocks noGrp="1"/>
          </p:cNvSpPr>
          <p:nvPr>
            <p:ph type="sldNum" sz="quarter" idx="12"/>
          </p:nvPr>
        </p:nvSpPr>
        <p:spPr/>
        <p:txBody>
          <a:bodyPr/>
          <a:lstStyle>
            <a:lvl1pPr>
              <a:defRPr/>
            </a:lvl1pPr>
          </a:lstStyle>
          <a:p>
            <a:r>
              <a:rPr lang="en-US" altLang="zh-TW"/>
              <a:t>Slide </a:t>
            </a:r>
            <a:fld id="{CC4E2AC3-3B12-4270-9E0E-CE12FDFFDD1B}" type="slidenum">
              <a:rPr lang="en-US" altLang="zh-TW"/>
              <a:pPr/>
              <a:t>‹#›</a:t>
            </a:fld>
            <a:endParaRPr lang="en-US" altLang="zh-TW"/>
          </a:p>
        </p:txBody>
      </p:sp>
    </p:spTree>
    <p:extLst>
      <p:ext uri="{BB962C8B-B14F-4D97-AF65-F5344CB8AC3E}">
        <p14:creationId xmlns:p14="http://schemas.microsoft.com/office/powerpoint/2010/main" val="6329534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028C9FF-3C72-4D08-A51C-7C1E66DC430A}"/>
              </a:ext>
            </a:extLst>
          </p:cNvPr>
          <p:cNvSpPr>
            <a:spLocks noGrp="1"/>
          </p:cNvSpPr>
          <p:nvPr>
            <p:ph type="title"/>
          </p:nvPr>
        </p:nvSpPr>
        <p:spPr>
          <a:xfrm>
            <a:off x="630238" y="365125"/>
            <a:ext cx="7886700" cy="1325563"/>
          </a:xfrm>
        </p:spPr>
        <p:txBody>
          <a:bodyPr/>
          <a:lstStyle/>
          <a:p>
            <a:r>
              <a:rPr lang="zh-TW" altLang="en-US"/>
              <a:t>按一下以編輯母片標題樣式</a:t>
            </a:r>
          </a:p>
        </p:txBody>
      </p:sp>
      <p:sp>
        <p:nvSpPr>
          <p:cNvPr id="3" name="文字版面配置區 2">
            <a:extLst>
              <a:ext uri="{FF2B5EF4-FFF2-40B4-BE49-F238E27FC236}">
                <a16:creationId xmlns:a16="http://schemas.microsoft.com/office/drawing/2014/main" xmlns="" id="{793C1784-FF24-4E18-B736-9B87BE26F29D}"/>
              </a:ext>
            </a:extLst>
          </p:cNvPr>
          <p:cNvSpPr>
            <a:spLocks noGrp="1"/>
          </p:cNvSpPr>
          <p:nvPr>
            <p:ph type="body" idx="1"/>
          </p:nvPr>
        </p:nvSpPr>
        <p:spPr>
          <a:xfrm>
            <a:off x="630238" y="1681163"/>
            <a:ext cx="386873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4" name="內容版面配置區 3">
            <a:extLst>
              <a:ext uri="{FF2B5EF4-FFF2-40B4-BE49-F238E27FC236}">
                <a16:creationId xmlns:a16="http://schemas.microsoft.com/office/drawing/2014/main" xmlns="" id="{9DC50D41-894B-4A1D-A2D7-BDACF3A2BBCF}"/>
              </a:ext>
            </a:extLst>
          </p:cNvPr>
          <p:cNvSpPr>
            <a:spLocks noGrp="1"/>
          </p:cNvSpPr>
          <p:nvPr>
            <p:ph sz="half" idx="2"/>
          </p:nvPr>
        </p:nvSpPr>
        <p:spPr>
          <a:xfrm>
            <a:off x="630238" y="2505075"/>
            <a:ext cx="3868737"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a:extLst>
              <a:ext uri="{FF2B5EF4-FFF2-40B4-BE49-F238E27FC236}">
                <a16:creationId xmlns:a16="http://schemas.microsoft.com/office/drawing/2014/main" xmlns="" id="{9C8703B7-308A-4D00-9B4B-6A1B3D290014}"/>
              </a:ext>
            </a:extLst>
          </p:cNvPr>
          <p:cNvSpPr>
            <a:spLocks noGrp="1"/>
          </p:cNvSpPr>
          <p:nvPr>
            <p:ph type="body" sz="quarter" idx="3"/>
          </p:nvPr>
        </p:nvSpPr>
        <p:spPr>
          <a:xfrm>
            <a:off x="4629150" y="1681163"/>
            <a:ext cx="38877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按一下以編輯母片文字樣式</a:t>
            </a:r>
          </a:p>
        </p:txBody>
      </p:sp>
      <p:sp>
        <p:nvSpPr>
          <p:cNvPr id="6" name="內容版面配置區 5">
            <a:extLst>
              <a:ext uri="{FF2B5EF4-FFF2-40B4-BE49-F238E27FC236}">
                <a16:creationId xmlns:a16="http://schemas.microsoft.com/office/drawing/2014/main" xmlns="" id="{181CE395-40DC-4FDB-A06E-BB4090CBE5D7}"/>
              </a:ext>
            </a:extLst>
          </p:cNvPr>
          <p:cNvSpPr>
            <a:spLocks noGrp="1"/>
          </p:cNvSpPr>
          <p:nvPr>
            <p:ph sz="quarter" idx="4"/>
          </p:nvPr>
        </p:nvSpPr>
        <p:spPr>
          <a:xfrm>
            <a:off x="4629150" y="2505075"/>
            <a:ext cx="3887788" cy="3684588"/>
          </a:xfrm>
        </p:spPr>
        <p:txBody>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a:extLst>
              <a:ext uri="{FF2B5EF4-FFF2-40B4-BE49-F238E27FC236}">
                <a16:creationId xmlns:a16="http://schemas.microsoft.com/office/drawing/2014/main" xmlns="" id="{8E5F6ED9-EEF6-4741-BA4C-BFC4D90B78D1}"/>
              </a:ext>
            </a:extLst>
          </p:cNvPr>
          <p:cNvSpPr>
            <a:spLocks noGrp="1"/>
          </p:cNvSpPr>
          <p:nvPr>
            <p:ph type="dt" sz="half" idx="10"/>
          </p:nvPr>
        </p:nvSpPr>
        <p:spPr/>
        <p:txBody>
          <a:bodyPr/>
          <a:lstStyle>
            <a:lvl1pPr>
              <a:defRPr/>
            </a:lvl1pPr>
          </a:lstStyle>
          <a:p>
            <a:r>
              <a:rPr lang="en-US" altLang="zh-TW"/>
              <a:t>&lt;month year&gt;</a:t>
            </a:r>
          </a:p>
        </p:txBody>
      </p:sp>
      <p:sp>
        <p:nvSpPr>
          <p:cNvPr id="8" name="頁尾版面配置區 7">
            <a:extLst>
              <a:ext uri="{FF2B5EF4-FFF2-40B4-BE49-F238E27FC236}">
                <a16:creationId xmlns:a16="http://schemas.microsoft.com/office/drawing/2014/main" xmlns="" id="{3B2F66AF-B5A8-446A-9499-9C45F1F559C6}"/>
              </a:ext>
            </a:extLst>
          </p:cNvPr>
          <p:cNvSpPr>
            <a:spLocks noGrp="1"/>
          </p:cNvSpPr>
          <p:nvPr>
            <p:ph type="ftr" sz="quarter" idx="11"/>
          </p:nvPr>
        </p:nvSpPr>
        <p:spPr/>
        <p:txBody>
          <a:bodyPr/>
          <a:lstStyle>
            <a:lvl1pPr>
              <a:defRPr/>
            </a:lvl1pPr>
          </a:lstStyle>
          <a:p>
            <a:r>
              <a:rPr lang="en-US" altLang="zh-TW"/>
              <a:t>&lt;author&gt;, &lt;company&gt;</a:t>
            </a:r>
          </a:p>
        </p:txBody>
      </p:sp>
      <p:sp>
        <p:nvSpPr>
          <p:cNvPr id="9" name="投影片編號版面配置區 8">
            <a:extLst>
              <a:ext uri="{FF2B5EF4-FFF2-40B4-BE49-F238E27FC236}">
                <a16:creationId xmlns:a16="http://schemas.microsoft.com/office/drawing/2014/main" xmlns="" id="{5E205022-D853-4EAE-89B9-077218879D5E}"/>
              </a:ext>
            </a:extLst>
          </p:cNvPr>
          <p:cNvSpPr>
            <a:spLocks noGrp="1"/>
          </p:cNvSpPr>
          <p:nvPr>
            <p:ph type="sldNum" sz="quarter" idx="12"/>
          </p:nvPr>
        </p:nvSpPr>
        <p:spPr/>
        <p:txBody>
          <a:bodyPr/>
          <a:lstStyle>
            <a:lvl1pPr>
              <a:defRPr/>
            </a:lvl1pPr>
          </a:lstStyle>
          <a:p>
            <a:r>
              <a:rPr lang="en-US" altLang="zh-TW"/>
              <a:t>Slide </a:t>
            </a:r>
            <a:fld id="{69775E27-4164-461D-B5AC-591A21F6EC0C}" type="slidenum">
              <a:rPr lang="en-US" altLang="zh-TW"/>
              <a:pPr/>
              <a:t>‹#›</a:t>
            </a:fld>
            <a:endParaRPr lang="en-US" altLang="zh-TW"/>
          </a:p>
        </p:txBody>
      </p:sp>
    </p:spTree>
    <p:extLst>
      <p:ext uri="{BB962C8B-B14F-4D97-AF65-F5344CB8AC3E}">
        <p14:creationId xmlns:p14="http://schemas.microsoft.com/office/powerpoint/2010/main" val="111182427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6DFFB92E-4DF5-4E55-8EBC-90B0967996E9}"/>
              </a:ext>
            </a:extLst>
          </p:cNvPr>
          <p:cNvSpPr>
            <a:spLocks noGrp="1"/>
          </p:cNvSpPr>
          <p:nvPr>
            <p:ph type="title"/>
          </p:nvPr>
        </p:nvSpPr>
        <p:spPr/>
        <p:txBody>
          <a:bodyPr/>
          <a:lstStyle/>
          <a:p>
            <a:r>
              <a:rPr lang="zh-TW" altLang="en-US"/>
              <a:t>按一下以編輯母片標題樣式</a:t>
            </a:r>
          </a:p>
        </p:txBody>
      </p:sp>
      <p:sp>
        <p:nvSpPr>
          <p:cNvPr id="3" name="日期版面配置區 2">
            <a:extLst>
              <a:ext uri="{FF2B5EF4-FFF2-40B4-BE49-F238E27FC236}">
                <a16:creationId xmlns:a16="http://schemas.microsoft.com/office/drawing/2014/main" xmlns="" id="{A1491105-353F-4F9A-B0E9-0736D85A3F60}"/>
              </a:ext>
            </a:extLst>
          </p:cNvPr>
          <p:cNvSpPr>
            <a:spLocks noGrp="1"/>
          </p:cNvSpPr>
          <p:nvPr>
            <p:ph type="dt" sz="half" idx="10"/>
          </p:nvPr>
        </p:nvSpPr>
        <p:spPr/>
        <p:txBody>
          <a:bodyPr/>
          <a:lstStyle>
            <a:lvl1pPr>
              <a:defRPr/>
            </a:lvl1pPr>
          </a:lstStyle>
          <a:p>
            <a:r>
              <a:rPr lang="en-US" altLang="zh-TW"/>
              <a:t>&lt;month year&gt;</a:t>
            </a:r>
          </a:p>
        </p:txBody>
      </p:sp>
      <p:sp>
        <p:nvSpPr>
          <p:cNvPr id="4" name="頁尾版面配置區 3">
            <a:extLst>
              <a:ext uri="{FF2B5EF4-FFF2-40B4-BE49-F238E27FC236}">
                <a16:creationId xmlns:a16="http://schemas.microsoft.com/office/drawing/2014/main" xmlns="" id="{F423E6E0-1761-4468-9CA4-638030926F6D}"/>
              </a:ext>
            </a:extLst>
          </p:cNvPr>
          <p:cNvSpPr>
            <a:spLocks noGrp="1"/>
          </p:cNvSpPr>
          <p:nvPr>
            <p:ph type="ftr" sz="quarter" idx="11"/>
          </p:nvPr>
        </p:nvSpPr>
        <p:spPr/>
        <p:txBody>
          <a:bodyPr/>
          <a:lstStyle>
            <a:lvl1pPr>
              <a:defRPr/>
            </a:lvl1pPr>
          </a:lstStyle>
          <a:p>
            <a:r>
              <a:rPr lang="en-US" altLang="zh-TW"/>
              <a:t>&lt;author&gt;, &lt;company&gt;</a:t>
            </a:r>
          </a:p>
        </p:txBody>
      </p:sp>
      <p:sp>
        <p:nvSpPr>
          <p:cNvPr id="5" name="投影片編號版面配置區 4">
            <a:extLst>
              <a:ext uri="{FF2B5EF4-FFF2-40B4-BE49-F238E27FC236}">
                <a16:creationId xmlns:a16="http://schemas.microsoft.com/office/drawing/2014/main" xmlns="" id="{B56BDEAE-B1CE-4228-9474-F4D2008DFF80}"/>
              </a:ext>
            </a:extLst>
          </p:cNvPr>
          <p:cNvSpPr>
            <a:spLocks noGrp="1"/>
          </p:cNvSpPr>
          <p:nvPr>
            <p:ph type="sldNum" sz="quarter" idx="12"/>
          </p:nvPr>
        </p:nvSpPr>
        <p:spPr/>
        <p:txBody>
          <a:bodyPr/>
          <a:lstStyle>
            <a:lvl1pPr>
              <a:defRPr/>
            </a:lvl1pPr>
          </a:lstStyle>
          <a:p>
            <a:r>
              <a:rPr lang="en-US" altLang="zh-TW"/>
              <a:t>Slide </a:t>
            </a:r>
            <a:fld id="{D6FFAFB1-A313-4394-8C1E-3C32B350BDD8}" type="slidenum">
              <a:rPr lang="en-US" altLang="zh-TW"/>
              <a:pPr/>
              <a:t>‹#›</a:t>
            </a:fld>
            <a:endParaRPr lang="en-US" altLang="zh-TW"/>
          </a:p>
        </p:txBody>
      </p:sp>
    </p:spTree>
    <p:extLst>
      <p:ext uri="{BB962C8B-B14F-4D97-AF65-F5344CB8AC3E}">
        <p14:creationId xmlns:p14="http://schemas.microsoft.com/office/powerpoint/2010/main" val="347200995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a:extLst>
              <a:ext uri="{FF2B5EF4-FFF2-40B4-BE49-F238E27FC236}">
                <a16:creationId xmlns:a16="http://schemas.microsoft.com/office/drawing/2014/main" xmlns="" id="{03ABDCCC-9121-406C-BFB7-E5AEA3803FF3}"/>
              </a:ext>
            </a:extLst>
          </p:cNvPr>
          <p:cNvSpPr>
            <a:spLocks noGrp="1"/>
          </p:cNvSpPr>
          <p:nvPr>
            <p:ph type="dt" sz="half" idx="10"/>
          </p:nvPr>
        </p:nvSpPr>
        <p:spPr/>
        <p:txBody>
          <a:bodyPr/>
          <a:lstStyle>
            <a:lvl1pPr>
              <a:defRPr/>
            </a:lvl1pPr>
          </a:lstStyle>
          <a:p>
            <a:r>
              <a:rPr lang="en-US" altLang="zh-TW"/>
              <a:t>&lt;month year&gt;</a:t>
            </a:r>
          </a:p>
        </p:txBody>
      </p:sp>
      <p:sp>
        <p:nvSpPr>
          <p:cNvPr id="3" name="頁尾版面配置區 2">
            <a:extLst>
              <a:ext uri="{FF2B5EF4-FFF2-40B4-BE49-F238E27FC236}">
                <a16:creationId xmlns:a16="http://schemas.microsoft.com/office/drawing/2014/main" xmlns="" id="{C219177F-2FBF-4061-8AE1-1F000DDF19B0}"/>
              </a:ext>
            </a:extLst>
          </p:cNvPr>
          <p:cNvSpPr>
            <a:spLocks noGrp="1"/>
          </p:cNvSpPr>
          <p:nvPr>
            <p:ph type="ftr" sz="quarter" idx="11"/>
          </p:nvPr>
        </p:nvSpPr>
        <p:spPr/>
        <p:txBody>
          <a:bodyPr/>
          <a:lstStyle>
            <a:lvl1pPr>
              <a:defRPr/>
            </a:lvl1pPr>
          </a:lstStyle>
          <a:p>
            <a:r>
              <a:rPr lang="en-US" altLang="zh-TW"/>
              <a:t>&lt;author&gt;, &lt;company&gt;</a:t>
            </a:r>
          </a:p>
        </p:txBody>
      </p:sp>
      <p:sp>
        <p:nvSpPr>
          <p:cNvPr id="4" name="投影片編號版面配置區 3">
            <a:extLst>
              <a:ext uri="{FF2B5EF4-FFF2-40B4-BE49-F238E27FC236}">
                <a16:creationId xmlns:a16="http://schemas.microsoft.com/office/drawing/2014/main" xmlns="" id="{D488622F-C7E9-4C4D-AD79-6D4B6A91191B}"/>
              </a:ext>
            </a:extLst>
          </p:cNvPr>
          <p:cNvSpPr>
            <a:spLocks noGrp="1"/>
          </p:cNvSpPr>
          <p:nvPr>
            <p:ph type="sldNum" sz="quarter" idx="12"/>
          </p:nvPr>
        </p:nvSpPr>
        <p:spPr/>
        <p:txBody>
          <a:bodyPr/>
          <a:lstStyle>
            <a:lvl1pPr>
              <a:defRPr/>
            </a:lvl1pPr>
          </a:lstStyle>
          <a:p>
            <a:r>
              <a:rPr lang="en-US" altLang="zh-TW"/>
              <a:t>Slide </a:t>
            </a:r>
            <a:fld id="{4690FF85-55CB-4FA3-9CAE-CF8AA377BCFE}" type="slidenum">
              <a:rPr lang="en-US" altLang="zh-TW"/>
              <a:pPr/>
              <a:t>‹#›</a:t>
            </a:fld>
            <a:endParaRPr lang="en-US" altLang="zh-TW"/>
          </a:p>
        </p:txBody>
      </p:sp>
    </p:spTree>
    <p:extLst>
      <p:ext uri="{BB962C8B-B14F-4D97-AF65-F5344CB8AC3E}">
        <p14:creationId xmlns:p14="http://schemas.microsoft.com/office/powerpoint/2010/main" val="247837685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輔助字幕的內容">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8794440E-88A0-42D3-ACA7-EC093FBE97DE}"/>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內容版面配置區 2">
            <a:extLst>
              <a:ext uri="{FF2B5EF4-FFF2-40B4-BE49-F238E27FC236}">
                <a16:creationId xmlns:a16="http://schemas.microsoft.com/office/drawing/2014/main" xmlns="" id="{3E08B80F-3FA9-4938-AAF2-12B9E1B66F25}"/>
              </a:ext>
            </a:extLst>
          </p:cNvPr>
          <p:cNvSpPr>
            <a:spLocks noGrp="1"/>
          </p:cNvSpPr>
          <p:nvPr>
            <p:ph idx="1"/>
          </p:nvPr>
        </p:nvSpPr>
        <p:spPr>
          <a:xfrm>
            <a:off x="3887788" y="987425"/>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a:extLst>
              <a:ext uri="{FF2B5EF4-FFF2-40B4-BE49-F238E27FC236}">
                <a16:creationId xmlns:a16="http://schemas.microsoft.com/office/drawing/2014/main" xmlns="" id="{52FD83CE-256C-421D-ADE4-09B206FB2F5B}"/>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204AB620-E409-455F-B27E-368EB9F8471C}"/>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a16="http://schemas.microsoft.com/office/drawing/2014/main" xmlns="" id="{8F9CDB20-817A-44C7-82EA-D9A60947D3FF}"/>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a16="http://schemas.microsoft.com/office/drawing/2014/main" xmlns="" id="{670BB173-4CE7-4359-ACB9-232716EDE43B}"/>
              </a:ext>
            </a:extLst>
          </p:cNvPr>
          <p:cNvSpPr>
            <a:spLocks noGrp="1"/>
          </p:cNvSpPr>
          <p:nvPr>
            <p:ph type="sldNum" sz="quarter" idx="12"/>
          </p:nvPr>
        </p:nvSpPr>
        <p:spPr/>
        <p:txBody>
          <a:bodyPr/>
          <a:lstStyle>
            <a:lvl1pPr>
              <a:defRPr/>
            </a:lvl1pPr>
          </a:lstStyle>
          <a:p>
            <a:r>
              <a:rPr lang="en-US" altLang="zh-TW"/>
              <a:t>Slide </a:t>
            </a:r>
            <a:fld id="{8DE9C5FF-1964-45A9-BC4B-40BDF386EEB3}" type="slidenum">
              <a:rPr lang="en-US" altLang="zh-TW"/>
              <a:pPr/>
              <a:t>‹#›</a:t>
            </a:fld>
            <a:endParaRPr lang="en-US" altLang="zh-TW"/>
          </a:p>
        </p:txBody>
      </p:sp>
    </p:spTree>
    <p:extLst>
      <p:ext uri="{BB962C8B-B14F-4D97-AF65-F5344CB8AC3E}">
        <p14:creationId xmlns:p14="http://schemas.microsoft.com/office/powerpoint/2010/main" val="169927491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輔助字幕的圖片">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89737EA-B66F-467E-BF03-E364F22E0FF1}"/>
              </a:ext>
            </a:extLst>
          </p:cNvPr>
          <p:cNvSpPr>
            <a:spLocks noGrp="1"/>
          </p:cNvSpPr>
          <p:nvPr>
            <p:ph type="title"/>
          </p:nvPr>
        </p:nvSpPr>
        <p:spPr>
          <a:xfrm>
            <a:off x="630238" y="457200"/>
            <a:ext cx="2949575" cy="1600200"/>
          </a:xfrm>
        </p:spPr>
        <p:txBody>
          <a:bodyPr anchor="b"/>
          <a:lstStyle>
            <a:lvl1pPr>
              <a:defRPr sz="3200"/>
            </a:lvl1pPr>
          </a:lstStyle>
          <a:p>
            <a:r>
              <a:rPr lang="zh-TW" altLang="en-US"/>
              <a:t>按一下以編輯母片標題樣式</a:t>
            </a:r>
          </a:p>
        </p:txBody>
      </p:sp>
      <p:sp>
        <p:nvSpPr>
          <p:cNvPr id="3" name="圖片版面配置區 2">
            <a:extLst>
              <a:ext uri="{FF2B5EF4-FFF2-40B4-BE49-F238E27FC236}">
                <a16:creationId xmlns:a16="http://schemas.microsoft.com/office/drawing/2014/main" xmlns="" id="{A8BC3EB9-965C-4ADC-AAFC-76D3BBCC397F}"/>
              </a:ext>
            </a:extLst>
          </p:cNvPr>
          <p:cNvSpPr>
            <a:spLocks noGrp="1"/>
          </p:cNvSpPr>
          <p:nvPr>
            <p:ph type="pic" idx="1"/>
          </p:nvPr>
        </p:nvSpPr>
        <p:spPr>
          <a:xfrm>
            <a:off x="3887788" y="987425"/>
            <a:ext cx="462915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zh-TW" altLang="en-US"/>
              <a:t>按一下圖示以新增圖片</a:t>
            </a:r>
          </a:p>
        </p:txBody>
      </p:sp>
      <p:sp>
        <p:nvSpPr>
          <p:cNvPr id="4" name="文字版面配置區 3">
            <a:extLst>
              <a:ext uri="{FF2B5EF4-FFF2-40B4-BE49-F238E27FC236}">
                <a16:creationId xmlns:a16="http://schemas.microsoft.com/office/drawing/2014/main" xmlns="" id="{4BA796FF-1FD1-49A6-9E32-CBA7154B89E1}"/>
              </a:ext>
            </a:extLst>
          </p:cNvPr>
          <p:cNvSpPr>
            <a:spLocks noGrp="1"/>
          </p:cNvSpPr>
          <p:nvPr>
            <p:ph type="body" sz="half" idx="2"/>
          </p:nvPr>
        </p:nvSpPr>
        <p:spPr>
          <a:xfrm>
            <a:off x="630238" y="2057400"/>
            <a:ext cx="2949575"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按一下以編輯母片文字樣式</a:t>
            </a:r>
          </a:p>
        </p:txBody>
      </p:sp>
      <p:sp>
        <p:nvSpPr>
          <p:cNvPr id="5" name="日期版面配置區 4">
            <a:extLst>
              <a:ext uri="{FF2B5EF4-FFF2-40B4-BE49-F238E27FC236}">
                <a16:creationId xmlns:a16="http://schemas.microsoft.com/office/drawing/2014/main" xmlns="" id="{2B1AC674-B038-428C-AED0-A00017C1B14F}"/>
              </a:ext>
            </a:extLst>
          </p:cNvPr>
          <p:cNvSpPr>
            <a:spLocks noGrp="1"/>
          </p:cNvSpPr>
          <p:nvPr>
            <p:ph type="dt" sz="half" idx="10"/>
          </p:nvPr>
        </p:nvSpPr>
        <p:spPr/>
        <p:txBody>
          <a:bodyPr/>
          <a:lstStyle>
            <a:lvl1pPr>
              <a:defRPr/>
            </a:lvl1pPr>
          </a:lstStyle>
          <a:p>
            <a:r>
              <a:rPr lang="en-US" altLang="zh-TW"/>
              <a:t>&lt;month year&gt;</a:t>
            </a:r>
          </a:p>
        </p:txBody>
      </p:sp>
      <p:sp>
        <p:nvSpPr>
          <p:cNvPr id="6" name="頁尾版面配置區 5">
            <a:extLst>
              <a:ext uri="{FF2B5EF4-FFF2-40B4-BE49-F238E27FC236}">
                <a16:creationId xmlns:a16="http://schemas.microsoft.com/office/drawing/2014/main" xmlns="" id="{FF6956FD-F329-4D4A-9024-230A20AA4350}"/>
              </a:ext>
            </a:extLst>
          </p:cNvPr>
          <p:cNvSpPr>
            <a:spLocks noGrp="1"/>
          </p:cNvSpPr>
          <p:nvPr>
            <p:ph type="ftr" sz="quarter" idx="11"/>
          </p:nvPr>
        </p:nvSpPr>
        <p:spPr/>
        <p:txBody>
          <a:bodyPr/>
          <a:lstStyle>
            <a:lvl1pPr>
              <a:defRPr/>
            </a:lvl1pPr>
          </a:lstStyle>
          <a:p>
            <a:r>
              <a:rPr lang="en-US" altLang="zh-TW"/>
              <a:t>&lt;author&gt;, &lt;company&gt;</a:t>
            </a:r>
          </a:p>
        </p:txBody>
      </p:sp>
      <p:sp>
        <p:nvSpPr>
          <p:cNvPr id="7" name="投影片編號版面配置區 6">
            <a:extLst>
              <a:ext uri="{FF2B5EF4-FFF2-40B4-BE49-F238E27FC236}">
                <a16:creationId xmlns:a16="http://schemas.microsoft.com/office/drawing/2014/main" xmlns="" id="{851E1B67-B2FF-4D64-8F7F-21183D2B76C2}"/>
              </a:ext>
            </a:extLst>
          </p:cNvPr>
          <p:cNvSpPr>
            <a:spLocks noGrp="1"/>
          </p:cNvSpPr>
          <p:nvPr>
            <p:ph type="sldNum" sz="quarter" idx="12"/>
          </p:nvPr>
        </p:nvSpPr>
        <p:spPr/>
        <p:txBody>
          <a:bodyPr/>
          <a:lstStyle>
            <a:lvl1pPr>
              <a:defRPr/>
            </a:lvl1pPr>
          </a:lstStyle>
          <a:p>
            <a:r>
              <a:rPr lang="en-US" altLang="zh-TW"/>
              <a:t>Slide </a:t>
            </a:r>
            <a:fld id="{23DFE1FC-9FA7-401C-9802-63DAE40676C0}" type="slidenum">
              <a:rPr lang="en-US" altLang="zh-TW"/>
              <a:pPr/>
              <a:t>‹#›</a:t>
            </a:fld>
            <a:endParaRPr lang="en-US" altLang="zh-TW"/>
          </a:p>
        </p:txBody>
      </p:sp>
    </p:spTree>
    <p:extLst>
      <p:ext uri="{BB962C8B-B14F-4D97-AF65-F5344CB8AC3E}">
        <p14:creationId xmlns:p14="http://schemas.microsoft.com/office/powerpoint/2010/main" val="1042425430"/>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a:extLst>
              <a:ext uri="{FF2B5EF4-FFF2-40B4-BE49-F238E27FC236}">
                <a16:creationId xmlns:a16="http://schemas.microsoft.com/office/drawing/2014/main" xmlns="" id="{F71D5B4F-9FBD-4065-8079-BC2998165B66}"/>
              </a:ext>
            </a:extLst>
          </p:cNvPr>
          <p:cNvSpPr>
            <a:spLocks noGrp="1" noChangeArrowheads="1"/>
          </p:cNvSpPr>
          <p:nvPr>
            <p:ph type="title"/>
          </p:nvPr>
        </p:nvSpPr>
        <p:spPr bwMode="auto">
          <a:xfrm>
            <a:off x="685800" y="685800"/>
            <a:ext cx="7772400" cy="1066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ctr" anchorCtr="0" compatLnSpc="1">
            <a:prstTxWarp prst="textNoShape">
              <a:avLst/>
            </a:prstTxWarp>
          </a:bodyPr>
          <a:lstStyle/>
          <a:p>
            <a:pPr lvl="0"/>
            <a:r>
              <a:rPr lang="zh-TW" altLang="en-US"/>
              <a:t>按一下以編輯母片標題樣式</a:t>
            </a:r>
            <a:endParaRPr lang="en-US" altLang="zh-TW"/>
          </a:p>
        </p:txBody>
      </p:sp>
      <p:sp>
        <p:nvSpPr>
          <p:cNvPr id="1027" name="Rectangle 3">
            <a:extLst>
              <a:ext uri="{FF2B5EF4-FFF2-40B4-BE49-F238E27FC236}">
                <a16:creationId xmlns:a16="http://schemas.microsoft.com/office/drawing/2014/main" xmlns="" id="{048454FA-D208-437A-89F1-268D37D6137E}"/>
              </a:ext>
            </a:extLst>
          </p:cNvPr>
          <p:cNvSpPr>
            <a:spLocks noGrp="1" noChangeArrowheads="1"/>
          </p:cNvSpPr>
          <p:nvPr>
            <p:ph type="body" idx="1"/>
          </p:nvPr>
        </p:nvSpPr>
        <p:spPr bwMode="auto">
          <a:xfrm>
            <a:off x="685800" y="1981200"/>
            <a:ext cx="7772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2075" tIns="46038" rIns="92075" bIns="46038" numCol="1" anchor="t" anchorCtr="0" compatLnSpc="1">
            <a:prstTxWarp prst="textNoShape">
              <a:avLst/>
            </a:prstTxWarp>
          </a:bodyPr>
          <a:lstStyle/>
          <a:p>
            <a:pPr lvl="0"/>
            <a:r>
              <a:rPr lang="zh-TW" altLang="en-US"/>
              <a:t>按一下以編輯母片文字樣式</a:t>
            </a:r>
          </a:p>
          <a:p>
            <a:pPr lvl="1"/>
            <a:r>
              <a:rPr lang="zh-TW" altLang="en-US"/>
              <a:t>第二層</a:t>
            </a:r>
          </a:p>
          <a:p>
            <a:pPr lvl="2"/>
            <a:r>
              <a:rPr lang="zh-TW" altLang="en-US"/>
              <a:t>第三層</a:t>
            </a:r>
          </a:p>
          <a:p>
            <a:pPr lvl="3"/>
            <a:r>
              <a:rPr lang="zh-TW" altLang="en-US"/>
              <a:t>第四層</a:t>
            </a:r>
          </a:p>
          <a:p>
            <a:pPr lvl="4"/>
            <a:r>
              <a:rPr lang="zh-TW" altLang="en-US"/>
              <a:t>第五層</a:t>
            </a:r>
            <a:endParaRPr lang="en-US" altLang="zh-TW"/>
          </a:p>
        </p:txBody>
      </p:sp>
      <p:sp>
        <p:nvSpPr>
          <p:cNvPr id="1028" name="Rectangle 4">
            <a:extLst>
              <a:ext uri="{FF2B5EF4-FFF2-40B4-BE49-F238E27FC236}">
                <a16:creationId xmlns:a16="http://schemas.microsoft.com/office/drawing/2014/main" xmlns="" id="{53B5327B-7D51-420A-9988-AC2C1E4A20F7}"/>
              </a:ext>
            </a:extLst>
          </p:cNvPr>
          <p:cNvSpPr>
            <a:spLocks noGrp="1" noChangeArrowheads="1"/>
          </p:cNvSpPr>
          <p:nvPr>
            <p:ph type="dt" sz="half" idx="2"/>
          </p:nvPr>
        </p:nvSpPr>
        <p:spPr bwMode="auto">
          <a:xfrm>
            <a:off x="685800" y="381000"/>
            <a:ext cx="1600200" cy="2127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b" anchorCtr="0" compatLnSpc="1">
            <a:prstTxWarp prst="textNoShape">
              <a:avLst/>
            </a:prstTxWarp>
            <a:spAutoFit/>
          </a:bodyPr>
          <a:lstStyle>
            <a:lvl1pPr>
              <a:defRPr sz="1400" b="1">
                <a:ea typeface="新細明體" panose="02020500000000000000" pitchFamily="18" charset="-120"/>
              </a:defRPr>
            </a:lvl1pPr>
          </a:lstStyle>
          <a:p>
            <a:r>
              <a:rPr lang="en-US" altLang="zh-TW"/>
              <a:t>&lt;month year&gt;</a:t>
            </a:r>
          </a:p>
        </p:txBody>
      </p:sp>
      <p:sp>
        <p:nvSpPr>
          <p:cNvPr id="1029" name="Rectangle 5">
            <a:extLst>
              <a:ext uri="{FF2B5EF4-FFF2-40B4-BE49-F238E27FC236}">
                <a16:creationId xmlns:a16="http://schemas.microsoft.com/office/drawing/2014/main" xmlns="" id="{3F663452-45CE-4A85-8BE7-CC513D164388}"/>
              </a:ext>
            </a:extLst>
          </p:cNvPr>
          <p:cNvSpPr>
            <a:spLocks noGrp="1" noChangeArrowheads="1"/>
          </p:cNvSpPr>
          <p:nvPr>
            <p:ph type="ftr" sz="quarter" idx="3"/>
          </p:nvPr>
        </p:nvSpPr>
        <p:spPr bwMode="auto">
          <a:xfrm>
            <a:off x="5486400" y="6475413"/>
            <a:ext cx="3124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t" anchorCtr="0" compatLnSpc="1">
            <a:prstTxWarp prst="textNoShape">
              <a:avLst/>
            </a:prstTxWarp>
            <a:spAutoFit/>
          </a:bodyPr>
          <a:lstStyle>
            <a:lvl1pPr algn="r">
              <a:defRPr>
                <a:ea typeface="新細明體" panose="02020500000000000000" pitchFamily="18" charset="-120"/>
              </a:defRPr>
            </a:lvl1pPr>
          </a:lstStyle>
          <a:p>
            <a:r>
              <a:rPr lang="en-US" altLang="zh-TW"/>
              <a:t>&lt;author&gt;, &lt;company&gt;</a:t>
            </a:r>
          </a:p>
        </p:txBody>
      </p:sp>
      <p:sp>
        <p:nvSpPr>
          <p:cNvPr id="1030" name="Rectangle 6">
            <a:extLst>
              <a:ext uri="{FF2B5EF4-FFF2-40B4-BE49-F238E27FC236}">
                <a16:creationId xmlns:a16="http://schemas.microsoft.com/office/drawing/2014/main" xmlns="" id="{E86FD5C9-9BA6-4E44-A3F8-D21AD91E4958}"/>
              </a:ext>
            </a:extLst>
          </p:cNvPr>
          <p:cNvSpPr>
            <a:spLocks noGrp="1" noChangeArrowheads="1"/>
          </p:cNvSpPr>
          <p:nvPr>
            <p:ph type="sldNum" sz="quarter" idx="4"/>
          </p:nvPr>
        </p:nvSpPr>
        <p:spPr bwMode="auto">
          <a:xfrm>
            <a:off x="4344988" y="6475413"/>
            <a:ext cx="530225"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t" anchorCtr="0" compatLnSpc="1">
            <a:prstTxWarp prst="textNoShape">
              <a:avLst/>
            </a:prstTxWarp>
            <a:spAutoFit/>
          </a:bodyPr>
          <a:lstStyle>
            <a:lvl1pPr algn="ctr">
              <a:defRPr>
                <a:ea typeface="新細明體" panose="02020500000000000000" pitchFamily="18" charset="-120"/>
              </a:defRPr>
            </a:lvl1pPr>
          </a:lstStyle>
          <a:p>
            <a:r>
              <a:rPr lang="en-US" altLang="zh-TW"/>
              <a:t>Slide </a:t>
            </a:r>
            <a:fld id="{86F15569-910B-4F69-B3A5-07EC3EDBE570}" type="slidenum">
              <a:rPr lang="en-US" altLang="zh-TW"/>
              <a:pPr/>
              <a:t>‹#›</a:t>
            </a:fld>
            <a:endParaRPr lang="en-US" altLang="zh-TW"/>
          </a:p>
        </p:txBody>
      </p:sp>
      <p:sp>
        <p:nvSpPr>
          <p:cNvPr id="1031" name="Rectangle 7">
            <a:extLst>
              <a:ext uri="{FF2B5EF4-FFF2-40B4-BE49-F238E27FC236}">
                <a16:creationId xmlns:a16="http://schemas.microsoft.com/office/drawing/2014/main" xmlns="" id="{DC71DAC9-F850-4B7E-8D3C-E7FB3D93583C}"/>
              </a:ext>
            </a:extLst>
          </p:cNvPr>
          <p:cNvSpPr>
            <a:spLocks noChangeArrowheads="1"/>
          </p:cNvSpPr>
          <p:nvPr/>
        </p:nvSpPr>
        <p:spPr bwMode="auto">
          <a:xfrm>
            <a:off x="2771800" y="394156"/>
            <a:ext cx="5686400" cy="215444"/>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0" tIns="0" rIns="0" bIns="0" anchor="b">
            <a:spAutoFit/>
          </a:bodyPr>
          <a:lstStyle/>
          <a:p>
            <a:pPr lvl="4" algn="r"/>
            <a:r>
              <a:rPr lang="en-US" altLang="zh-TW" sz="1400" b="1" dirty="0">
                <a:ea typeface="新細明體" panose="02020500000000000000" pitchFamily="18" charset="-120"/>
              </a:rPr>
              <a:t>doc.: IEEE 802.15-20-0305-</a:t>
            </a:r>
            <a:r>
              <a:rPr lang="en-US" altLang="zh-TW" sz="1400" b="1" dirty="0" smtClean="0">
                <a:ea typeface="新細明體" panose="02020500000000000000" pitchFamily="18" charset="-120"/>
              </a:rPr>
              <a:t>02-</a:t>
            </a:r>
            <a:r>
              <a:rPr lang="en-US" altLang="zh-TW" sz="1400" b="1" dirty="0">
                <a:ea typeface="新細明體" panose="02020500000000000000" pitchFamily="18" charset="-120"/>
              </a:rPr>
              <a:t>Cor2</a:t>
            </a:r>
          </a:p>
        </p:txBody>
      </p:sp>
      <p:sp>
        <p:nvSpPr>
          <p:cNvPr id="1032" name="Line 8">
            <a:extLst>
              <a:ext uri="{FF2B5EF4-FFF2-40B4-BE49-F238E27FC236}">
                <a16:creationId xmlns:a16="http://schemas.microsoft.com/office/drawing/2014/main" xmlns="" id="{139D8355-E4E4-405E-8B80-77AE4C7EF738}"/>
              </a:ext>
            </a:extLst>
          </p:cNvPr>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
        <p:nvSpPr>
          <p:cNvPr id="1033" name="Rectangle 9">
            <a:extLst>
              <a:ext uri="{FF2B5EF4-FFF2-40B4-BE49-F238E27FC236}">
                <a16:creationId xmlns:a16="http://schemas.microsoft.com/office/drawing/2014/main" xmlns="" id="{EF95C997-AAD9-4C71-BE6A-37658771EEC2}"/>
              </a:ext>
            </a:extLst>
          </p:cNvPr>
          <p:cNvSpPr>
            <a:spLocks noChangeArrowheads="1"/>
          </p:cNvSpPr>
          <p:nvPr/>
        </p:nvSpPr>
        <p:spPr bwMode="auto">
          <a:xfrm>
            <a:off x="685800" y="6475413"/>
            <a:ext cx="711200" cy="18256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lIns="0" tIns="0" rIns="0" bIns="0">
            <a:spAutoFit/>
          </a:bodyPr>
          <a:lstStyle/>
          <a:p>
            <a:r>
              <a:rPr lang="en-US" altLang="zh-TW">
                <a:ea typeface="新細明體" panose="02020500000000000000" pitchFamily="18" charset="-120"/>
              </a:rPr>
              <a:t>Submission</a:t>
            </a:r>
          </a:p>
        </p:txBody>
      </p:sp>
      <p:sp>
        <p:nvSpPr>
          <p:cNvPr id="1034" name="Line 10">
            <a:extLst>
              <a:ext uri="{FF2B5EF4-FFF2-40B4-BE49-F238E27FC236}">
                <a16:creationId xmlns:a16="http://schemas.microsoft.com/office/drawing/2014/main" xmlns="" id="{273599A7-675E-405F-B725-B9112C43FBC4}"/>
              </a:ext>
            </a:extLst>
          </p:cNvPr>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a:extLst>
            <a:ext uri="{909E8E84-426E-40dd-AFC4-6F175D3DCCD1}">
              <a14:hiddenFill xmlns:a14="http://schemas.microsoft.com/office/drawing/2010/main">
                <a:no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zh-TW"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p:txStyles>
    <p:titleStyle>
      <a:lvl1pPr algn="ctr" rtl="0" eaLnBrk="1" fontAlgn="base" hangingPunct="1">
        <a:spcBef>
          <a:spcPct val="0"/>
        </a:spcBef>
        <a:spcAft>
          <a:spcPct val="0"/>
        </a:spcAft>
        <a:defRPr sz="3600" kern="1200">
          <a:solidFill>
            <a:schemeClr val="tx2"/>
          </a:solidFill>
          <a:latin typeface="+mj-lt"/>
          <a:ea typeface="+mj-ea"/>
          <a:cs typeface="+mj-cs"/>
        </a:defRPr>
      </a:lvl1pPr>
      <a:lvl2pPr algn="ctr" rtl="0" eaLnBrk="1" fontAlgn="base" hangingPunct="1">
        <a:spcBef>
          <a:spcPct val="0"/>
        </a:spcBef>
        <a:spcAft>
          <a:spcPct val="0"/>
        </a:spcAft>
        <a:defRPr sz="3600">
          <a:solidFill>
            <a:schemeClr val="tx2"/>
          </a:solidFill>
          <a:latin typeface="Times New Roman" panose="02020603050405020304" pitchFamily="18" charset="0"/>
        </a:defRPr>
      </a:lvl2pPr>
      <a:lvl3pPr algn="ctr" rtl="0" eaLnBrk="1" fontAlgn="base" hangingPunct="1">
        <a:spcBef>
          <a:spcPct val="0"/>
        </a:spcBef>
        <a:spcAft>
          <a:spcPct val="0"/>
        </a:spcAft>
        <a:defRPr sz="3600">
          <a:solidFill>
            <a:schemeClr val="tx2"/>
          </a:solidFill>
          <a:latin typeface="Times New Roman" panose="02020603050405020304" pitchFamily="18" charset="0"/>
        </a:defRPr>
      </a:lvl3pPr>
      <a:lvl4pPr algn="ctr" rtl="0" eaLnBrk="1" fontAlgn="base" hangingPunct="1">
        <a:spcBef>
          <a:spcPct val="0"/>
        </a:spcBef>
        <a:spcAft>
          <a:spcPct val="0"/>
        </a:spcAft>
        <a:defRPr sz="3600">
          <a:solidFill>
            <a:schemeClr val="tx2"/>
          </a:solidFill>
          <a:latin typeface="Times New Roman" panose="02020603050405020304" pitchFamily="18" charset="0"/>
        </a:defRPr>
      </a:lvl4pPr>
      <a:lvl5pPr algn="ctr" rtl="0" eaLnBrk="1" fontAlgn="base" hangingPunct="1">
        <a:spcBef>
          <a:spcPct val="0"/>
        </a:spcBef>
        <a:spcAft>
          <a:spcPct val="0"/>
        </a:spcAft>
        <a:defRPr sz="3600">
          <a:solidFill>
            <a:schemeClr val="tx2"/>
          </a:solidFill>
          <a:latin typeface="Times New Roman" panose="02020603050405020304" pitchFamily="18" charset="0"/>
        </a:defRPr>
      </a:lvl5pPr>
      <a:lvl6pPr marL="457200" algn="ctr" rtl="0" eaLnBrk="1" fontAlgn="base" hangingPunct="1">
        <a:spcBef>
          <a:spcPct val="0"/>
        </a:spcBef>
        <a:spcAft>
          <a:spcPct val="0"/>
        </a:spcAft>
        <a:defRPr sz="3600">
          <a:solidFill>
            <a:schemeClr val="tx2"/>
          </a:solidFill>
          <a:latin typeface="Times New Roman" panose="02020603050405020304" pitchFamily="18" charset="0"/>
        </a:defRPr>
      </a:lvl6pPr>
      <a:lvl7pPr marL="914400" algn="ctr" rtl="0" eaLnBrk="1" fontAlgn="base" hangingPunct="1">
        <a:spcBef>
          <a:spcPct val="0"/>
        </a:spcBef>
        <a:spcAft>
          <a:spcPct val="0"/>
        </a:spcAft>
        <a:defRPr sz="3600">
          <a:solidFill>
            <a:schemeClr val="tx2"/>
          </a:solidFill>
          <a:latin typeface="Times New Roman" panose="02020603050405020304" pitchFamily="18" charset="0"/>
        </a:defRPr>
      </a:lvl7pPr>
      <a:lvl8pPr marL="1371600" algn="ctr" rtl="0" eaLnBrk="1" fontAlgn="base" hangingPunct="1">
        <a:spcBef>
          <a:spcPct val="0"/>
        </a:spcBef>
        <a:spcAft>
          <a:spcPct val="0"/>
        </a:spcAft>
        <a:defRPr sz="3600">
          <a:solidFill>
            <a:schemeClr val="tx2"/>
          </a:solidFill>
          <a:latin typeface="Times New Roman" panose="02020603050405020304" pitchFamily="18" charset="0"/>
        </a:defRPr>
      </a:lvl8pPr>
      <a:lvl9pPr marL="1828800" algn="ctr" rtl="0" eaLnBrk="1" fontAlgn="base" hangingPunct="1">
        <a:spcBef>
          <a:spcPct val="0"/>
        </a:spcBef>
        <a:spcAft>
          <a:spcPct val="0"/>
        </a:spcAft>
        <a:defRPr sz="3600">
          <a:solidFill>
            <a:schemeClr val="tx2"/>
          </a:solidFill>
          <a:latin typeface="Times New Roman" panose="02020603050405020304" pitchFamily="18" charset="0"/>
        </a:defRPr>
      </a:lvl9pPr>
    </p:titleStyle>
    <p:bodyStyle>
      <a:lvl1pPr marL="342900" indent="-342900" algn="l" rtl="0" eaLnBrk="1" fontAlgn="base" hangingPunct="1">
        <a:spcBef>
          <a:spcPct val="20000"/>
        </a:spcBef>
        <a:spcAft>
          <a:spcPct val="0"/>
        </a:spcAft>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Char char="–"/>
        <a:defRPr sz="2800" kern="1200">
          <a:solidFill>
            <a:schemeClr val="tx1"/>
          </a:solidFill>
          <a:latin typeface="+mn-lt"/>
          <a:ea typeface="+mn-ea"/>
          <a:cs typeface="+mn-cs"/>
        </a:defRPr>
      </a:lvl2pPr>
      <a:lvl3pPr marL="1085850" indent="-228600" algn="l" rtl="0" eaLnBrk="1" fontAlgn="base" hangingPunct="1">
        <a:spcBef>
          <a:spcPct val="20000"/>
        </a:spcBef>
        <a:spcAft>
          <a:spcPct val="0"/>
        </a:spcAft>
        <a:buChar char="•"/>
        <a:defRPr sz="2400" kern="1200">
          <a:solidFill>
            <a:schemeClr val="tx1"/>
          </a:solidFill>
          <a:latin typeface="+mn-lt"/>
          <a:ea typeface="+mn-ea"/>
          <a:cs typeface="+mn-cs"/>
        </a:defRPr>
      </a:lvl3pPr>
      <a:lvl4pPr marL="1428750" indent="-228600" algn="l" rtl="0" eaLnBrk="1" fontAlgn="base" hangingPunct="1">
        <a:spcBef>
          <a:spcPct val="20000"/>
        </a:spcBef>
        <a:spcAft>
          <a:spcPct val="0"/>
        </a:spcAft>
        <a:buChar char="–"/>
        <a:defRPr sz="2000" kern="1200">
          <a:solidFill>
            <a:schemeClr val="tx1"/>
          </a:solidFill>
          <a:latin typeface="+mn-lt"/>
          <a:ea typeface="+mn-ea"/>
          <a:cs typeface="+mn-cs"/>
        </a:defRPr>
      </a:lvl4pPr>
      <a:lvl5pPr marL="1771650" indent="-228600" algn="l" rtl="0" eaLnBrk="1" fontAlgn="base" hangingPunct="1">
        <a:spcBef>
          <a:spcPct val="20000"/>
        </a:spcBef>
        <a:spcAft>
          <a:spcPct val="0"/>
        </a:spcAft>
        <a:buChar char="•"/>
        <a:defRPr sz="20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 Id="rId2" Type="http://schemas.openxmlformats.org/officeDocument/2006/relationships/notesSlide" Target="../notesSlides/notesSlide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2.png"/></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 Id="rId2" Type="http://schemas.openxmlformats.org/officeDocument/2006/relationships/image" Target="../media/image3.png"/></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1">
            <a:extLst>
              <a:ext uri="{FF2B5EF4-FFF2-40B4-BE49-F238E27FC236}">
                <a16:creationId xmlns:a16="http://schemas.microsoft.com/office/drawing/2014/main" xmlns="" id="{AFE4CCAE-03EF-403C-B72B-706BF4B29DA6}"/>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2">
            <a:extLst>
              <a:ext uri="{FF2B5EF4-FFF2-40B4-BE49-F238E27FC236}">
                <a16:creationId xmlns:a16="http://schemas.microsoft.com/office/drawing/2014/main" xmlns="" id="{E60E5D98-C07E-4941-9209-CCE41AA46DBB}"/>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3">
            <a:extLst>
              <a:ext uri="{FF2B5EF4-FFF2-40B4-BE49-F238E27FC236}">
                <a16:creationId xmlns:a16="http://schemas.microsoft.com/office/drawing/2014/main" xmlns="" id="{1C31EAD9-0986-482A-BC3C-37AEEFDD1076}"/>
              </a:ext>
            </a:extLst>
          </p:cNvPr>
          <p:cNvSpPr>
            <a:spLocks noGrp="1"/>
          </p:cNvSpPr>
          <p:nvPr>
            <p:ph type="sldNum" sz="quarter" idx="12"/>
          </p:nvPr>
        </p:nvSpPr>
        <p:spPr/>
        <p:txBody>
          <a:bodyPr/>
          <a:lstStyle/>
          <a:p>
            <a:r>
              <a:rPr lang="en-US" altLang="zh-TW"/>
              <a:t>Slide </a:t>
            </a:r>
            <a:fld id="{7163D805-1A13-487A-B292-74E8F3FAEC28}" type="slidenum">
              <a:rPr lang="en-US" altLang="zh-TW"/>
              <a:pPr/>
              <a:t>1</a:t>
            </a:fld>
            <a:endParaRPr lang="en-US" altLang="zh-TW"/>
          </a:p>
        </p:txBody>
      </p:sp>
      <p:sp>
        <p:nvSpPr>
          <p:cNvPr id="27651" name="Rectangle 3">
            <a:extLst>
              <a:ext uri="{FF2B5EF4-FFF2-40B4-BE49-F238E27FC236}">
                <a16:creationId xmlns:a16="http://schemas.microsoft.com/office/drawing/2014/main" xmlns="" id="{D83E7370-D3AE-47A7-A8A5-241C24C978C1}"/>
              </a:ext>
            </a:extLst>
          </p:cNvPr>
          <p:cNvSpPr>
            <a:spLocks noChangeArrowheads="1"/>
          </p:cNvSpPr>
          <p:nvPr/>
        </p:nvSpPr>
        <p:spPr bwMode="auto">
          <a:xfrm>
            <a:off x="152400" y="609600"/>
            <a:ext cx="8991600" cy="452431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a:r>
              <a:rPr lang="en-US" altLang="zh-TW" sz="1800" b="1" u="sng" dirty="0">
                <a:solidFill>
                  <a:schemeClr val="tx2"/>
                </a:solidFill>
                <a:effectLst>
                  <a:outerShdw blurRad="38100" dist="38100" dir="2700000" algn="tl">
                    <a:srgbClr val="C0C0C0"/>
                  </a:outerShdw>
                </a:effectLst>
                <a:ea typeface="新細明體" panose="02020500000000000000" pitchFamily="18" charset="-120"/>
              </a:rPr>
              <a:t>Project: IEEE P802.15 Working Group for Wireless Personal Area Networks (WPANs)</a:t>
            </a:r>
            <a:endParaRPr lang="en-US" altLang="zh-TW" sz="1600" b="1" dirty="0">
              <a:solidFill>
                <a:schemeClr val="tx2"/>
              </a:solidFill>
              <a:ea typeface="新細明體" panose="02020500000000000000" pitchFamily="18" charset="-120"/>
            </a:endParaRPr>
          </a:p>
          <a:p>
            <a:endParaRPr lang="en-US" altLang="zh-TW" sz="1600" dirty="0">
              <a:solidFill>
                <a:schemeClr val="tx2"/>
              </a:solidFill>
              <a:ea typeface="新細明體" panose="02020500000000000000" pitchFamily="18" charset="-120"/>
            </a:endParaRPr>
          </a:p>
          <a:p>
            <a:r>
              <a:rPr lang="en-US" altLang="zh-TW" sz="1600" b="1" dirty="0">
                <a:solidFill>
                  <a:schemeClr val="tx2"/>
                </a:solidFill>
                <a:ea typeface="新細明體" panose="02020500000000000000" pitchFamily="18" charset="-120"/>
              </a:rPr>
              <a:t>Submission Title:</a:t>
            </a:r>
            <a:r>
              <a:rPr lang="en-US" altLang="zh-TW" sz="1600" dirty="0">
                <a:solidFill>
                  <a:schemeClr val="tx2"/>
                </a:solidFill>
                <a:ea typeface="新細明體" panose="02020500000000000000" pitchFamily="18" charset="-120"/>
              </a:rPr>
              <a:t> SUN-OFDM PHR MCS Ambiguity Problem and the Resolution	</a:t>
            </a:r>
          </a:p>
          <a:p>
            <a:r>
              <a:rPr lang="en-US" altLang="zh-TW" sz="1600" b="1" dirty="0">
                <a:solidFill>
                  <a:schemeClr val="tx2"/>
                </a:solidFill>
                <a:ea typeface="新細明體" panose="02020500000000000000" pitchFamily="18" charset="-120"/>
              </a:rPr>
              <a:t>Date Submitted: 2 Oct. 31, 2020</a:t>
            </a:r>
            <a:r>
              <a:rPr lang="en-US" altLang="zh-TW" sz="1600" dirty="0">
                <a:solidFill>
                  <a:schemeClr val="tx2"/>
                </a:solidFill>
                <a:ea typeface="新細明體" panose="02020500000000000000" pitchFamily="18" charset="-120"/>
              </a:rPr>
              <a:t>	</a:t>
            </a:r>
          </a:p>
          <a:p>
            <a:r>
              <a:rPr lang="en-US" altLang="zh-TW" sz="1600" b="1" dirty="0">
                <a:solidFill>
                  <a:schemeClr val="tx2"/>
                </a:solidFill>
                <a:ea typeface="新細明體" panose="02020500000000000000" pitchFamily="18" charset="-120"/>
              </a:rPr>
              <a:t>Source:</a:t>
            </a:r>
            <a:r>
              <a:rPr lang="en-US" altLang="zh-TW" sz="1600" dirty="0">
                <a:solidFill>
                  <a:schemeClr val="tx2"/>
                </a:solidFill>
                <a:ea typeface="新細明體" panose="02020500000000000000" pitchFamily="18" charset="-120"/>
              </a:rPr>
              <a:t> </a:t>
            </a:r>
            <a:r>
              <a:rPr lang="en-US" altLang="zh-TW" sz="1600" dirty="0" err="1">
                <a:solidFill>
                  <a:schemeClr val="tx2"/>
                </a:solidFill>
                <a:ea typeface="新細明體" panose="02020500000000000000" pitchFamily="18" charset="-120"/>
              </a:rPr>
              <a:t>Jeng-Shiann</a:t>
            </a:r>
            <a:r>
              <a:rPr lang="en-US" altLang="zh-TW" sz="1600" dirty="0">
                <a:solidFill>
                  <a:schemeClr val="tx2"/>
                </a:solidFill>
                <a:ea typeface="新細明體" panose="02020500000000000000" pitchFamily="18" charset="-120"/>
              </a:rPr>
              <a:t> Jiang, </a:t>
            </a:r>
            <a:r>
              <a:rPr lang="en-US" altLang="zh-TW" sz="1600" dirty="0" err="1">
                <a:solidFill>
                  <a:schemeClr val="tx2"/>
                </a:solidFill>
                <a:ea typeface="新細明體" panose="02020500000000000000" pitchFamily="18" charset="-120"/>
              </a:rPr>
              <a:t>Vertexcom</a:t>
            </a:r>
            <a:r>
              <a:rPr lang="en-US" altLang="zh-TW" sz="1600" dirty="0">
                <a:solidFill>
                  <a:schemeClr val="tx2"/>
                </a:solidFill>
                <a:ea typeface="新細明體" panose="02020500000000000000" pitchFamily="18" charset="-120"/>
              </a:rPr>
              <a:t> Technologies, Taiwan</a:t>
            </a:r>
          </a:p>
          <a:p>
            <a:r>
              <a:rPr lang="en-US" altLang="zh-TW" sz="1600" dirty="0">
                <a:solidFill>
                  <a:schemeClr val="tx2"/>
                </a:solidFill>
                <a:ea typeface="新細明體" panose="02020500000000000000" pitchFamily="18" charset="-120"/>
              </a:rPr>
              <a:t>Address: 3F-9, No. 1, Taiyuan 2</a:t>
            </a:r>
            <a:r>
              <a:rPr lang="en-US" altLang="zh-TW" sz="1600" baseline="30000" dirty="0">
                <a:solidFill>
                  <a:schemeClr val="tx2"/>
                </a:solidFill>
                <a:ea typeface="新細明體" panose="02020500000000000000" pitchFamily="18" charset="-120"/>
              </a:rPr>
              <a:t>nd</a:t>
            </a:r>
            <a:r>
              <a:rPr lang="en-US" altLang="zh-TW" sz="1600" dirty="0">
                <a:solidFill>
                  <a:schemeClr val="tx2"/>
                </a:solidFill>
                <a:ea typeface="新細明體" panose="02020500000000000000" pitchFamily="18" charset="-120"/>
              </a:rPr>
              <a:t> ST., Zhubei City, Hsinchu County, Taiwan 30288</a:t>
            </a:r>
          </a:p>
          <a:p>
            <a:r>
              <a:rPr lang="en-US" altLang="zh-TW" sz="1600" dirty="0">
                <a:solidFill>
                  <a:schemeClr val="tx2"/>
                </a:solidFill>
                <a:ea typeface="新細明體" panose="02020500000000000000" pitchFamily="18" charset="-120"/>
              </a:rPr>
              <a:t>E-Mail: js.jiang@vertexcom.com	</a:t>
            </a:r>
          </a:p>
          <a:p>
            <a:pPr>
              <a:spcBef>
                <a:spcPts val="600"/>
              </a:spcBef>
              <a:spcAft>
                <a:spcPts val="600"/>
              </a:spcAft>
            </a:pPr>
            <a:r>
              <a:rPr lang="en-US" altLang="zh-TW" sz="1600" b="1" dirty="0">
                <a:solidFill>
                  <a:schemeClr val="tx2"/>
                </a:solidFill>
                <a:ea typeface="新細明體" panose="02020500000000000000" pitchFamily="18" charset="-120"/>
              </a:rPr>
              <a:t>Re:</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Abstract:</a:t>
            </a:r>
            <a:r>
              <a:rPr lang="en-US" altLang="zh-TW" sz="1600" dirty="0">
                <a:solidFill>
                  <a:schemeClr val="tx2"/>
                </a:solidFill>
                <a:ea typeface="新細明體" panose="02020500000000000000" pitchFamily="18" charset="-120"/>
              </a:rPr>
              <a:t>	Proposed resolution for IEEE802.15.4-2020 OFDM PHR MCS </a:t>
            </a:r>
            <a:r>
              <a:rPr lang="en-US" altLang="zh-TW" sz="1600">
                <a:solidFill>
                  <a:schemeClr val="tx2"/>
                </a:solidFill>
                <a:ea typeface="新細明體" panose="02020500000000000000" pitchFamily="18" charset="-120"/>
              </a:rPr>
              <a:t>ambiguity problem</a:t>
            </a:r>
            <a:endParaRPr lang="en-US" altLang="zh-TW" sz="1600" dirty="0">
              <a:solidFill>
                <a:schemeClr val="tx2"/>
              </a:solidFill>
              <a:ea typeface="新細明體" panose="02020500000000000000" pitchFamily="18" charset="-120"/>
            </a:endParaRPr>
          </a:p>
          <a:p>
            <a:pPr>
              <a:spcBef>
                <a:spcPts val="600"/>
              </a:spcBef>
              <a:spcAft>
                <a:spcPts val="600"/>
              </a:spcAft>
            </a:pPr>
            <a:r>
              <a:rPr lang="en-US" altLang="zh-TW" sz="1600" b="1" dirty="0">
                <a:solidFill>
                  <a:schemeClr val="tx2"/>
                </a:solidFill>
                <a:ea typeface="新細明體" panose="02020500000000000000" pitchFamily="18" charset="-120"/>
              </a:rPr>
              <a:t>Purpose:</a:t>
            </a:r>
            <a:r>
              <a:rPr lang="en-US" altLang="zh-TW" sz="1600" dirty="0">
                <a:solidFill>
                  <a:schemeClr val="tx2"/>
                </a:solidFill>
                <a:ea typeface="新細明體" panose="02020500000000000000" pitchFamily="18" charset="-120"/>
              </a:rPr>
              <a:t>	Resolve PHR MCS ambiguity issue for IEEE802.15.4-2020 OFDM low rate modes</a:t>
            </a:r>
          </a:p>
          <a:p>
            <a:r>
              <a:rPr lang="en-US" altLang="zh-TW" sz="1600" b="1" dirty="0">
                <a:solidFill>
                  <a:schemeClr val="tx2"/>
                </a:solidFill>
                <a:ea typeface="新細明體" panose="02020500000000000000" pitchFamily="18" charset="-120"/>
              </a:rPr>
              <a:t>Notice:</a:t>
            </a:r>
            <a:r>
              <a:rPr lang="en-US" altLang="zh-TW" sz="1600" dirty="0">
                <a:solidFill>
                  <a:schemeClr val="tx2"/>
                </a:solidFill>
                <a:ea typeface="新細明體" panose="02020500000000000000" pitchFamily="18" charset="-120"/>
              </a:rPr>
              <a:t>	This document has been prepared to assist the IEEE P802.15.  It is offered as a basis for discussion and is not binding on the contributing individual(s) or organization(s). The material in this document is subject to change in form and content after further study. The contributor(s) reserve(s) the right to add, amend or withdraw material contained herein.</a:t>
            </a:r>
          </a:p>
          <a:p>
            <a:r>
              <a:rPr lang="en-US" altLang="zh-TW" sz="1600" b="1" dirty="0">
                <a:solidFill>
                  <a:schemeClr val="tx2"/>
                </a:solidFill>
                <a:ea typeface="新細明體" panose="02020500000000000000" pitchFamily="18" charset="-120"/>
              </a:rPr>
              <a:t>Release:</a:t>
            </a:r>
            <a:r>
              <a:rPr lang="en-US" altLang="zh-TW" sz="1600" dirty="0">
                <a:solidFill>
                  <a:schemeClr val="tx2"/>
                </a:solidFill>
                <a:ea typeface="新細明體" panose="02020500000000000000" pitchFamily="18" charset="-120"/>
              </a:rPr>
              <a:t>	The contributor acknowledges and accepts that this contribution becomes the property of IEEE and may be made publicly available by P802.15.	</a:t>
            </a: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xmlns="" id="{26CCE03C-E1A4-482B-9147-7193EB57315B}"/>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A3033231-7C7E-4244-A89D-BE59DE766B69}"/>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4611120-39BE-490E-A203-3AD5245C14E5}"/>
              </a:ext>
            </a:extLst>
          </p:cNvPr>
          <p:cNvSpPr>
            <a:spLocks noGrp="1"/>
          </p:cNvSpPr>
          <p:nvPr>
            <p:ph type="sldNum" sz="quarter" idx="12"/>
          </p:nvPr>
        </p:nvSpPr>
        <p:spPr/>
        <p:txBody>
          <a:bodyPr/>
          <a:lstStyle/>
          <a:p>
            <a:r>
              <a:rPr lang="en-US" altLang="zh-TW"/>
              <a:t>Slide </a:t>
            </a:r>
            <a:fld id="{E39D1667-C260-4C7A-A4F9-3A43826BE7F7}" type="slidenum">
              <a:rPr lang="en-US" altLang="zh-TW"/>
              <a:pPr/>
              <a:t>2</a:t>
            </a:fld>
            <a:endParaRPr lang="en-US" altLang="zh-TW"/>
          </a:p>
        </p:txBody>
      </p:sp>
      <p:sp>
        <p:nvSpPr>
          <p:cNvPr id="26626" name="Rectangle 2">
            <a:extLst>
              <a:ext uri="{FF2B5EF4-FFF2-40B4-BE49-F238E27FC236}">
                <a16:creationId xmlns:a16="http://schemas.microsoft.com/office/drawing/2014/main" xmlns="" id="{1E71FB56-494A-415A-BD22-51DC63ECB65F}"/>
              </a:ext>
            </a:extLst>
          </p:cNvPr>
          <p:cNvSpPr>
            <a:spLocks noGrp="1" noChangeArrowheads="1"/>
          </p:cNvSpPr>
          <p:nvPr>
            <p:ph type="ctrTitle"/>
          </p:nvPr>
        </p:nvSpPr>
        <p:spPr>
          <a:xfrm>
            <a:off x="685800" y="2286000"/>
            <a:ext cx="7772400" cy="1143000"/>
          </a:xfrm>
        </p:spPr>
        <p:txBody>
          <a:bodyPr anchor="ctr"/>
          <a:lstStyle/>
          <a:p>
            <a:r>
              <a:rPr lang="en-US" altLang="zh-TW" sz="3600">
                <a:ea typeface="新細明體" panose="02020500000000000000" pitchFamily="18" charset="-120"/>
              </a:rPr>
              <a:t>SUN-OFDM </a:t>
            </a:r>
            <a:r>
              <a:rPr lang="en-US" altLang="zh-TW" sz="3600" dirty="0">
                <a:ea typeface="新細明體" panose="02020500000000000000" pitchFamily="18" charset="-120"/>
              </a:rPr>
              <a:t>PHR MCS Ambiguity Problem and the Resolution</a:t>
            </a:r>
            <a:endParaRPr lang="zh-TW" altLang="zh-TW" sz="3600" dirty="0"/>
          </a:p>
        </p:txBody>
      </p:sp>
      <p:sp>
        <p:nvSpPr>
          <p:cNvPr id="26627" name="Rectangle 3">
            <a:extLst>
              <a:ext uri="{FF2B5EF4-FFF2-40B4-BE49-F238E27FC236}">
                <a16:creationId xmlns:a16="http://schemas.microsoft.com/office/drawing/2014/main" xmlns="" id="{E1567158-DB56-4145-AAB3-9D8B0398F7A8}"/>
              </a:ext>
            </a:extLst>
          </p:cNvPr>
          <p:cNvSpPr>
            <a:spLocks noGrp="1" noChangeArrowheads="1"/>
          </p:cNvSpPr>
          <p:nvPr>
            <p:ph type="subTitle" idx="1"/>
          </p:nvPr>
        </p:nvSpPr>
        <p:spPr>
          <a:xfrm>
            <a:off x="1371600" y="3886200"/>
            <a:ext cx="6400800" cy="1752600"/>
          </a:xfrm>
        </p:spPr>
        <p:txBody>
          <a:bodyPr/>
          <a:lstStyle/>
          <a:p>
            <a:r>
              <a:rPr lang="en-US" altLang="zh-TW" sz="3200" dirty="0" err="1"/>
              <a:t>Jeng-Shiann</a:t>
            </a:r>
            <a:r>
              <a:rPr lang="en-US" altLang="zh-TW" sz="3200" dirty="0"/>
              <a:t> Jiang, </a:t>
            </a:r>
            <a:r>
              <a:rPr lang="en-US" altLang="zh-TW" sz="3200" dirty="0" err="1"/>
              <a:t>Vertexcom</a:t>
            </a:r>
            <a:endParaRPr lang="zh-TW" altLang="zh-TW" sz="3200"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日期版面配置區 3">
            <a:extLst>
              <a:ext uri="{FF2B5EF4-FFF2-40B4-BE49-F238E27FC236}">
                <a16:creationId xmlns:a16="http://schemas.microsoft.com/office/drawing/2014/main" xmlns="" id="{F0CD440A-60D9-4FD3-A441-F51B77A85643}"/>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01E1B085-5AD2-4234-8829-2A6EB61A9A20}"/>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94ABBB7-2DDC-4197-80D6-96935953F650}"/>
              </a:ext>
            </a:extLst>
          </p:cNvPr>
          <p:cNvSpPr>
            <a:spLocks noGrp="1"/>
          </p:cNvSpPr>
          <p:nvPr>
            <p:ph type="sldNum" sz="quarter" idx="12"/>
          </p:nvPr>
        </p:nvSpPr>
        <p:spPr/>
        <p:txBody>
          <a:bodyPr/>
          <a:lstStyle/>
          <a:p>
            <a:r>
              <a:rPr lang="en-US" altLang="zh-TW"/>
              <a:t>Slide </a:t>
            </a:r>
            <a:fld id="{F70AE522-DEE1-4587-B556-C4D59F771E02}" type="slidenum">
              <a:rPr lang="en-US" altLang="zh-TW"/>
              <a:pPr/>
              <a:t>3</a:t>
            </a:fld>
            <a:endParaRPr lang="en-US" altLang="zh-TW"/>
          </a:p>
        </p:txBody>
      </p:sp>
      <p:sp>
        <p:nvSpPr>
          <p:cNvPr id="4098" name="Rectangle 2">
            <a:extLst>
              <a:ext uri="{FF2B5EF4-FFF2-40B4-BE49-F238E27FC236}">
                <a16:creationId xmlns:a16="http://schemas.microsoft.com/office/drawing/2014/main" xmlns="" id="{58FC8819-E2D4-478C-9CEA-BA60C5000D18}"/>
              </a:ext>
            </a:extLst>
          </p:cNvPr>
          <p:cNvSpPr>
            <a:spLocks noGrp="1" noChangeArrowheads="1"/>
          </p:cNvSpPr>
          <p:nvPr>
            <p:ph type="title"/>
          </p:nvPr>
        </p:nvSpPr>
        <p:spPr>
          <a:ln/>
        </p:spPr>
        <p:txBody>
          <a:bodyPr/>
          <a:lstStyle/>
          <a:p>
            <a:r>
              <a:rPr lang="en-US" altLang="zh-TW" sz="3200" dirty="0"/>
              <a:t>Problem Description</a:t>
            </a:r>
            <a:endParaRPr lang="zh-TW" altLang="zh-TW" sz="3200" dirty="0"/>
          </a:p>
        </p:txBody>
      </p:sp>
      <p:sp>
        <p:nvSpPr>
          <p:cNvPr id="4099" name="Rectangle 3">
            <a:extLst>
              <a:ext uri="{FF2B5EF4-FFF2-40B4-BE49-F238E27FC236}">
                <a16:creationId xmlns:a16="http://schemas.microsoft.com/office/drawing/2014/main" xmlns="" id="{E7EDFD9C-DB06-4A65-A681-C2E72B3D56EE}"/>
              </a:ext>
            </a:extLst>
          </p:cNvPr>
          <p:cNvSpPr>
            <a:spLocks noGrp="1" noChangeArrowheads="1"/>
          </p:cNvSpPr>
          <p:nvPr>
            <p:ph type="body" idx="1"/>
          </p:nvPr>
        </p:nvSpPr>
        <p:spPr>
          <a:ln/>
        </p:spPr>
        <p:txBody>
          <a:bodyPr/>
          <a:lstStyle/>
          <a:p>
            <a:r>
              <a:rPr lang="en-US" altLang="zh-TW" sz="1600" dirty="0"/>
              <a:t>In Table 20-9 on page 571, PHR symbols of Option 3 is 6 for PAYLOAD MCS1~6, and 12 for MCS0. For Option4, PHR symbols is 6 for PAYLOAD MCS2~6, and 24 for MCS0~1.</a:t>
            </a:r>
          </a:p>
          <a:p>
            <a:pPr lvl="1"/>
            <a:r>
              <a:rPr lang="en-US" altLang="zh-TW" sz="1400" dirty="0"/>
              <a:t>The decoding of PHR depends on the PAYLOAD MCS, while the PAYLOAD MCS is unknown until PHR is successfully decoded, which results in a deadlock.</a:t>
            </a:r>
          </a:p>
          <a:p>
            <a:pPr lvl="1"/>
            <a:r>
              <a:rPr lang="en-US" altLang="zh-TW" sz="1400" dirty="0"/>
              <a:t>The approach is not backward compatible, which might cause higher probability of collision and throughput reduction</a:t>
            </a:r>
          </a:p>
          <a:p>
            <a:pPr lvl="1"/>
            <a:endParaRPr lang="zh-TW" altLang="zh-TW" sz="1400" dirty="0"/>
          </a:p>
        </p:txBody>
      </p:sp>
      <p:pic>
        <p:nvPicPr>
          <p:cNvPr id="2" name="圖片 1">
            <a:extLst>
              <a:ext uri="{FF2B5EF4-FFF2-40B4-BE49-F238E27FC236}">
                <a16:creationId xmlns:a16="http://schemas.microsoft.com/office/drawing/2014/main" xmlns="" id="{BE93EAE6-4815-4DE0-B859-A8283E325FE6}"/>
              </a:ext>
            </a:extLst>
          </p:cNvPr>
          <p:cNvPicPr>
            <a:picLocks noChangeAspect="1"/>
          </p:cNvPicPr>
          <p:nvPr/>
        </p:nvPicPr>
        <p:blipFill>
          <a:blip r:embed="rId3"/>
          <a:stretch>
            <a:fillRect/>
          </a:stretch>
        </p:blipFill>
        <p:spPr>
          <a:xfrm>
            <a:off x="979191" y="3789040"/>
            <a:ext cx="3896022" cy="2004814"/>
          </a:xfrm>
          <a:prstGeom prst="rect">
            <a:avLst/>
          </a:prstGeom>
        </p:spPr>
      </p:pic>
      <p:grpSp>
        <p:nvGrpSpPr>
          <p:cNvPr id="8" name="群組 7">
            <a:extLst>
              <a:ext uri="{FF2B5EF4-FFF2-40B4-BE49-F238E27FC236}">
                <a16:creationId xmlns:a16="http://schemas.microsoft.com/office/drawing/2014/main" xmlns="" id="{03169134-EF9F-46E2-A4A1-9E8E7A49A8BC}"/>
              </a:ext>
            </a:extLst>
          </p:cNvPr>
          <p:cNvGrpSpPr/>
          <p:nvPr/>
        </p:nvGrpSpPr>
        <p:grpSpPr>
          <a:xfrm>
            <a:off x="5292080" y="5445224"/>
            <a:ext cx="2592288" cy="288032"/>
            <a:chOff x="1259632" y="3140968"/>
            <a:chExt cx="2592288" cy="288032"/>
          </a:xfrm>
        </p:grpSpPr>
        <p:sp>
          <p:nvSpPr>
            <p:cNvPr id="9" name="矩形 8">
              <a:extLst>
                <a:ext uri="{FF2B5EF4-FFF2-40B4-BE49-F238E27FC236}">
                  <a16:creationId xmlns:a16="http://schemas.microsoft.com/office/drawing/2014/main" xmlns="" id="{B9BA9D52-9CF3-4199-AA8E-FE0FE4289985}"/>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xmlns="" id="{9AE901C9-5132-401D-BFAE-8E617D1CB316}"/>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xmlns="" id="{83D0C983-D731-429A-AE0A-B921235795A2}"/>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2" name="矩形 11">
              <a:extLst>
                <a:ext uri="{FF2B5EF4-FFF2-40B4-BE49-F238E27FC236}">
                  <a16:creationId xmlns:a16="http://schemas.microsoft.com/office/drawing/2014/main" xmlns="" id="{335EFAEE-F199-4E88-A946-846055CEE91C}"/>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3" name="文字方塊 2">
            <a:extLst>
              <a:ext uri="{FF2B5EF4-FFF2-40B4-BE49-F238E27FC236}">
                <a16:creationId xmlns:a16="http://schemas.microsoft.com/office/drawing/2014/main" xmlns="" id="{74518994-7CAB-4519-AB82-56AB2687754C}"/>
              </a:ext>
            </a:extLst>
          </p:cNvPr>
          <p:cNvSpPr txBox="1"/>
          <p:nvPr/>
        </p:nvSpPr>
        <p:spPr>
          <a:xfrm>
            <a:off x="5724128" y="4581128"/>
            <a:ext cx="1836204" cy="461665"/>
          </a:xfrm>
          <a:prstGeom prst="rect">
            <a:avLst/>
          </a:prstGeom>
          <a:noFill/>
        </p:spPr>
        <p:txBody>
          <a:bodyPr wrap="square" rtlCol="0">
            <a:spAutoFit/>
          </a:bodyPr>
          <a:lstStyle/>
          <a:p>
            <a:r>
              <a:rPr lang="en-US" altLang="zh-TW" dirty="0">
                <a:solidFill>
                  <a:srgbClr val="FF0000"/>
                </a:solidFill>
              </a:rPr>
              <a:t>PAYLOAD MCS is unknown here</a:t>
            </a:r>
            <a:endParaRPr lang="zh-TW" altLang="en-US" dirty="0">
              <a:solidFill>
                <a:srgbClr val="FF0000"/>
              </a:solidFill>
            </a:endParaRPr>
          </a:p>
        </p:txBody>
      </p:sp>
      <p:cxnSp>
        <p:nvCxnSpPr>
          <p:cNvPr id="13" name="直線單箭頭接點 12">
            <a:extLst>
              <a:ext uri="{FF2B5EF4-FFF2-40B4-BE49-F238E27FC236}">
                <a16:creationId xmlns:a16="http://schemas.microsoft.com/office/drawing/2014/main" xmlns="" id="{46249A51-A967-41BE-A0F9-FE93C10BECCC}"/>
              </a:ext>
            </a:extLst>
          </p:cNvPr>
          <p:cNvCxnSpPr/>
          <p:nvPr/>
        </p:nvCxnSpPr>
        <p:spPr bwMode="auto">
          <a:xfrm>
            <a:off x="6300192" y="5082480"/>
            <a:ext cx="0" cy="339726"/>
          </a:xfrm>
          <a:prstGeom prst="straightConnector1">
            <a:avLst/>
          </a:prstGeom>
          <a:solidFill>
            <a:schemeClr val="accent1"/>
          </a:solidFill>
          <a:ln w="12700" cap="flat" cmpd="sng" algn="ctr">
            <a:solidFill>
              <a:srgbClr val="FF0000"/>
            </a:solidFill>
            <a:prstDash val="solid"/>
            <a:round/>
            <a:headEnd type="none" w="sm" len="sm"/>
            <a:tailEnd type="triangle"/>
          </a:ln>
          <a:effectLst/>
          <a:extLst>
            <a:ext uri="{AF507438-7753-43e0-B8FC-AC1667EBCBE1}">
              <a14:hiddenEffects xmlns:a14="http://schemas.microsoft.com/office/drawing/2010/main">
                <a:effectLst>
                  <a:outerShdw dist="35921" dir="2700000" algn="ctr" rotWithShape="0">
                    <a:schemeClr val="bg2"/>
                  </a:outerShdw>
                </a:effectLst>
              </a14:hiddenEffects>
            </a:ext>
          </a:extLst>
        </p:spPr>
      </p:cxn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F08C717E-BF0F-4A56-BC6F-35FF624CB805}"/>
              </a:ext>
            </a:extLst>
          </p:cNvPr>
          <p:cNvSpPr>
            <a:spLocks noGrp="1"/>
          </p:cNvSpPr>
          <p:nvPr>
            <p:ph type="title"/>
          </p:nvPr>
        </p:nvSpPr>
        <p:spPr/>
        <p:txBody>
          <a:bodyPr/>
          <a:lstStyle/>
          <a:p>
            <a:r>
              <a:rPr lang="en-US" altLang="zh-TW" dirty="0"/>
              <a:t>Proposed Resolution (1/3)</a:t>
            </a:r>
            <a:endParaRPr lang="zh-TW" altLang="en-US" dirty="0"/>
          </a:p>
        </p:txBody>
      </p:sp>
      <p:sp>
        <p:nvSpPr>
          <p:cNvPr id="3" name="內容版面配置區 2">
            <a:extLst>
              <a:ext uri="{FF2B5EF4-FFF2-40B4-BE49-F238E27FC236}">
                <a16:creationId xmlns:a16="http://schemas.microsoft.com/office/drawing/2014/main" xmlns="" id="{3A457B92-B5E6-47D8-BB95-03005B607C05}"/>
              </a:ext>
            </a:extLst>
          </p:cNvPr>
          <p:cNvSpPr>
            <a:spLocks noGrp="1"/>
          </p:cNvSpPr>
          <p:nvPr>
            <p:ph idx="1"/>
          </p:nvPr>
        </p:nvSpPr>
        <p:spPr/>
        <p:txBody>
          <a:bodyPr/>
          <a:lstStyle/>
          <a:p>
            <a:r>
              <a:rPr lang="en-US" altLang="zh-TW" sz="2000" dirty="0"/>
              <a:t>Keep original PHR and append PHR2 using MCS0 for PAYLOAD MCS0 in Option3 and PAYLOAD MCS0~1 in Option4</a:t>
            </a:r>
          </a:p>
          <a:p>
            <a:pPr lvl="1"/>
            <a:endParaRPr lang="en-US" altLang="zh-TW" sz="1800" dirty="0"/>
          </a:p>
          <a:p>
            <a:pPr lvl="1"/>
            <a:endParaRPr lang="en-US" altLang="zh-TW" sz="1800" dirty="0"/>
          </a:p>
          <a:p>
            <a:pPr lvl="1"/>
            <a:endParaRPr lang="en-US" altLang="zh-TW" sz="1800" dirty="0"/>
          </a:p>
          <a:p>
            <a:pPr lvl="1"/>
            <a:r>
              <a:rPr lang="en-US" altLang="zh-TW" sz="1800" dirty="0"/>
              <a:t>Pros:</a:t>
            </a:r>
          </a:p>
          <a:p>
            <a:pPr lvl="2"/>
            <a:r>
              <a:rPr lang="en-US" altLang="zh-TW" sz="1600" dirty="0"/>
              <a:t>For legacy devices, the PHR can be successfully decoded since original PHR is kept, so it’s backward compatible</a:t>
            </a:r>
          </a:p>
          <a:p>
            <a:pPr lvl="2"/>
            <a:r>
              <a:rPr lang="en-US" altLang="zh-TW" sz="1600" dirty="0"/>
              <a:t>For new device, if PHR decode fail, the device continues to decode PHR2 using MCS0, so the sensitivity of new low data rate is not blocked by PHR</a:t>
            </a:r>
          </a:p>
          <a:p>
            <a:pPr lvl="1"/>
            <a:r>
              <a:rPr lang="en-US" altLang="zh-TW" sz="1800" dirty="0"/>
              <a:t>Cons:</a:t>
            </a:r>
            <a:endParaRPr lang="en-US" altLang="zh-TW" sz="2000" dirty="0"/>
          </a:p>
          <a:p>
            <a:pPr lvl="2"/>
            <a:r>
              <a:rPr lang="en-US" altLang="zh-TW" sz="1600" dirty="0"/>
              <a:t>Additional 12 and 24 symbols of PHR2 is required for Option3 and 4, respectively. However, the packet length is usually very long when new load data rate is used, in these cases 12 or 24 symbols is minor.</a:t>
            </a:r>
          </a:p>
        </p:txBody>
      </p:sp>
      <p:sp>
        <p:nvSpPr>
          <p:cNvPr id="4" name="日期版面配置區 3">
            <a:extLst>
              <a:ext uri="{FF2B5EF4-FFF2-40B4-BE49-F238E27FC236}">
                <a16:creationId xmlns:a16="http://schemas.microsoft.com/office/drawing/2014/main" xmlns="" id="{AFB202E8-0724-4B3D-9AA6-4802D30F6730}"/>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43DF5295-F7EB-4C3A-B9D5-46166F78D2D7}"/>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B05EFC6B-C278-48F3-BB8F-765B5F7268CE}"/>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4</a:t>
            </a:fld>
            <a:endParaRPr lang="en-US" altLang="zh-TW"/>
          </a:p>
        </p:txBody>
      </p:sp>
      <p:grpSp>
        <p:nvGrpSpPr>
          <p:cNvPr id="20" name="群組 19">
            <a:extLst>
              <a:ext uri="{FF2B5EF4-FFF2-40B4-BE49-F238E27FC236}">
                <a16:creationId xmlns:a16="http://schemas.microsoft.com/office/drawing/2014/main" xmlns="" id="{800953E3-44DD-412B-960D-432F07B6560A}"/>
              </a:ext>
            </a:extLst>
          </p:cNvPr>
          <p:cNvGrpSpPr/>
          <p:nvPr/>
        </p:nvGrpSpPr>
        <p:grpSpPr>
          <a:xfrm>
            <a:off x="1259632" y="3140968"/>
            <a:ext cx="2592288" cy="288032"/>
            <a:chOff x="1259632" y="3140968"/>
            <a:chExt cx="2592288" cy="288032"/>
          </a:xfrm>
        </p:grpSpPr>
        <p:sp>
          <p:nvSpPr>
            <p:cNvPr id="8" name="矩形 7">
              <a:extLst>
                <a:ext uri="{FF2B5EF4-FFF2-40B4-BE49-F238E27FC236}">
                  <a16:creationId xmlns:a16="http://schemas.microsoft.com/office/drawing/2014/main" xmlns="" id="{C5059087-5408-4BC2-AA79-18BFC6E8BBB4}"/>
                </a:ext>
              </a:extLst>
            </p:cNvPr>
            <p:cNvSpPr/>
            <p:nvPr/>
          </p:nvSpPr>
          <p:spPr bwMode="auto">
            <a:xfrm>
              <a:off x="12596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9" name="矩形 8">
              <a:extLst>
                <a:ext uri="{FF2B5EF4-FFF2-40B4-BE49-F238E27FC236}">
                  <a16:creationId xmlns:a16="http://schemas.microsoft.com/office/drawing/2014/main" xmlns="" id="{59DE133C-9E20-4581-8E3F-9641EAF59BFA}"/>
                </a:ext>
              </a:extLst>
            </p:cNvPr>
            <p:cNvSpPr/>
            <p:nvPr/>
          </p:nvSpPr>
          <p:spPr bwMode="auto">
            <a:xfrm>
              <a:off x="17636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0" name="矩形 9">
              <a:extLst>
                <a:ext uri="{FF2B5EF4-FFF2-40B4-BE49-F238E27FC236}">
                  <a16:creationId xmlns:a16="http://schemas.microsoft.com/office/drawing/2014/main" xmlns="" id="{8844C0D9-31C8-4444-A536-D90623B9C38E}"/>
                </a:ext>
              </a:extLst>
            </p:cNvPr>
            <p:cNvSpPr/>
            <p:nvPr/>
          </p:nvSpPr>
          <p:spPr bwMode="auto">
            <a:xfrm>
              <a:off x="22677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1" name="矩形 10">
              <a:extLst>
                <a:ext uri="{FF2B5EF4-FFF2-40B4-BE49-F238E27FC236}">
                  <a16:creationId xmlns:a16="http://schemas.microsoft.com/office/drawing/2014/main" xmlns="" id="{7524D31C-8B25-4133-AF19-CFD52FCF8349}"/>
                </a:ext>
              </a:extLst>
            </p:cNvPr>
            <p:cNvSpPr/>
            <p:nvPr/>
          </p:nvSpPr>
          <p:spPr bwMode="auto">
            <a:xfrm>
              <a:off x="2771800"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grpSp>
        <p:nvGrpSpPr>
          <p:cNvPr id="19" name="群組 18">
            <a:extLst>
              <a:ext uri="{FF2B5EF4-FFF2-40B4-BE49-F238E27FC236}">
                <a16:creationId xmlns:a16="http://schemas.microsoft.com/office/drawing/2014/main" xmlns="" id="{DA51186F-BED8-4CED-A7B6-8C0BF8870341}"/>
              </a:ext>
            </a:extLst>
          </p:cNvPr>
          <p:cNvGrpSpPr/>
          <p:nvPr/>
        </p:nvGrpSpPr>
        <p:grpSpPr>
          <a:xfrm>
            <a:off x="4545732" y="3140968"/>
            <a:ext cx="3266481" cy="288032"/>
            <a:chOff x="4545732" y="3140968"/>
            <a:chExt cx="3266481" cy="288032"/>
          </a:xfrm>
        </p:grpSpPr>
        <p:sp>
          <p:nvSpPr>
            <p:cNvPr id="12" name="矩形 11">
              <a:extLst>
                <a:ext uri="{FF2B5EF4-FFF2-40B4-BE49-F238E27FC236}">
                  <a16:creationId xmlns:a16="http://schemas.microsoft.com/office/drawing/2014/main" xmlns="" id="{F88C6E67-46B1-4DFF-A67B-BAFF5C4E411D}"/>
                </a:ext>
              </a:extLst>
            </p:cNvPr>
            <p:cNvSpPr/>
            <p:nvPr/>
          </p:nvSpPr>
          <p:spPr bwMode="auto">
            <a:xfrm>
              <a:off x="4545732"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kumimoji="0" lang="en-US" altLang="zh-TW" sz="1200" b="0" i="0" u="none" strike="noStrike" cap="none" normalizeH="0" baseline="0" dirty="0">
                  <a:ln>
                    <a:noFill/>
                  </a:ln>
                  <a:solidFill>
                    <a:schemeClr val="tx1"/>
                  </a:solidFill>
                  <a:effectLst/>
                  <a:latin typeface="Times New Roman" panose="02020603050405020304" pitchFamily="18" charset="0"/>
                </a:rPr>
                <a:t>STF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3" name="矩形 12">
              <a:extLst>
                <a:ext uri="{FF2B5EF4-FFF2-40B4-BE49-F238E27FC236}">
                  <a16:creationId xmlns:a16="http://schemas.microsoft.com/office/drawing/2014/main" xmlns="" id="{F6BBEC12-CA9E-4A72-9B9E-765A45C0F85A}"/>
                </a:ext>
              </a:extLst>
            </p:cNvPr>
            <p:cNvSpPr/>
            <p:nvPr/>
          </p:nvSpPr>
          <p:spPr bwMode="auto">
            <a:xfrm>
              <a:off x="5049788"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L</a:t>
              </a:r>
              <a:r>
                <a:rPr kumimoji="0" lang="en-US" altLang="zh-TW" sz="1200" b="0" i="0" u="none" strike="noStrike" cap="none" normalizeH="0" baseline="0" dirty="0">
                  <a:ln>
                    <a:noFill/>
                  </a:ln>
                  <a:solidFill>
                    <a:schemeClr val="tx1"/>
                  </a:solidFill>
                  <a:effectLst/>
                  <a:latin typeface="Times New Roman" panose="02020603050405020304" pitchFamily="18" charset="0"/>
                </a:rPr>
                <a:t>TF</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4" name="矩形 13">
              <a:extLst>
                <a:ext uri="{FF2B5EF4-FFF2-40B4-BE49-F238E27FC236}">
                  <a16:creationId xmlns:a16="http://schemas.microsoft.com/office/drawing/2014/main" xmlns="" id="{4C45C6F1-4119-4A67-8C9A-3F12C2844947}"/>
                </a:ext>
              </a:extLst>
            </p:cNvPr>
            <p:cNvSpPr/>
            <p:nvPr/>
          </p:nvSpPr>
          <p:spPr bwMode="auto">
            <a:xfrm>
              <a:off x="5553844" y="3140968"/>
              <a:ext cx="504056"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5" name="矩形 14">
              <a:extLst>
                <a:ext uri="{FF2B5EF4-FFF2-40B4-BE49-F238E27FC236}">
                  <a16:creationId xmlns:a16="http://schemas.microsoft.com/office/drawing/2014/main" xmlns="" id="{5C3E60D8-3636-45D0-A637-0E40133FA058}"/>
                </a:ext>
              </a:extLst>
            </p:cNvPr>
            <p:cNvSpPr/>
            <p:nvPr/>
          </p:nvSpPr>
          <p:spPr bwMode="auto">
            <a:xfrm>
              <a:off x="6057900" y="3140968"/>
              <a:ext cx="67434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PHR2</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sp>
          <p:nvSpPr>
            <p:cNvPr id="16" name="矩形 15">
              <a:extLst>
                <a:ext uri="{FF2B5EF4-FFF2-40B4-BE49-F238E27FC236}">
                  <a16:creationId xmlns:a16="http://schemas.microsoft.com/office/drawing/2014/main" xmlns="" id="{EFC1B095-C80C-4DD8-9B50-B0CA9ECDF98F}"/>
                </a:ext>
              </a:extLst>
            </p:cNvPr>
            <p:cNvSpPr/>
            <p:nvPr/>
          </p:nvSpPr>
          <p:spPr bwMode="auto">
            <a:xfrm>
              <a:off x="6732093" y="3140968"/>
              <a:ext cx="1080120" cy="288032"/>
            </a:xfrm>
            <a:prstGeom prst="rect">
              <a:avLst/>
            </a:prstGeom>
            <a:noFill/>
            <a:ln w="19050" cap="flat" cmpd="sng" algn="ctr">
              <a:solidFill>
                <a:schemeClr val="tx1"/>
              </a:solidFill>
              <a:prstDash val="solid"/>
              <a:round/>
              <a:headEnd type="none" w="sm" len="sm"/>
              <a:tailEnd type="none" w="sm" len="sm"/>
            </a:ln>
            <a:effectLst/>
          </p:spPr>
          <p:txBody>
            <a:bodyPr vert="horz" wrap="square" lIns="91440" tIns="45720" rIns="91440" bIns="45720" numCol="1" rtlCol="0" anchor="t" anchorCtr="0" compatLnSpc="1">
              <a:prstTxWarp prst="textNoShape">
                <a:avLst/>
              </a:prstTxWarp>
            </a:bodyPr>
            <a:lstStyle/>
            <a:p>
              <a:pPr marL="0" marR="0" indent="0" algn="l" defTabSz="914400" rtl="0" eaLnBrk="0" fontAlgn="base" latinLnBrk="0" hangingPunct="0">
                <a:lnSpc>
                  <a:spcPct val="100000"/>
                </a:lnSpc>
                <a:spcBef>
                  <a:spcPct val="0"/>
                </a:spcBef>
                <a:spcAft>
                  <a:spcPct val="0"/>
                </a:spcAft>
                <a:buClrTx/>
                <a:buSzTx/>
                <a:buFontTx/>
                <a:buNone/>
                <a:tabLst/>
              </a:pPr>
              <a:r>
                <a:rPr lang="en-US" altLang="zh-TW" dirty="0"/>
                <a:t>PHY Payload</a:t>
              </a:r>
              <a:endParaRPr kumimoji="0" lang="zh-TW" altLang="en-US" sz="1200" b="0" i="0" u="none" strike="noStrike" cap="none" normalizeH="0" baseline="0" dirty="0">
                <a:ln>
                  <a:noFill/>
                </a:ln>
                <a:solidFill>
                  <a:schemeClr val="tx1"/>
                </a:solidFill>
                <a:effectLst/>
                <a:latin typeface="Times New Roman" panose="02020603050405020304" pitchFamily="18" charset="0"/>
              </a:endParaRPr>
            </a:p>
          </p:txBody>
        </p:sp>
      </p:grpSp>
      <p:sp>
        <p:nvSpPr>
          <p:cNvPr id="17" name="文字方塊 16">
            <a:extLst>
              <a:ext uri="{FF2B5EF4-FFF2-40B4-BE49-F238E27FC236}">
                <a16:creationId xmlns:a16="http://schemas.microsoft.com/office/drawing/2014/main" xmlns="" id="{B275017C-8DD8-4813-86DC-276DB7CAE368}"/>
              </a:ext>
            </a:extLst>
          </p:cNvPr>
          <p:cNvSpPr txBox="1"/>
          <p:nvPr/>
        </p:nvSpPr>
        <p:spPr>
          <a:xfrm>
            <a:off x="1259632" y="2796845"/>
            <a:ext cx="1008112" cy="276999"/>
          </a:xfrm>
          <a:prstGeom prst="rect">
            <a:avLst/>
          </a:prstGeom>
          <a:noFill/>
        </p:spPr>
        <p:txBody>
          <a:bodyPr wrap="square" rtlCol="0">
            <a:spAutoFit/>
          </a:bodyPr>
          <a:lstStyle/>
          <a:p>
            <a:r>
              <a:rPr lang="en-US" altLang="zh-TW" b="1" dirty="0">
                <a:solidFill>
                  <a:srgbClr val="0070C0"/>
                </a:solidFill>
              </a:rPr>
              <a:t>802.15.4g</a:t>
            </a:r>
            <a:endParaRPr lang="zh-TW" altLang="en-US" b="1" dirty="0">
              <a:solidFill>
                <a:srgbClr val="0070C0"/>
              </a:solidFill>
            </a:endParaRPr>
          </a:p>
        </p:txBody>
      </p:sp>
      <p:sp>
        <p:nvSpPr>
          <p:cNvPr id="18" name="文字方塊 17">
            <a:extLst>
              <a:ext uri="{FF2B5EF4-FFF2-40B4-BE49-F238E27FC236}">
                <a16:creationId xmlns:a16="http://schemas.microsoft.com/office/drawing/2014/main" xmlns="" id="{E28F9F8C-E707-413B-A4EF-01DA7F757882}"/>
              </a:ext>
            </a:extLst>
          </p:cNvPr>
          <p:cNvSpPr txBox="1"/>
          <p:nvPr/>
        </p:nvSpPr>
        <p:spPr>
          <a:xfrm>
            <a:off x="4473724" y="2796845"/>
            <a:ext cx="2042492" cy="276999"/>
          </a:xfrm>
          <a:prstGeom prst="rect">
            <a:avLst/>
          </a:prstGeom>
          <a:noFill/>
        </p:spPr>
        <p:txBody>
          <a:bodyPr wrap="square" rtlCol="0">
            <a:spAutoFit/>
          </a:bodyPr>
          <a:lstStyle/>
          <a:p>
            <a:r>
              <a:rPr lang="en-US" altLang="zh-TW" b="1" dirty="0">
                <a:solidFill>
                  <a:srgbClr val="00B050"/>
                </a:solidFill>
              </a:rPr>
              <a:t>802.15.4x new low data rate</a:t>
            </a:r>
            <a:endParaRPr lang="zh-TW" altLang="en-US" b="1" dirty="0">
              <a:solidFill>
                <a:srgbClr val="00B050"/>
              </a:solidFill>
            </a:endParaRPr>
          </a:p>
        </p:txBody>
      </p:sp>
    </p:spTree>
    <p:extLst>
      <p:ext uri="{BB962C8B-B14F-4D97-AF65-F5344CB8AC3E}">
        <p14:creationId xmlns:p14="http://schemas.microsoft.com/office/powerpoint/2010/main" val="159420175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9F585F8E-0B65-4899-A44C-5B10BAAE0DA5}"/>
              </a:ext>
            </a:extLst>
          </p:cNvPr>
          <p:cNvSpPr>
            <a:spLocks noGrp="1"/>
          </p:cNvSpPr>
          <p:nvPr>
            <p:ph type="title"/>
          </p:nvPr>
        </p:nvSpPr>
        <p:spPr/>
        <p:txBody>
          <a:bodyPr/>
          <a:lstStyle/>
          <a:p>
            <a:r>
              <a:rPr lang="en-US" altLang="zh-TW" dirty="0"/>
              <a:t>Proposed Resolution (2/3)</a:t>
            </a:r>
            <a:endParaRPr lang="zh-TW" altLang="en-US" dirty="0"/>
          </a:p>
        </p:txBody>
      </p:sp>
      <p:sp>
        <p:nvSpPr>
          <p:cNvPr id="3" name="內容版面配置區 2">
            <a:extLst>
              <a:ext uri="{FF2B5EF4-FFF2-40B4-BE49-F238E27FC236}">
                <a16:creationId xmlns:a16="http://schemas.microsoft.com/office/drawing/2014/main" xmlns="" id="{6CA478D9-FA5A-451B-81A6-3A687812D18F}"/>
              </a:ext>
            </a:extLst>
          </p:cNvPr>
          <p:cNvSpPr>
            <a:spLocks noGrp="1"/>
          </p:cNvSpPr>
          <p:nvPr>
            <p:ph idx="1"/>
          </p:nvPr>
        </p:nvSpPr>
        <p:spPr>
          <a:xfrm>
            <a:off x="685800" y="1484784"/>
            <a:ext cx="7772400" cy="4472920"/>
          </a:xfrm>
        </p:spPr>
        <p:txBody>
          <a:bodyPr/>
          <a:lstStyle/>
          <a:p>
            <a:r>
              <a:rPr lang="en-US" altLang="zh-TW" sz="1600" dirty="0"/>
              <a:t>PHR content modification for low data rate</a:t>
            </a:r>
          </a:p>
          <a:p>
            <a:pPr lvl="1"/>
            <a:r>
              <a:rPr lang="en-US" altLang="zh-TW" sz="1400" dirty="0"/>
              <a:t>The purpose of PHR in these cases is to let the legacy devices calculate correct packet length, in order to avoid collision and throughput reduction</a:t>
            </a:r>
          </a:p>
          <a:p>
            <a:pPr lvl="1"/>
            <a:r>
              <a:rPr lang="en-US" altLang="zh-TW" sz="1400" dirty="0"/>
              <a:t>Original PHR</a:t>
            </a:r>
          </a:p>
          <a:p>
            <a:pPr lvl="1"/>
            <a:endParaRPr lang="en-US" altLang="zh-TW" sz="1400" dirty="0"/>
          </a:p>
          <a:p>
            <a:pPr lvl="1"/>
            <a:endParaRPr lang="en-US" altLang="zh-TW" sz="1400" dirty="0"/>
          </a:p>
          <a:p>
            <a:pPr lvl="1"/>
            <a:r>
              <a:rPr lang="en-US" altLang="zh-TW" sz="1400" dirty="0"/>
              <a:t>Modified PHR</a:t>
            </a:r>
          </a:p>
          <a:p>
            <a:pPr lvl="2"/>
            <a:r>
              <a:rPr lang="en-US" altLang="zh-TW" sz="1200" dirty="0"/>
              <a:t>Rate(b0-b4): Set to MCS1 for Option3, and MCS2 for Option4. The behavior is unpredictable for legacy devices if the field is set to low rate.</a:t>
            </a:r>
          </a:p>
          <a:p>
            <a:pPr lvl="2"/>
            <a:r>
              <a:rPr lang="en-US" altLang="zh-TW" sz="1200" dirty="0"/>
              <a:t>Frame Length(b6-b16): calculate corresponding length with MCS1 in Option3 and MCS2 in Option4. The length must be larger than or equal to real payload length</a:t>
            </a:r>
          </a:p>
          <a:p>
            <a:pPr lvl="3"/>
            <a:r>
              <a:rPr lang="en-US" altLang="zh-TW" sz="1100" dirty="0"/>
              <a:t>Option3: additional 12 symbols is included in payload.</a:t>
            </a:r>
          </a:p>
          <a:p>
            <a:pPr lvl="4"/>
            <a:r>
              <a:rPr lang="en-US" altLang="zh-TW" sz="1100" dirty="0"/>
              <a:t>MCS0: FL = 2*(FL0+ 5.5), </a:t>
            </a:r>
            <a:r>
              <a:rPr lang="en-US" altLang="zh-TW" sz="1100" b="1" dirty="0"/>
              <a:t>FL0 &lt; 1019 octets</a:t>
            </a:r>
            <a:r>
              <a:rPr lang="en-US" altLang="zh-TW" sz="1100" dirty="0"/>
              <a:t>, FL0 is payload frame length using MCS0</a:t>
            </a:r>
          </a:p>
          <a:p>
            <a:pPr lvl="3"/>
            <a:r>
              <a:rPr lang="en-US" altLang="zh-TW" sz="1100" dirty="0"/>
              <a:t>Option4: additional 24 symbols is included in payload</a:t>
            </a:r>
          </a:p>
          <a:p>
            <a:pPr lvl="4"/>
            <a:r>
              <a:rPr lang="en-US" altLang="zh-TW" sz="1100" dirty="0"/>
              <a:t>MCS0: FL = 4*(FL0+ 5.25), </a:t>
            </a:r>
            <a:r>
              <a:rPr lang="en-US" altLang="zh-TW" sz="1100" b="1" dirty="0"/>
              <a:t>FL0 &lt; 507 octets </a:t>
            </a:r>
            <a:r>
              <a:rPr lang="en-US" altLang="zh-TW" sz="1100" dirty="0"/>
              <a:t>, FL0 is payload frame length using MCS0</a:t>
            </a:r>
          </a:p>
          <a:p>
            <a:pPr lvl="4"/>
            <a:r>
              <a:rPr lang="en-US" altLang="zh-TW" sz="1100" dirty="0"/>
              <a:t>MCS1: FL = 2*(FL1+ 9.375), </a:t>
            </a:r>
            <a:r>
              <a:rPr lang="en-US" altLang="zh-TW" sz="1100" b="1" dirty="0"/>
              <a:t>FL1 &lt; 1015 octets</a:t>
            </a:r>
            <a:r>
              <a:rPr lang="en-US" altLang="zh-TW" sz="1100" dirty="0"/>
              <a:t> , FL1 is payload frame length using MCS1</a:t>
            </a:r>
          </a:p>
          <a:p>
            <a:pPr lvl="2"/>
            <a:r>
              <a:rPr lang="en-US" altLang="zh-TW" sz="1200" dirty="0"/>
              <a:t>PHR2 (b21): set to 1 if PHR2 exist, otherwise set to 0</a:t>
            </a:r>
          </a:p>
        </p:txBody>
      </p:sp>
      <p:sp>
        <p:nvSpPr>
          <p:cNvPr id="4" name="日期版面配置區 3">
            <a:extLst>
              <a:ext uri="{FF2B5EF4-FFF2-40B4-BE49-F238E27FC236}">
                <a16:creationId xmlns:a16="http://schemas.microsoft.com/office/drawing/2014/main" xmlns="" id="{CDCD75BD-927D-45F9-BECE-2E1B112C3DB1}"/>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E527C83A-540B-4FB9-B8F7-0E02532C9218}"/>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163727E9-8C54-4296-9758-60368AF580D4}"/>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5</a:t>
            </a:fld>
            <a:endParaRPr lang="en-US" altLang="zh-TW"/>
          </a:p>
        </p:txBody>
      </p:sp>
      <p:pic>
        <p:nvPicPr>
          <p:cNvPr id="7" name="圖片 6">
            <a:extLst>
              <a:ext uri="{FF2B5EF4-FFF2-40B4-BE49-F238E27FC236}">
                <a16:creationId xmlns:a16="http://schemas.microsoft.com/office/drawing/2014/main" xmlns="" id="{D8685168-2B6D-4D9F-B0F2-1CD58A786A5F}"/>
              </a:ext>
            </a:extLst>
          </p:cNvPr>
          <p:cNvPicPr>
            <a:picLocks noChangeAspect="1"/>
          </p:cNvPicPr>
          <p:nvPr/>
        </p:nvPicPr>
        <p:blipFill>
          <a:blip r:embed="rId2"/>
          <a:stretch>
            <a:fillRect/>
          </a:stretch>
        </p:blipFill>
        <p:spPr>
          <a:xfrm>
            <a:off x="3203848" y="2276872"/>
            <a:ext cx="4968552" cy="953865"/>
          </a:xfrm>
          <a:prstGeom prst="rect">
            <a:avLst/>
          </a:prstGeom>
        </p:spPr>
      </p:pic>
      <p:graphicFrame>
        <p:nvGraphicFramePr>
          <p:cNvPr id="9" name="表格 9">
            <a:extLst>
              <a:ext uri="{FF2B5EF4-FFF2-40B4-BE49-F238E27FC236}">
                <a16:creationId xmlns:a16="http://schemas.microsoft.com/office/drawing/2014/main" xmlns="" id="{FB62F07B-C7D3-42DE-846F-D71E5882E314}"/>
              </a:ext>
            </a:extLst>
          </p:cNvPr>
          <p:cNvGraphicFramePr>
            <a:graphicFrameLocks noGrp="1"/>
          </p:cNvGraphicFramePr>
          <p:nvPr>
            <p:extLst>
              <p:ext uri="{D42A27DB-BD31-4B8C-83A1-F6EECF244321}">
                <p14:modId xmlns:p14="http://schemas.microsoft.com/office/powerpoint/2010/main" val="4033085754"/>
              </p:ext>
            </p:extLst>
          </p:nvPr>
        </p:nvGraphicFramePr>
        <p:xfrm>
          <a:off x="2627784" y="5517232"/>
          <a:ext cx="5760650" cy="673691"/>
        </p:xfrm>
        <a:graphic>
          <a:graphicData uri="http://schemas.openxmlformats.org/drawingml/2006/table">
            <a:tbl>
              <a:tblPr firstRow="1" bandRow="1">
                <a:tableStyleId>{5940675A-B579-460E-94D1-54222C63F5DA}</a:tableStyleId>
              </a:tblPr>
              <a:tblGrid>
                <a:gridCol w="792088">
                  <a:extLst>
                    <a:ext uri="{9D8B030D-6E8A-4147-A177-3AD203B41FA5}">
                      <a16:colId xmlns:a16="http://schemas.microsoft.com/office/drawing/2014/main" xmlns="" val="3962125979"/>
                    </a:ext>
                  </a:extLst>
                </a:gridCol>
                <a:gridCol w="720080">
                  <a:extLst>
                    <a:ext uri="{9D8B030D-6E8A-4147-A177-3AD203B41FA5}">
                      <a16:colId xmlns:a16="http://schemas.microsoft.com/office/drawing/2014/main" xmlns="" val="1594022427"/>
                    </a:ext>
                  </a:extLst>
                </a:gridCol>
                <a:gridCol w="720080">
                  <a:extLst>
                    <a:ext uri="{9D8B030D-6E8A-4147-A177-3AD203B41FA5}">
                      <a16:colId xmlns:a16="http://schemas.microsoft.com/office/drawing/2014/main" xmlns="" val="358628376"/>
                    </a:ext>
                  </a:extLst>
                </a:gridCol>
                <a:gridCol w="648072">
                  <a:extLst>
                    <a:ext uri="{9D8B030D-6E8A-4147-A177-3AD203B41FA5}">
                      <a16:colId xmlns:a16="http://schemas.microsoft.com/office/drawing/2014/main" xmlns="" val="3458750991"/>
                    </a:ext>
                  </a:extLst>
                </a:gridCol>
                <a:gridCol w="832098">
                  <a:extLst>
                    <a:ext uri="{9D8B030D-6E8A-4147-A177-3AD203B41FA5}">
                      <a16:colId xmlns:a16="http://schemas.microsoft.com/office/drawing/2014/main" xmlns="" val="3611855761"/>
                    </a:ext>
                  </a:extLst>
                </a:gridCol>
                <a:gridCol w="682744">
                  <a:extLst>
                    <a:ext uri="{9D8B030D-6E8A-4147-A177-3AD203B41FA5}">
                      <a16:colId xmlns:a16="http://schemas.microsoft.com/office/drawing/2014/main" xmlns="" val="1936911427"/>
                    </a:ext>
                  </a:extLst>
                </a:gridCol>
                <a:gridCol w="682744">
                  <a:extLst>
                    <a:ext uri="{9D8B030D-6E8A-4147-A177-3AD203B41FA5}">
                      <a16:colId xmlns:a16="http://schemas.microsoft.com/office/drawing/2014/main" xmlns="" val="179643818"/>
                    </a:ext>
                  </a:extLst>
                </a:gridCol>
                <a:gridCol w="682744">
                  <a:extLst>
                    <a:ext uri="{9D8B030D-6E8A-4147-A177-3AD203B41FA5}">
                      <a16:colId xmlns:a16="http://schemas.microsoft.com/office/drawing/2014/main" xmlns="" val="3039760254"/>
                    </a:ext>
                  </a:extLst>
                </a:gridCol>
              </a:tblGrid>
              <a:tr h="307931">
                <a:tc>
                  <a:txBody>
                    <a:bodyPr/>
                    <a:lstStyle/>
                    <a:p>
                      <a:pPr algn="ctr"/>
                      <a:r>
                        <a:rPr lang="en-US" altLang="zh-TW" sz="900" b="1" dirty="0">
                          <a:latin typeface="Times New Roman" panose="02020603050405020304" pitchFamily="18" charset="0"/>
                          <a:cs typeface="Times New Roman" panose="02020603050405020304" pitchFamily="18" charset="0"/>
                        </a:rPr>
                        <a:t>Bits:0-4</a:t>
                      </a:r>
                      <a:endParaRPr lang="zh-TW" altLang="en-US" sz="900" b="1" dirty="0">
                        <a:latin typeface="Times New Roman" panose="02020603050405020304" pitchFamily="18" charset="0"/>
                        <a:cs typeface="Times New Roman" panose="02020603050405020304" pitchFamily="18" charset="0"/>
                      </a:endParaRPr>
                    </a:p>
                  </a:txBody>
                  <a:tcPr anchor="ctr">
                    <a:lnL w="38100" cap="flat" cmpd="sng" algn="ctr">
                      <a:solidFill>
                        <a:schemeClr val="tx1"/>
                      </a:solidFill>
                      <a:prstDash val="solid"/>
                      <a:round/>
                      <a:headEnd type="none" w="med" len="med"/>
                      <a:tailEnd type="none" w="med" len="med"/>
                    </a:lnL>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5</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6-16</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17-18</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19-20</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21</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22-29</a:t>
                      </a:r>
                      <a:endParaRPr lang="zh-TW" altLang="en-US" sz="900" b="1" dirty="0">
                        <a:latin typeface="Times New Roman" panose="02020603050405020304" pitchFamily="18" charset="0"/>
                        <a:cs typeface="Times New Roman" panose="02020603050405020304" pitchFamily="18" charset="0"/>
                      </a:endParaRPr>
                    </a:p>
                  </a:txBody>
                  <a:tcPr anchor="ctr">
                    <a:lnT w="38100" cap="flat" cmpd="sng" algn="ctr">
                      <a:solidFill>
                        <a:schemeClr val="tx1"/>
                      </a:solidFill>
                      <a:prstDash val="solid"/>
                      <a:round/>
                      <a:headEnd type="none" w="med" len="med"/>
                      <a:tailEnd type="none" w="med" len="med"/>
                    </a:lnT>
                  </a:tcPr>
                </a:tc>
                <a:tc>
                  <a:txBody>
                    <a:bodyPr/>
                    <a:lstStyle/>
                    <a:p>
                      <a:pPr algn="ctr"/>
                      <a:r>
                        <a:rPr lang="en-US" altLang="zh-TW" sz="900" b="1" dirty="0">
                          <a:latin typeface="Times New Roman" panose="02020603050405020304" pitchFamily="18" charset="0"/>
                          <a:cs typeface="Times New Roman" panose="02020603050405020304" pitchFamily="18" charset="0"/>
                        </a:rPr>
                        <a:t>30-35</a:t>
                      </a:r>
                      <a:endParaRPr lang="zh-TW" altLang="en-US" sz="900" b="1" dirty="0">
                        <a:latin typeface="Times New Roman" panose="02020603050405020304" pitchFamily="18" charset="0"/>
                        <a:cs typeface="Times New Roman" panose="02020603050405020304" pitchFamily="18" charset="0"/>
                      </a:endParaRPr>
                    </a:p>
                  </a:txBody>
                  <a:tcPr anchor="ctr">
                    <a:lnR w="38100" cap="flat" cmpd="sng" algn="ctr">
                      <a:solidFill>
                        <a:schemeClr val="tx1"/>
                      </a:solidFill>
                      <a:prstDash val="solid"/>
                      <a:round/>
                      <a:headEnd type="none" w="med" len="med"/>
                      <a:tailEnd type="none" w="med" len="med"/>
                    </a:lnR>
                    <a:lnT w="38100" cap="flat" cmpd="sng" algn="ctr">
                      <a:solidFill>
                        <a:schemeClr val="tx1"/>
                      </a:solidFill>
                      <a:prstDash val="solid"/>
                      <a:round/>
                      <a:headEnd type="none" w="med" len="med"/>
                      <a:tailEnd type="none" w="med" len="med"/>
                    </a:lnT>
                  </a:tcPr>
                </a:tc>
                <a:extLst>
                  <a:ext uri="{0D108BD9-81ED-4DB2-BD59-A6C34878D82A}">
                    <a16:rowId xmlns:a16="http://schemas.microsoft.com/office/drawing/2014/main" xmlns="" val="1252425037"/>
                  </a:ext>
                </a:extLst>
              </a:tr>
              <a:tr h="321149">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Rate</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L w="38100" cap="flat" cmpd="sng" algn="ctr">
                      <a:solidFill>
                        <a:schemeClr val="tx1"/>
                      </a:solidFill>
                      <a:prstDash val="solid"/>
                      <a:round/>
                      <a:headEnd type="none" w="med" len="med"/>
                      <a:tailEnd type="none" w="med" len="med"/>
                    </a:lnL>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Reserved</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Frame Length</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chemeClr val="tx1"/>
                          </a:solidFill>
                          <a:latin typeface="Times New Roman" panose="02020603050405020304" pitchFamily="18" charset="0"/>
                          <a:cs typeface="Times New Roman" panose="02020603050405020304" pitchFamily="18" charset="0"/>
                        </a:rPr>
                        <a:t>Reserved</a:t>
                      </a:r>
                      <a:endParaRPr lang="zh-TW" altLang="en-US" sz="900" b="1" dirty="0">
                        <a:solidFill>
                          <a:schemeClr val="tx1"/>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Scrambler</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solidFill>
                            <a:srgbClr val="FF0000"/>
                          </a:solidFill>
                          <a:latin typeface="Times New Roman" panose="02020603050405020304" pitchFamily="18" charset="0"/>
                          <a:cs typeface="Times New Roman" panose="02020603050405020304" pitchFamily="18" charset="0"/>
                        </a:rPr>
                        <a:t>PHR2</a:t>
                      </a:r>
                      <a:endParaRPr lang="zh-TW" altLang="en-US" sz="900" b="1" dirty="0">
                        <a:solidFill>
                          <a:srgbClr val="FF0000"/>
                        </a:solidFill>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HCS</a:t>
                      </a:r>
                      <a:endParaRPr lang="zh-TW" altLang="en-US" sz="900" b="1" dirty="0">
                        <a:latin typeface="Times New Roman" panose="02020603050405020304" pitchFamily="18" charset="0"/>
                        <a:cs typeface="Times New Roman" panose="02020603050405020304" pitchFamily="18" charset="0"/>
                      </a:endParaRPr>
                    </a:p>
                  </a:txBody>
                  <a:tcPr>
                    <a:lnB w="38100" cap="flat" cmpd="sng" algn="ctr">
                      <a:solidFill>
                        <a:schemeClr val="tx1"/>
                      </a:solidFill>
                      <a:prstDash val="solid"/>
                      <a:round/>
                      <a:headEnd type="none" w="med" len="med"/>
                      <a:tailEnd type="none" w="med" len="med"/>
                    </a:lnB>
                  </a:tcPr>
                </a:tc>
                <a:tc>
                  <a:txBody>
                    <a:bodyPr/>
                    <a:lstStyle/>
                    <a:p>
                      <a:pPr algn="ctr"/>
                      <a:r>
                        <a:rPr lang="en-US" altLang="zh-TW" sz="900" b="1" dirty="0">
                          <a:latin typeface="Times New Roman" panose="02020603050405020304" pitchFamily="18" charset="0"/>
                          <a:cs typeface="Times New Roman" panose="02020603050405020304" pitchFamily="18" charset="0"/>
                        </a:rPr>
                        <a:t>Tail</a:t>
                      </a:r>
                      <a:endParaRPr lang="zh-TW" altLang="en-US" sz="900" b="1" dirty="0">
                        <a:latin typeface="Times New Roman" panose="02020603050405020304" pitchFamily="18" charset="0"/>
                        <a:cs typeface="Times New Roman" panose="02020603050405020304" pitchFamily="18" charset="0"/>
                      </a:endParaRPr>
                    </a:p>
                  </a:txBody>
                  <a:tcPr>
                    <a:lnR w="38100" cap="flat" cmpd="sng" algn="ctr">
                      <a:solidFill>
                        <a:schemeClr val="tx1"/>
                      </a:solidFill>
                      <a:prstDash val="solid"/>
                      <a:round/>
                      <a:headEnd type="none" w="med" len="med"/>
                      <a:tailEnd type="none" w="med" len="med"/>
                    </a:lnR>
                    <a:lnB w="38100" cap="flat" cmpd="sng" algn="ctr">
                      <a:solidFill>
                        <a:schemeClr val="tx1"/>
                      </a:solidFill>
                      <a:prstDash val="solid"/>
                      <a:round/>
                      <a:headEnd type="none" w="med" len="med"/>
                      <a:tailEnd type="none" w="med" len="med"/>
                    </a:lnB>
                  </a:tcPr>
                </a:tc>
                <a:extLst>
                  <a:ext uri="{0D108BD9-81ED-4DB2-BD59-A6C34878D82A}">
                    <a16:rowId xmlns:a16="http://schemas.microsoft.com/office/drawing/2014/main" xmlns="" val="558771584"/>
                  </a:ext>
                </a:extLst>
              </a:tr>
            </a:tbl>
          </a:graphicData>
        </a:graphic>
      </p:graphicFrame>
    </p:spTree>
    <p:extLst>
      <p:ext uri="{BB962C8B-B14F-4D97-AF65-F5344CB8AC3E}">
        <p14:creationId xmlns:p14="http://schemas.microsoft.com/office/powerpoint/2010/main" val="281052535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27465B37-6CA0-4C32-8B38-BBB7F1461D17}"/>
              </a:ext>
            </a:extLst>
          </p:cNvPr>
          <p:cNvSpPr>
            <a:spLocks noGrp="1"/>
          </p:cNvSpPr>
          <p:nvPr>
            <p:ph type="title"/>
          </p:nvPr>
        </p:nvSpPr>
        <p:spPr/>
        <p:txBody>
          <a:bodyPr/>
          <a:lstStyle/>
          <a:p>
            <a:r>
              <a:rPr lang="en-US" altLang="zh-TW"/>
              <a:t>Proposed Resolution (3/3)</a:t>
            </a:r>
            <a:endParaRPr lang="zh-TW" altLang="en-US" dirty="0"/>
          </a:p>
        </p:txBody>
      </p:sp>
      <p:sp>
        <p:nvSpPr>
          <p:cNvPr id="3" name="內容版面配置區 2">
            <a:extLst>
              <a:ext uri="{FF2B5EF4-FFF2-40B4-BE49-F238E27FC236}">
                <a16:creationId xmlns:a16="http://schemas.microsoft.com/office/drawing/2014/main" xmlns="" id="{37DE3890-5B66-49E3-8C3A-9FB8FEB085ED}"/>
              </a:ext>
            </a:extLst>
          </p:cNvPr>
          <p:cNvSpPr>
            <a:spLocks noGrp="1"/>
          </p:cNvSpPr>
          <p:nvPr>
            <p:ph idx="1"/>
          </p:nvPr>
        </p:nvSpPr>
        <p:spPr/>
        <p:txBody>
          <a:bodyPr/>
          <a:lstStyle/>
          <a:p>
            <a:r>
              <a:rPr lang="en-US" altLang="zh-TW" sz="2400" dirty="0"/>
              <a:t>PHR2 format is the same with original PHR defined in Figure 20-5</a:t>
            </a:r>
            <a:endParaRPr lang="zh-TW" altLang="en-US" sz="2400" dirty="0"/>
          </a:p>
        </p:txBody>
      </p:sp>
      <p:sp>
        <p:nvSpPr>
          <p:cNvPr id="4" name="日期版面配置區 3">
            <a:extLst>
              <a:ext uri="{FF2B5EF4-FFF2-40B4-BE49-F238E27FC236}">
                <a16:creationId xmlns:a16="http://schemas.microsoft.com/office/drawing/2014/main" xmlns="" id="{C7CACF5F-F435-4951-BF72-326B1B63E04E}"/>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54487E0C-2DE2-4E94-B727-EDF731BAE351}"/>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E758657A-BF13-4F35-B3DD-1F9A2D5BA29B}"/>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6</a:t>
            </a:fld>
            <a:endParaRPr lang="en-US" altLang="zh-TW"/>
          </a:p>
        </p:txBody>
      </p:sp>
      <p:pic>
        <p:nvPicPr>
          <p:cNvPr id="8" name="圖片 7">
            <a:extLst>
              <a:ext uri="{FF2B5EF4-FFF2-40B4-BE49-F238E27FC236}">
                <a16:creationId xmlns:a16="http://schemas.microsoft.com/office/drawing/2014/main" xmlns="" id="{7ADF8FAD-D4E3-479E-8EC6-2AC4573C73D5}"/>
              </a:ext>
            </a:extLst>
          </p:cNvPr>
          <p:cNvPicPr>
            <a:picLocks noChangeAspect="1"/>
          </p:cNvPicPr>
          <p:nvPr/>
        </p:nvPicPr>
        <p:blipFill>
          <a:blip r:embed="rId2"/>
          <a:stretch>
            <a:fillRect/>
          </a:stretch>
        </p:blipFill>
        <p:spPr>
          <a:xfrm>
            <a:off x="984250" y="3212976"/>
            <a:ext cx="7781925" cy="1133475"/>
          </a:xfrm>
          <a:prstGeom prst="rect">
            <a:avLst/>
          </a:prstGeom>
        </p:spPr>
      </p:pic>
    </p:spTree>
    <p:extLst>
      <p:ext uri="{BB962C8B-B14F-4D97-AF65-F5344CB8AC3E}">
        <p14:creationId xmlns:p14="http://schemas.microsoft.com/office/powerpoint/2010/main" val="2469685474"/>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1C41DA3A-912E-4DB5-9F14-04D1EC6ECC25}"/>
              </a:ext>
            </a:extLst>
          </p:cNvPr>
          <p:cNvSpPr>
            <a:spLocks noGrp="1"/>
          </p:cNvSpPr>
          <p:nvPr>
            <p:ph type="title"/>
          </p:nvPr>
        </p:nvSpPr>
        <p:spPr/>
        <p:txBody>
          <a:bodyPr/>
          <a:lstStyle/>
          <a:p>
            <a:r>
              <a:rPr lang="en-US" altLang="zh-TW" dirty="0"/>
              <a:t>Simulation Result</a:t>
            </a:r>
            <a:endParaRPr lang="zh-TW" altLang="en-US" dirty="0"/>
          </a:p>
        </p:txBody>
      </p:sp>
      <p:sp>
        <p:nvSpPr>
          <p:cNvPr id="3" name="內容版面配置區 2">
            <a:extLst>
              <a:ext uri="{FF2B5EF4-FFF2-40B4-BE49-F238E27FC236}">
                <a16:creationId xmlns:a16="http://schemas.microsoft.com/office/drawing/2014/main" xmlns="" id="{88F06D5A-723A-419F-AE6A-D999F07C0E62}"/>
              </a:ext>
            </a:extLst>
          </p:cNvPr>
          <p:cNvSpPr>
            <a:spLocks noGrp="1"/>
          </p:cNvSpPr>
          <p:nvPr>
            <p:ph idx="1"/>
          </p:nvPr>
        </p:nvSpPr>
        <p:spPr/>
        <p:txBody>
          <a:bodyPr/>
          <a:lstStyle/>
          <a:p>
            <a:r>
              <a:rPr lang="en-US" altLang="zh-TW" sz="2000" dirty="0"/>
              <a:t>Pass criterion: PER &lt; 10%</a:t>
            </a:r>
          </a:p>
          <a:p>
            <a:r>
              <a:rPr lang="en-US" altLang="zh-TW" sz="2000" dirty="0"/>
              <a:t>Payload length = 20B</a:t>
            </a:r>
          </a:p>
          <a:p>
            <a:r>
              <a:rPr lang="en-US" altLang="zh-TW" sz="2000" dirty="0"/>
              <a:t>Ideal time and frequency synchronization and channel estimation</a:t>
            </a:r>
            <a:endParaRPr lang="zh-TW" altLang="en-US" sz="2000" dirty="0"/>
          </a:p>
        </p:txBody>
      </p:sp>
      <p:sp>
        <p:nvSpPr>
          <p:cNvPr id="4" name="日期版面配置區 3">
            <a:extLst>
              <a:ext uri="{FF2B5EF4-FFF2-40B4-BE49-F238E27FC236}">
                <a16:creationId xmlns:a16="http://schemas.microsoft.com/office/drawing/2014/main" xmlns="" id="{A21AA0C0-C8AE-4998-957A-6F1D2A807369}"/>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892E7947-E520-4364-9BBD-9488965EE35D}"/>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3C07C6DB-52C3-46D1-B397-4F27A2A27602}"/>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7</a:t>
            </a:fld>
            <a:endParaRPr lang="en-US" altLang="zh-TW"/>
          </a:p>
        </p:txBody>
      </p:sp>
      <p:graphicFrame>
        <p:nvGraphicFramePr>
          <p:cNvPr id="7" name="表格 7">
            <a:extLst>
              <a:ext uri="{FF2B5EF4-FFF2-40B4-BE49-F238E27FC236}">
                <a16:creationId xmlns:a16="http://schemas.microsoft.com/office/drawing/2014/main" xmlns="" id="{931BB604-E9D7-41D0-A910-00F26B43A5A7}"/>
              </a:ext>
            </a:extLst>
          </p:cNvPr>
          <p:cNvGraphicFramePr>
            <a:graphicFrameLocks noGrp="1"/>
          </p:cNvGraphicFramePr>
          <p:nvPr>
            <p:extLst>
              <p:ext uri="{D42A27DB-BD31-4B8C-83A1-F6EECF244321}">
                <p14:modId xmlns:p14="http://schemas.microsoft.com/office/powerpoint/2010/main" val="3135930281"/>
              </p:ext>
            </p:extLst>
          </p:nvPr>
        </p:nvGraphicFramePr>
        <p:xfrm>
          <a:off x="1485900" y="3429000"/>
          <a:ext cx="6110435" cy="2225040"/>
        </p:xfrm>
        <a:graphic>
          <a:graphicData uri="http://schemas.openxmlformats.org/drawingml/2006/table">
            <a:tbl>
              <a:tblPr firstRow="1" bandRow="1">
                <a:tableStyleId>{5C22544A-7EE6-4342-B048-85BDC9FD1C3A}</a:tableStyleId>
              </a:tblPr>
              <a:tblGrid>
                <a:gridCol w="1222087">
                  <a:extLst>
                    <a:ext uri="{9D8B030D-6E8A-4147-A177-3AD203B41FA5}">
                      <a16:colId xmlns:a16="http://schemas.microsoft.com/office/drawing/2014/main" xmlns="" val="21942586"/>
                    </a:ext>
                  </a:extLst>
                </a:gridCol>
                <a:gridCol w="1222087">
                  <a:extLst>
                    <a:ext uri="{9D8B030D-6E8A-4147-A177-3AD203B41FA5}">
                      <a16:colId xmlns:a16="http://schemas.microsoft.com/office/drawing/2014/main" xmlns="" val="1441676285"/>
                    </a:ext>
                  </a:extLst>
                </a:gridCol>
                <a:gridCol w="1222087">
                  <a:extLst>
                    <a:ext uri="{9D8B030D-6E8A-4147-A177-3AD203B41FA5}">
                      <a16:colId xmlns:a16="http://schemas.microsoft.com/office/drawing/2014/main" xmlns="" val="3847866683"/>
                    </a:ext>
                  </a:extLst>
                </a:gridCol>
                <a:gridCol w="1222087">
                  <a:extLst>
                    <a:ext uri="{9D8B030D-6E8A-4147-A177-3AD203B41FA5}">
                      <a16:colId xmlns:a16="http://schemas.microsoft.com/office/drawing/2014/main" xmlns="" val="1399105549"/>
                    </a:ext>
                  </a:extLst>
                </a:gridCol>
                <a:gridCol w="1222087">
                  <a:extLst>
                    <a:ext uri="{9D8B030D-6E8A-4147-A177-3AD203B41FA5}">
                      <a16:colId xmlns:a16="http://schemas.microsoft.com/office/drawing/2014/main" xmlns="" val="2138529887"/>
                    </a:ext>
                  </a:extLst>
                </a:gridCol>
              </a:tblGrid>
              <a:tr h="370840">
                <a:tc>
                  <a:txBody>
                    <a:bodyPr/>
                    <a:lstStyle/>
                    <a:p>
                      <a:r>
                        <a:rPr lang="en-US" altLang="zh-TW" sz="1400" dirty="0"/>
                        <a:t>Option</a:t>
                      </a:r>
                      <a:endParaRPr lang="zh-TW" altLang="en-US" sz="1400" dirty="0"/>
                    </a:p>
                  </a:txBody>
                  <a:tcPr/>
                </a:tc>
                <a:tc>
                  <a:txBody>
                    <a:bodyPr/>
                    <a:lstStyle/>
                    <a:p>
                      <a:r>
                        <a:rPr lang="en-US" altLang="zh-TW" sz="1400" dirty="0"/>
                        <a:t>MCS</a:t>
                      </a:r>
                      <a:endParaRPr lang="zh-TW" altLang="en-US" sz="1400" dirty="0"/>
                    </a:p>
                  </a:txBody>
                  <a:tcPr/>
                </a:tc>
                <a:tc>
                  <a:txBody>
                    <a:bodyPr/>
                    <a:lstStyle/>
                    <a:p>
                      <a:r>
                        <a:rPr lang="en-US" altLang="zh-TW" sz="1400" dirty="0"/>
                        <a:t>PHR only</a:t>
                      </a:r>
                      <a:endParaRPr lang="zh-TW" altLang="en-US" sz="1400" dirty="0"/>
                    </a:p>
                  </a:txBody>
                  <a:tcPr/>
                </a:tc>
                <a:tc>
                  <a:txBody>
                    <a:bodyPr/>
                    <a:lstStyle/>
                    <a:p>
                      <a:r>
                        <a:rPr lang="en-US" altLang="zh-TW" sz="1400" dirty="0"/>
                        <a:t>PHR+PHR2</a:t>
                      </a:r>
                      <a:endParaRPr lang="zh-TW" altLang="en-US" sz="1400" dirty="0"/>
                    </a:p>
                  </a:txBody>
                  <a:tcPr/>
                </a:tc>
                <a:tc>
                  <a:txBody>
                    <a:bodyPr/>
                    <a:lstStyle/>
                    <a:p>
                      <a:r>
                        <a:rPr lang="en-US" altLang="zh-TW" sz="1400" dirty="0"/>
                        <a:t>Diff</a:t>
                      </a:r>
                      <a:endParaRPr lang="zh-TW" altLang="en-US" sz="1400" dirty="0"/>
                    </a:p>
                  </a:txBody>
                  <a:tcPr/>
                </a:tc>
                <a:extLst>
                  <a:ext uri="{0D108BD9-81ED-4DB2-BD59-A6C34878D82A}">
                    <a16:rowId xmlns:a16="http://schemas.microsoft.com/office/drawing/2014/main" xmlns="" val="1785743239"/>
                  </a:ext>
                </a:extLst>
              </a:tr>
              <a:tr h="370840">
                <a:tc>
                  <a:txBody>
                    <a:bodyPr/>
                    <a:lstStyle/>
                    <a:p>
                      <a:r>
                        <a:rPr lang="en-US" altLang="zh-TW" sz="1400" dirty="0"/>
                        <a:t>3</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-119.9 dBm</a:t>
                      </a:r>
                      <a:endParaRPr lang="zh-TW" altLang="en-US" sz="1400" dirty="0"/>
                    </a:p>
                  </a:txBody>
                  <a:tcPr/>
                </a:tc>
                <a:tc>
                  <a:txBody>
                    <a:bodyPr/>
                    <a:lstStyle/>
                    <a:p>
                      <a:r>
                        <a:rPr lang="en-US" altLang="zh-TW" sz="1400" dirty="0"/>
                        <a:t>-121.6 dBm</a:t>
                      </a:r>
                      <a:endParaRPr lang="zh-TW" altLang="en-US" sz="1400" dirty="0"/>
                    </a:p>
                  </a:txBody>
                  <a:tcPr/>
                </a:tc>
                <a:tc>
                  <a:txBody>
                    <a:bodyPr/>
                    <a:lstStyle/>
                    <a:p>
                      <a:r>
                        <a:rPr lang="en-US" altLang="zh-TW" sz="1400" dirty="0"/>
                        <a:t>1.7 dB</a:t>
                      </a:r>
                      <a:endParaRPr lang="zh-TW" altLang="en-US" sz="1400" dirty="0"/>
                    </a:p>
                  </a:txBody>
                  <a:tcPr/>
                </a:tc>
                <a:extLst>
                  <a:ext uri="{0D108BD9-81ED-4DB2-BD59-A6C34878D82A}">
                    <a16:rowId xmlns:a16="http://schemas.microsoft.com/office/drawing/2014/main" xmlns="" val="3952495202"/>
                  </a:ext>
                </a:extLst>
              </a:tr>
              <a:tr h="370840">
                <a:tc>
                  <a:txBody>
                    <a:bodyPr/>
                    <a:lstStyle/>
                    <a:p>
                      <a:r>
                        <a:rPr lang="en-US" altLang="zh-TW" sz="1400" dirty="0"/>
                        <a:t>3</a:t>
                      </a:r>
                      <a:endParaRPr lang="zh-TW" altLang="en-US" sz="1400" dirty="0"/>
                    </a:p>
                  </a:txBody>
                  <a:tcPr/>
                </a:tc>
                <a:tc>
                  <a:txBody>
                    <a:bodyPr/>
                    <a:lstStyle/>
                    <a:p>
                      <a:r>
                        <a:rPr lang="en-US" altLang="zh-TW" sz="1400" dirty="0"/>
                        <a:t>1</a:t>
                      </a:r>
                      <a:endParaRPr lang="zh-TW" altLang="en-US" sz="1400" dirty="0"/>
                    </a:p>
                  </a:txBody>
                  <a:tcPr/>
                </a:tc>
                <a:tc>
                  <a:txBody>
                    <a:bodyPr/>
                    <a:lstStyle/>
                    <a:p>
                      <a:r>
                        <a:rPr lang="en-US" altLang="zh-TW" sz="1400" dirty="0"/>
                        <a:t>-118.4 dBm</a:t>
                      </a:r>
                      <a:endParaRPr lang="zh-TW" altLang="en-US" sz="1400" dirty="0"/>
                    </a:p>
                  </a:txBody>
                  <a:tcPr/>
                </a:tc>
                <a:tc>
                  <a:txBody>
                    <a:bodyPr/>
                    <a:lstStyle/>
                    <a:p>
                      <a:endParaRPr lang="zh-TW" altLang="en-US" sz="1400" dirty="0"/>
                    </a:p>
                  </a:txBody>
                  <a:tcPr/>
                </a:tc>
                <a:tc>
                  <a:txBody>
                    <a:bodyPr/>
                    <a:lstStyle/>
                    <a:p>
                      <a:endParaRPr lang="zh-TW" altLang="en-US" sz="1400" dirty="0"/>
                    </a:p>
                  </a:txBody>
                  <a:tcPr/>
                </a:tc>
                <a:extLst>
                  <a:ext uri="{0D108BD9-81ED-4DB2-BD59-A6C34878D82A}">
                    <a16:rowId xmlns:a16="http://schemas.microsoft.com/office/drawing/2014/main" xmlns="" val="2731992423"/>
                  </a:ext>
                </a:extLst>
              </a:tr>
              <a:tr h="370840">
                <a:tc>
                  <a:txBody>
                    <a:bodyPr/>
                    <a:lstStyle/>
                    <a:p>
                      <a:r>
                        <a:rPr lang="en-US" altLang="zh-TW" sz="1400" dirty="0"/>
                        <a:t>4</a:t>
                      </a:r>
                      <a:endParaRPr lang="zh-TW" altLang="en-US" sz="1400" dirty="0"/>
                    </a:p>
                  </a:txBody>
                  <a:tcPr/>
                </a:tc>
                <a:tc>
                  <a:txBody>
                    <a:bodyPr/>
                    <a:lstStyle/>
                    <a:p>
                      <a:r>
                        <a:rPr lang="en-US" altLang="zh-TW" sz="1400" dirty="0"/>
                        <a:t>0</a:t>
                      </a:r>
                      <a:endParaRPr lang="zh-TW" altLang="en-US" sz="1400" dirty="0"/>
                    </a:p>
                  </a:txBody>
                  <a:tcPr/>
                </a:tc>
                <a:tc>
                  <a:txBody>
                    <a:bodyPr/>
                    <a:lstStyle/>
                    <a:p>
                      <a:r>
                        <a:rPr lang="en-US" altLang="zh-TW" sz="1400" dirty="0"/>
                        <a:t>-119.1 dBm</a:t>
                      </a:r>
                      <a:endParaRPr lang="zh-TW" altLang="en-US" sz="1400" dirty="0"/>
                    </a:p>
                  </a:txBody>
                  <a:tcPr/>
                </a:tc>
                <a:tc>
                  <a:txBody>
                    <a:bodyPr/>
                    <a:lstStyle/>
                    <a:p>
                      <a:r>
                        <a:rPr lang="en-US" altLang="zh-TW" sz="1400" dirty="0"/>
                        <a:t>-123.5 dBm</a:t>
                      </a:r>
                      <a:endParaRPr lang="zh-TW" altLang="en-US" sz="1400" dirty="0"/>
                    </a:p>
                  </a:txBody>
                  <a:tcPr/>
                </a:tc>
                <a:tc>
                  <a:txBody>
                    <a:bodyPr/>
                    <a:lstStyle/>
                    <a:p>
                      <a:r>
                        <a:rPr lang="en-US" altLang="zh-TW" sz="1400" dirty="0"/>
                        <a:t>4.4 dB</a:t>
                      </a:r>
                      <a:endParaRPr lang="zh-TW" altLang="en-US" sz="1400" dirty="0"/>
                    </a:p>
                  </a:txBody>
                  <a:tcPr/>
                </a:tc>
                <a:extLst>
                  <a:ext uri="{0D108BD9-81ED-4DB2-BD59-A6C34878D82A}">
                    <a16:rowId xmlns:a16="http://schemas.microsoft.com/office/drawing/2014/main" xmlns="" val="2835601000"/>
                  </a:ext>
                </a:extLst>
              </a:tr>
              <a:tr h="370840">
                <a:tc>
                  <a:txBody>
                    <a:bodyPr/>
                    <a:lstStyle/>
                    <a:p>
                      <a:r>
                        <a:rPr lang="en-US" altLang="zh-TW" sz="1400" dirty="0"/>
                        <a:t>4</a:t>
                      </a:r>
                      <a:endParaRPr lang="zh-TW" altLang="en-US" sz="1400" dirty="0"/>
                    </a:p>
                  </a:txBody>
                  <a:tcPr/>
                </a:tc>
                <a:tc>
                  <a:txBody>
                    <a:bodyPr/>
                    <a:lstStyle/>
                    <a:p>
                      <a:r>
                        <a:rPr lang="en-US" altLang="zh-TW" sz="1400" dirty="0"/>
                        <a:t>1</a:t>
                      </a:r>
                      <a:endParaRPr lang="zh-TW" altLang="en-US" sz="1400" dirty="0"/>
                    </a:p>
                  </a:txBody>
                  <a:tcPr/>
                </a:tc>
                <a:tc>
                  <a:txBody>
                    <a:bodyPr/>
                    <a:lstStyle/>
                    <a:p>
                      <a:r>
                        <a:rPr lang="en-US" altLang="zh-TW" sz="1400" dirty="0"/>
                        <a:t>-118.7 dBm</a:t>
                      </a:r>
                      <a:endParaRPr lang="zh-TW" altLang="en-US" sz="1400" dirty="0"/>
                    </a:p>
                  </a:txBody>
                  <a:tcPr/>
                </a:tc>
                <a:tc>
                  <a:txBody>
                    <a:bodyPr/>
                    <a:lstStyle/>
                    <a:p>
                      <a:r>
                        <a:rPr lang="en-US" altLang="zh-TW" sz="1400" dirty="0"/>
                        <a:t>-120.8 dBm</a:t>
                      </a:r>
                      <a:endParaRPr lang="zh-TW" altLang="en-US" sz="1400" dirty="0"/>
                    </a:p>
                  </a:txBody>
                  <a:tcPr/>
                </a:tc>
                <a:tc>
                  <a:txBody>
                    <a:bodyPr/>
                    <a:lstStyle/>
                    <a:p>
                      <a:r>
                        <a:rPr lang="en-US" altLang="zh-TW" sz="1400" dirty="0"/>
                        <a:t>2.1dB</a:t>
                      </a:r>
                      <a:endParaRPr lang="zh-TW" altLang="en-US" sz="1400" dirty="0"/>
                    </a:p>
                  </a:txBody>
                  <a:tcPr/>
                </a:tc>
                <a:extLst>
                  <a:ext uri="{0D108BD9-81ED-4DB2-BD59-A6C34878D82A}">
                    <a16:rowId xmlns:a16="http://schemas.microsoft.com/office/drawing/2014/main" xmlns="" val="266588607"/>
                  </a:ext>
                </a:extLst>
              </a:tr>
              <a:tr h="370840">
                <a:tc>
                  <a:txBody>
                    <a:bodyPr/>
                    <a:lstStyle/>
                    <a:p>
                      <a:r>
                        <a:rPr lang="en-US" altLang="zh-TW" sz="1400" dirty="0"/>
                        <a:t>4</a:t>
                      </a:r>
                      <a:endParaRPr lang="zh-TW" altLang="en-US" sz="1400" dirty="0"/>
                    </a:p>
                  </a:txBody>
                  <a:tcPr/>
                </a:tc>
                <a:tc>
                  <a:txBody>
                    <a:bodyPr/>
                    <a:lstStyle/>
                    <a:p>
                      <a:r>
                        <a:rPr lang="en-US" altLang="zh-TW" sz="1400" dirty="0"/>
                        <a:t>2</a:t>
                      </a:r>
                      <a:endParaRPr lang="zh-TW" altLang="en-US" sz="1400" dirty="0"/>
                    </a:p>
                  </a:txBody>
                  <a:tcPr/>
                </a:tc>
                <a:tc>
                  <a:txBody>
                    <a:bodyPr/>
                    <a:lstStyle/>
                    <a:p>
                      <a:r>
                        <a:rPr lang="en-US" altLang="zh-TW" sz="1400" dirty="0"/>
                        <a:t>-117.3 dBm</a:t>
                      </a:r>
                      <a:endParaRPr lang="zh-TW" altLang="en-US" sz="1400" dirty="0"/>
                    </a:p>
                  </a:txBody>
                  <a:tcPr/>
                </a:tc>
                <a:tc>
                  <a:txBody>
                    <a:bodyPr/>
                    <a:lstStyle/>
                    <a:p>
                      <a:endParaRPr lang="zh-TW" altLang="en-US" sz="1400" dirty="0"/>
                    </a:p>
                  </a:txBody>
                  <a:tcPr/>
                </a:tc>
                <a:tc>
                  <a:txBody>
                    <a:bodyPr/>
                    <a:lstStyle/>
                    <a:p>
                      <a:endParaRPr lang="zh-TW" altLang="en-US" sz="1400" dirty="0"/>
                    </a:p>
                  </a:txBody>
                  <a:tcPr/>
                </a:tc>
                <a:extLst>
                  <a:ext uri="{0D108BD9-81ED-4DB2-BD59-A6C34878D82A}">
                    <a16:rowId xmlns:a16="http://schemas.microsoft.com/office/drawing/2014/main" xmlns="" val="3678759866"/>
                  </a:ext>
                </a:extLst>
              </a:tr>
            </a:tbl>
          </a:graphicData>
        </a:graphic>
      </p:graphicFrame>
    </p:spTree>
    <p:extLst>
      <p:ext uri="{BB962C8B-B14F-4D97-AF65-F5344CB8AC3E}">
        <p14:creationId xmlns:p14="http://schemas.microsoft.com/office/powerpoint/2010/main" val="327474512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標題 1">
            <a:extLst>
              <a:ext uri="{FF2B5EF4-FFF2-40B4-BE49-F238E27FC236}">
                <a16:creationId xmlns:a16="http://schemas.microsoft.com/office/drawing/2014/main" xmlns="" id="{0E0BF6D5-2BBA-47DD-AAF8-087B5B654850}"/>
              </a:ext>
            </a:extLst>
          </p:cNvPr>
          <p:cNvSpPr>
            <a:spLocks noGrp="1"/>
          </p:cNvSpPr>
          <p:nvPr>
            <p:ph type="title"/>
          </p:nvPr>
        </p:nvSpPr>
        <p:spPr/>
        <p:txBody>
          <a:bodyPr/>
          <a:lstStyle/>
          <a:p>
            <a:r>
              <a:rPr lang="en-US" altLang="zh-TW"/>
              <a:t>Conclusions</a:t>
            </a:r>
            <a:endParaRPr lang="zh-TW" altLang="en-US" dirty="0"/>
          </a:p>
        </p:txBody>
      </p:sp>
      <p:sp>
        <p:nvSpPr>
          <p:cNvPr id="3" name="內容版面配置區 2">
            <a:extLst>
              <a:ext uri="{FF2B5EF4-FFF2-40B4-BE49-F238E27FC236}">
                <a16:creationId xmlns:a16="http://schemas.microsoft.com/office/drawing/2014/main" xmlns="" id="{87484B7F-9B81-4DD2-A213-CF173A1E1086}"/>
              </a:ext>
            </a:extLst>
          </p:cNvPr>
          <p:cNvSpPr>
            <a:spLocks noGrp="1"/>
          </p:cNvSpPr>
          <p:nvPr>
            <p:ph idx="1"/>
          </p:nvPr>
        </p:nvSpPr>
        <p:spPr/>
        <p:txBody>
          <a:bodyPr/>
          <a:lstStyle/>
          <a:p>
            <a:r>
              <a:rPr lang="en-US" altLang="zh-TW" dirty="0"/>
              <a:t>Proposed resolution</a:t>
            </a:r>
          </a:p>
          <a:p>
            <a:pPr lvl="1"/>
            <a:r>
              <a:rPr lang="en-US" altLang="zh-TW" dirty="0"/>
              <a:t>Backward compatible by keeping original PHR</a:t>
            </a:r>
          </a:p>
          <a:p>
            <a:pPr lvl="1"/>
            <a:r>
              <a:rPr lang="en-US" altLang="zh-TW" dirty="0"/>
              <a:t>Avoid sensitivity degradation by appending PHR2 with MCS0. </a:t>
            </a:r>
          </a:p>
          <a:p>
            <a:pPr lvl="1"/>
            <a:r>
              <a:rPr lang="en-US" altLang="zh-TW" dirty="0"/>
              <a:t>Additional symbols is minor for long packet with new low data rate.</a:t>
            </a:r>
            <a:endParaRPr lang="zh-TW" altLang="en-US" dirty="0"/>
          </a:p>
        </p:txBody>
      </p:sp>
      <p:sp>
        <p:nvSpPr>
          <p:cNvPr id="4" name="日期版面配置區 3">
            <a:extLst>
              <a:ext uri="{FF2B5EF4-FFF2-40B4-BE49-F238E27FC236}">
                <a16:creationId xmlns:a16="http://schemas.microsoft.com/office/drawing/2014/main" xmlns="" id="{D88E987D-1D40-467C-A6BF-E527DB331C92}"/>
              </a:ext>
            </a:extLst>
          </p:cNvPr>
          <p:cNvSpPr>
            <a:spLocks noGrp="1"/>
          </p:cNvSpPr>
          <p:nvPr>
            <p:ph type="dt" sz="half" idx="10"/>
          </p:nvPr>
        </p:nvSpPr>
        <p:spPr>
          <a:xfrm>
            <a:off x="685800" y="378281"/>
            <a:ext cx="1600200" cy="215444"/>
          </a:xfrm>
        </p:spPr>
        <p:txBody>
          <a:bodyPr/>
          <a:lstStyle/>
          <a:p>
            <a:r>
              <a:rPr lang="en-US" altLang="zh-TW" dirty="0"/>
              <a:t>Nov. 2020</a:t>
            </a:r>
          </a:p>
        </p:txBody>
      </p:sp>
      <p:sp>
        <p:nvSpPr>
          <p:cNvPr id="5" name="頁尾版面配置區 4">
            <a:extLst>
              <a:ext uri="{FF2B5EF4-FFF2-40B4-BE49-F238E27FC236}">
                <a16:creationId xmlns:a16="http://schemas.microsoft.com/office/drawing/2014/main" xmlns="" id="{78795AAE-6034-4DFB-B6F4-2A171575ABBF}"/>
              </a:ext>
            </a:extLst>
          </p:cNvPr>
          <p:cNvSpPr>
            <a:spLocks noGrp="1"/>
          </p:cNvSpPr>
          <p:nvPr>
            <p:ph type="ftr" sz="quarter" idx="11"/>
          </p:nvPr>
        </p:nvSpPr>
        <p:spPr>
          <a:xfrm>
            <a:off x="5486400" y="6475413"/>
            <a:ext cx="3124200" cy="184666"/>
          </a:xfrm>
        </p:spPr>
        <p:txBody>
          <a:bodyPr/>
          <a:lstStyle/>
          <a:p>
            <a:r>
              <a:rPr lang="en-US" altLang="zh-TW" dirty="0" err="1"/>
              <a:t>Jeng-Shiann</a:t>
            </a:r>
            <a:r>
              <a:rPr lang="en-US" altLang="zh-TW" dirty="0"/>
              <a:t> Jiang, </a:t>
            </a:r>
            <a:r>
              <a:rPr lang="en-US" altLang="zh-TW" dirty="0" err="1"/>
              <a:t>Vertexcom</a:t>
            </a:r>
            <a:endParaRPr lang="en-US" altLang="zh-TW" dirty="0"/>
          </a:p>
        </p:txBody>
      </p:sp>
      <p:sp>
        <p:nvSpPr>
          <p:cNvPr id="6" name="投影片編號版面配置區 5">
            <a:extLst>
              <a:ext uri="{FF2B5EF4-FFF2-40B4-BE49-F238E27FC236}">
                <a16:creationId xmlns:a16="http://schemas.microsoft.com/office/drawing/2014/main" xmlns="" id="{4E25B18A-2522-4D8C-86BD-2081A9B9DFE2}"/>
              </a:ext>
            </a:extLst>
          </p:cNvPr>
          <p:cNvSpPr>
            <a:spLocks noGrp="1"/>
          </p:cNvSpPr>
          <p:nvPr>
            <p:ph type="sldNum" sz="quarter" idx="12"/>
          </p:nvPr>
        </p:nvSpPr>
        <p:spPr/>
        <p:txBody>
          <a:bodyPr/>
          <a:lstStyle/>
          <a:p>
            <a:r>
              <a:rPr lang="en-US" altLang="zh-TW"/>
              <a:t>Slide </a:t>
            </a:r>
            <a:fld id="{7CC7204E-4957-44CA-8C4B-E1DA1231EB43}" type="slidenum">
              <a:rPr lang="en-US" altLang="zh-TW" smtClean="0"/>
              <a:pPr/>
              <a:t>8</a:t>
            </a:fld>
            <a:endParaRPr lang="en-US" altLang="zh-TW"/>
          </a:p>
        </p:txBody>
      </p:sp>
    </p:spTree>
    <p:extLst>
      <p:ext uri="{BB962C8B-B14F-4D97-AF65-F5344CB8AC3E}">
        <p14:creationId xmlns:p14="http://schemas.microsoft.com/office/powerpoint/2010/main" val="2050375139"/>
      </p:ext>
    </p:extLst>
  </p:cSld>
  <p:clrMapOvr>
    <a:masterClrMapping/>
  </p:clrMapOvr>
</p:sld>
</file>

<file path=ppt/theme/theme1.xml><?xml version="1.0" encoding="utf-8"?>
<a:theme xmlns:a="http://schemas.openxmlformats.org/drawingml/2006/main" name="Office 佈景主題">
  <a:themeElements>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佈景主題">
      <a:majorFont>
        <a:latin typeface="Times New Roman"/>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altLang="zh-TW" sz="1200" b="0" i="0" u="none" strike="noStrike" cap="none" normalizeH="0" baseline="0" smtClean="0">
            <a:ln>
              <a:noFill/>
            </a:ln>
            <a:solidFill>
              <a:schemeClr val="tx1"/>
            </a:solidFill>
            <a:effectLst/>
            <a:latin typeface="Times New Roman" panose="02020603050405020304" pitchFamily="18" charset="0"/>
          </a:defRPr>
        </a:defPPr>
      </a:lstStyle>
    </a:lnDef>
  </a:objectDefaults>
  <a:extraClrSchemeLst>
    <a:extraClrScheme>
      <a:clrScheme name="Office 佈景主題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佈景主題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Office 佈景主題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佈景主題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佈景主題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佈景主題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Office 佈景主題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3.xml><?xml version="1.0" encoding="utf-8"?>
<a:theme xmlns:a="http://schemas.openxmlformats.org/drawingml/2006/main" name="Office 佈景主題">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IEEE-P802_15_-cid232-resolution</Template>
  <TotalTime>1878</TotalTime>
  <Words>797</Words>
  <Application>Microsoft Macintosh PowerPoint</Application>
  <PresentationFormat>如螢幕大小 (4:3)</PresentationFormat>
  <Paragraphs>144</Paragraphs>
  <Slides>8</Slides>
  <Notes>2</Notes>
  <HiddenSlides>0</HiddenSlides>
  <MMClips>0</MMClips>
  <ScaleCrop>false</ScaleCrop>
  <HeadingPairs>
    <vt:vector size="4" baseType="variant">
      <vt:variant>
        <vt:lpstr>佈景主題</vt:lpstr>
      </vt:variant>
      <vt:variant>
        <vt:i4>1</vt:i4>
      </vt:variant>
      <vt:variant>
        <vt:lpstr>投影片標題</vt:lpstr>
      </vt:variant>
      <vt:variant>
        <vt:i4>8</vt:i4>
      </vt:variant>
    </vt:vector>
  </HeadingPairs>
  <TitlesOfParts>
    <vt:vector size="9" baseType="lpstr">
      <vt:lpstr>Office 佈景主題</vt:lpstr>
      <vt:lpstr>PowerPoint 簡報</vt:lpstr>
      <vt:lpstr>SUN-OFDM PHR MCS Ambiguity Problem and the Resolution</vt:lpstr>
      <vt:lpstr>Problem Description</vt:lpstr>
      <vt:lpstr>Proposed Resolution (1/3)</vt:lpstr>
      <vt:lpstr>Proposed Resolution (2/3)</vt:lpstr>
      <vt:lpstr>Proposed Resolution (3/3)</vt:lpstr>
      <vt:lpstr>Simulation Result</vt:lpstr>
      <vt:lpstr>Conclusions</vt:lpstr>
    </vt:vector>
  </TitlesOfParts>
  <Company>GTE Laboratories</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subject>IEEE 802.15 &lt;subject&gt;</dc:subject>
  <dc:creator>js.jiang(江政憲)</dc:creator>
  <cp:keywords/>
  <dc:description>&lt;doc#&gt;</dc:description>
  <cp:lastModifiedBy>政憲 江</cp:lastModifiedBy>
  <cp:revision>160</cp:revision>
  <cp:lastPrinted>1998-02-10T13:28:06Z</cp:lastPrinted>
  <dcterms:created xsi:type="dcterms:W3CDTF">2020-02-20T01:54:49Z</dcterms:created>
  <dcterms:modified xsi:type="dcterms:W3CDTF">2020-11-09T16:18:19Z</dcterms:modified>
</cp:coreProperties>
</file>